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590" autoAdjust="0"/>
  </p:normalViewPr>
  <p:slideViewPr>
    <p:cSldViewPr>
      <p:cViewPr varScale="1">
        <p:scale>
          <a:sx n="55" d="100"/>
          <a:sy n="55" d="100"/>
        </p:scale>
        <p:origin x="6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10-12T10:55:48.337" idx="3">
    <p:pos x="10" y="10"/>
    <p:text>Time for questions and answers?</p:text>
  </p:cm>
  <p:cm authorId="1" dt="2010-10-12T10:57:03.384" idx="4">
    <p:pos x="1105" y="680"/>
    <p:text>A lot of material to cover. Rehearse to add timings and keep on track?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10-12T10:57:35.541" idx="5">
    <p:pos x="1974" y="1492"/>
    <p:text>Should the first two bullets have question marks?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10-12T10:58:09.244" idx="6">
    <p:pos x="1605" y="1246"/>
    <p:text>Give them time limits, or this section could take all day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10-12T10:58:33.634" idx="7">
    <p:pos x="1048" y="680"/>
    <p:text>Add old and new organization charts?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10-12T10:59:07.806" idx="8">
    <p:pos x="10" y="10"/>
    <p:text>Need good examples here, but don't make it too scary.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10-12T11:00:14.041" idx="9">
    <p:pos x="1643" y="680"/>
    <p:text>This is going to be a sensitive topic. Need to script carefully.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0-10-12T11:00:53.837" idx="10">
    <p:pos x="1501" y="680"/>
    <p:text>Go over logistics for company lunch?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Company Meeting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/>
              <a:t>Florian Stiller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Goals for the Coming Year</a:t>
            </a:r>
            <a:endParaRPr lang="en-US" dirty="0"/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Strategic undertakings</a:t>
            </a:r>
            <a:endParaRPr lang="en-US" dirty="0"/>
          </a:p>
          <a:p>
            <a:r>
              <a:rPr lang="en-US" altLang="x-none" dirty="0"/>
              <a:t>Financial goals</a:t>
            </a:r>
          </a:p>
          <a:p>
            <a:r>
              <a:rPr lang="en-US" altLang="x-none" dirty="0"/>
              <a:t>Other key efforts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endParaRPr lang="en-US" dirty="0"/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Summary</a:t>
            </a:r>
            <a:r>
              <a:rPr lang="en-US" altLang="x-none" baseline="0" dirty="0"/>
              <a:t> of</a:t>
            </a:r>
            <a:r>
              <a:rPr lang="en-US" altLang="x-none" dirty="0"/>
              <a:t> key successes/challenges</a:t>
            </a:r>
            <a:endParaRPr lang="en-US" dirty="0"/>
          </a:p>
          <a:p>
            <a:r>
              <a:rPr lang="en-US" altLang="x-none" dirty="0"/>
              <a:t>Reiteration</a:t>
            </a:r>
            <a:r>
              <a:rPr lang="en-US" altLang="x-none" baseline="0" dirty="0"/>
              <a:t> of</a:t>
            </a:r>
            <a:r>
              <a:rPr lang="en-US" altLang="x-none" dirty="0"/>
              <a:t> key goals</a:t>
            </a:r>
          </a:p>
          <a:p>
            <a:r>
              <a:rPr lang="en-US" altLang="x-none" dirty="0"/>
              <a:t>Thanks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Agenda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600" dirty="0"/>
              <a:t>Review of key objectives</a:t>
            </a:r>
            <a:endParaRPr lang="en-US" dirty="0"/>
          </a:p>
          <a:p>
            <a:r>
              <a:rPr lang="en-US" altLang="x-none" sz="2600" dirty="0"/>
              <a:t>How did we do?</a:t>
            </a:r>
          </a:p>
          <a:p>
            <a:r>
              <a:rPr lang="en-US" altLang="x-none" sz="2600" dirty="0"/>
              <a:t>Organizational overview</a:t>
            </a:r>
          </a:p>
          <a:p>
            <a:r>
              <a:rPr lang="en-US" altLang="x-none" sz="2600" dirty="0"/>
              <a:t>Top issues facing the company</a:t>
            </a:r>
          </a:p>
          <a:p>
            <a:r>
              <a:rPr lang="en-US" altLang="x-none" sz="2600" dirty="0"/>
              <a:t>Review of our progress</a:t>
            </a:r>
          </a:p>
          <a:p>
            <a:r>
              <a:rPr lang="en-US" altLang="x-none" sz="2600" dirty="0"/>
              <a:t>Key spending areas</a:t>
            </a:r>
          </a:p>
          <a:p>
            <a:r>
              <a:rPr lang="en-US" altLang="x-none" sz="2600" dirty="0"/>
              <a:t>Head count</a:t>
            </a:r>
          </a:p>
          <a:p>
            <a:r>
              <a:rPr lang="en-US" altLang="x-none" sz="2600" dirty="0"/>
              <a:t>Goals for the coming year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Review of Key Objectives</a:t>
            </a:r>
            <a:endParaRPr lang="en-US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What makes our company unique</a:t>
            </a:r>
            <a:endParaRPr lang="en-US" dirty="0"/>
          </a:p>
          <a:p>
            <a:r>
              <a:rPr lang="en-US" altLang="x-none" dirty="0"/>
              <a:t>What makes our company successful</a:t>
            </a:r>
          </a:p>
          <a:p>
            <a:r>
              <a:rPr lang="en-US" altLang="x-none" dirty="0"/>
              <a:t>Our shared vision</a:t>
            </a:r>
          </a:p>
          <a:p>
            <a:r>
              <a:rPr lang="en-US" altLang="x-none" dirty="0"/>
              <a:t>Key undertakings of the past year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Did We Do?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Department heads will give an overview of their performance against their objectives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Organizational Overview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Review of changes</a:t>
            </a:r>
          </a:p>
          <a:p>
            <a:r>
              <a:rPr lang="en-US" altLang="x-none" dirty="0"/>
              <a:t>Introduction of new managers</a:t>
            </a:r>
            <a:endParaRPr lang="en-US" dirty="0"/>
          </a:p>
          <a:p>
            <a:r>
              <a:rPr lang="en-US" altLang="x-none" dirty="0"/>
              <a:t>Changes still to come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Top Issues Facing the Company</a:t>
            </a:r>
            <a:endParaRPr lang="en-US" dirty="0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External industry pressures</a:t>
            </a:r>
          </a:p>
          <a:p>
            <a:r>
              <a:rPr lang="en-US" altLang="x-none" dirty="0"/>
              <a:t>External customer issues</a:t>
            </a:r>
          </a:p>
          <a:p>
            <a:r>
              <a:rPr lang="en-US" altLang="x-none" dirty="0"/>
              <a:t>High profile internal issues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Review of Our</a:t>
            </a:r>
            <a:r>
              <a:rPr lang="en-US" altLang="x-none" baseline="0" dirty="0"/>
              <a:t> Progress</a:t>
            </a:r>
            <a:endParaRPr lang="en-US" dirty="0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Financial</a:t>
            </a:r>
            <a:endParaRPr lang="en-US" dirty="0"/>
          </a:p>
          <a:p>
            <a:r>
              <a:rPr lang="en-US" altLang="x-none" dirty="0"/>
              <a:t>Competitive</a:t>
            </a:r>
          </a:p>
          <a:p>
            <a:r>
              <a:rPr lang="en-US" altLang="x-none" dirty="0"/>
              <a:t>Customer</a:t>
            </a:r>
            <a:r>
              <a:rPr lang="en-US" altLang="x-none" baseline="0" dirty="0"/>
              <a:t> retention</a:t>
            </a:r>
            <a:endParaRPr lang="en-US" altLang="x-none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R&amp;D</a:t>
            </a:r>
            <a:endParaRPr lang="en-US" dirty="0"/>
          </a:p>
          <a:p>
            <a:r>
              <a:rPr lang="en-US" altLang="x-none" dirty="0"/>
              <a:t>Sales and marketing</a:t>
            </a:r>
          </a:p>
          <a:p>
            <a:r>
              <a:rPr lang="en-US" altLang="x-none" dirty="0"/>
              <a:t>General and administration</a:t>
            </a:r>
          </a:p>
          <a:p>
            <a:r>
              <a:rPr lang="en-US" altLang="x-none" dirty="0"/>
              <a:t>Areas of improvement</a:t>
            </a:r>
          </a:p>
          <a:p>
            <a:r>
              <a:rPr lang="en-US" altLang="x-none" dirty="0"/>
              <a:t>Areas needing attention/caution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Head Count</a:t>
            </a:r>
            <a:endParaRPr lang="en-US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Goals</a:t>
            </a:r>
            <a:endParaRPr lang="en-US" dirty="0"/>
          </a:p>
          <a:p>
            <a:r>
              <a:rPr lang="en-US" altLang="x-none" dirty="0"/>
              <a:t>Results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DDCA7C9FC7B742A5631B2194E6BDE9" ma:contentTypeVersion="0" ma:contentTypeDescription="Create a new document." ma:contentTypeScope="" ma:versionID="269081ed21ef68f44c50cc0a69fa369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169824-8740-43DE-8C20-517CB653DBAD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D6F323A-AB62-43C8-9A72-B98B3186B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21B7939-0D09-4562-A138-BADC4133D7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159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Constantia</vt:lpstr>
      <vt:lpstr>Times New Roman</vt:lpstr>
      <vt:lpstr>Wingdings 2</vt:lpstr>
      <vt:lpstr>Flow</vt:lpstr>
      <vt:lpstr>Company Meeting</vt:lpstr>
      <vt:lpstr>Agenda</vt:lpstr>
      <vt:lpstr>Review of Key Objectives</vt:lpstr>
      <vt:lpstr>How Did We Do?</vt:lpstr>
      <vt:lpstr>Organizational Overview</vt:lpstr>
      <vt:lpstr>Top Issues Facing the Company</vt:lpstr>
      <vt:lpstr>Review of Our Progress</vt:lpstr>
      <vt:lpstr>Key Spending Areas</vt:lpstr>
      <vt:lpstr>Head Count</vt:lpstr>
      <vt:lpstr>Goals for the Coming Year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2010-10-12T17:53:45Z</dcterms:created>
  <dcterms:modified xsi:type="dcterms:W3CDTF">2021-08-06T01:19:41Z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0x01010052DDCA7C9FC7B742A5631B2194E6BDE9</vt:lpwstr>
  </property>
</Properties>
</file>