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7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custShowLst>
    <p:custShow name="Quan_ly" id="0">
      <p:sldLst>
        <p:sld r:id="rId5"/>
        <p:sld r:id="rId7"/>
        <p:sld r:id="rId8"/>
        <p:sld r:id="rId9"/>
        <p:sld r:id="rId11"/>
        <p:sld r:id="rId14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showAnimation="0">
    <p:browse/>
    <p:sldRg st="2" end="11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374E5F"/>
    <a:srgbClr val="A6BCCC"/>
    <a:srgbClr val="000000"/>
    <a:srgbClr val="FFFFCC"/>
    <a:srgbClr val="CC0000"/>
    <a:srgbClr val="000066"/>
    <a:srgbClr val="FFC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C019CA-A4AA-4ED5-BA0B-A1F89C4FBD1C}" v="1" dt="2021-08-13T01:01:51.697"/>
  </p1510:revLst>
</p1510:revInfo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4590" autoAdjust="0"/>
  </p:normalViewPr>
  <p:slideViewPr>
    <p:cSldViewPr>
      <p:cViewPr varScale="1">
        <p:scale>
          <a:sx n="55" d="100"/>
          <a:sy n="55" d="100"/>
        </p:scale>
        <p:origin x="160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FC214389-F4DA-4DAF-9B29-D8DE50566963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0011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Click to edit Master text styles</a:t>
            </a:r>
            <a:endParaRPr lang="en-US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401AA26B-5E4E-4129-A89C-394A954597AD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150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30BD-BC74-44B8-90FA-E3F7015DB404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C58-682A-4105-BB6B-F2E9745E80DD}" type="slidenum">
              <a:rPr lang="en-US" altLang="x-none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9C-60CE-4756-80B8-DC516B1118AF}" type="slidenum">
              <a:rPr lang="en-US" altLang="x-none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047A-B30F-4241-A82B-F4F5629E5D80}" type="slidenum">
              <a:rPr lang="en-US" altLang="x-none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8DB-1D2F-4BBF-A6AB-4A7F8376B1CB}" type="slidenum">
              <a:rPr lang="en-US" altLang="x-none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x-none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x-none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4" name="drumroll.wav"/>
          </p:stSnd>
        </p:sndAc>
      </p:transition>
    </mc:Choice>
    <mc:Fallback xmlns="">
      <p:transition spd="slow" advClick="0" advTm="4000">
        <p:fade/>
        <p:sndAc>
          <p:stSnd>
            <p:snd r:embed="rId15" name="drumroll.wav"/>
          </p:stSnd>
        </p:sndAc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Annual Meeting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 dirty="0"/>
              <a:t>Florian Stiller</a:t>
            </a:r>
            <a:endParaRPr lang="en-US" dirty="0"/>
          </a:p>
          <a:p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Goals for the Coming Year</a:t>
            </a:r>
            <a:endParaRPr lang="en-US" dirty="0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Strategic undertakings</a:t>
            </a:r>
            <a:endParaRPr lang="en-US" dirty="0"/>
          </a:p>
          <a:p>
            <a:r>
              <a:rPr lang="en-US" altLang="x-none" dirty="0"/>
              <a:t>Financial goals</a:t>
            </a:r>
          </a:p>
          <a:p>
            <a:r>
              <a:rPr lang="en-US" altLang="x-none" dirty="0"/>
              <a:t>Other key efforts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Summary</a:t>
            </a:r>
            <a:endParaRPr lang="en-US" dirty="0"/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Summary</a:t>
            </a:r>
            <a:r>
              <a:rPr lang="en-US" altLang="x-none" baseline="0" dirty="0"/>
              <a:t> of</a:t>
            </a:r>
            <a:r>
              <a:rPr lang="en-US" altLang="x-none" dirty="0"/>
              <a:t> key successes/challenges</a:t>
            </a:r>
            <a:endParaRPr lang="en-US" dirty="0"/>
          </a:p>
          <a:p>
            <a:r>
              <a:rPr lang="en-US" altLang="x-none" dirty="0"/>
              <a:t>Reiteration</a:t>
            </a:r>
            <a:r>
              <a:rPr lang="en-US" altLang="x-none" baseline="0" dirty="0"/>
              <a:t> of</a:t>
            </a:r>
            <a:r>
              <a:rPr lang="en-US" altLang="x-none" dirty="0"/>
              <a:t> key goals</a:t>
            </a:r>
          </a:p>
          <a:p>
            <a:r>
              <a:rPr lang="en-US" altLang="x-none" dirty="0"/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Agenda</a:t>
            </a:r>
            <a:endParaRPr lang="en-US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600" dirty="0"/>
              <a:t>Review of key objectives</a:t>
            </a:r>
            <a:endParaRPr lang="en-US" dirty="0"/>
          </a:p>
          <a:p>
            <a:r>
              <a:rPr lang="en-US" altLang="x-none" sz="2600" dirty="0"/>
              <a:t>How did we do?</a:t>
            </a:r>
          </a:p>
          <a:p>
            <a:r>
              <a:rPr lang="en-US" altLang="x-none" sz="2600" dirty="0"/>
              <a:t>Organizational overview</a:t>
            </a:r>
          </a:p>
          <a:p>
            <a:r>
              <a:rPr lang="en-US" altLang="x-none" sz="2600" dirty="0"/>
              <a:t>Top issues facing the company</a:t>
            </a:r>
          </a:p>
          <a:p>
            <a:r>
              <a:rPr lang="en-US" altLang="x-none" sz="2600" dirty="0"/>
              <a:t>Review of our progress</a:t>
            </a:r>
          </a:p>
          <a:p>
            <a:r>
              <a:rPr lang="en-US" altLang="x-none" sz="2600" dirty="0"/>
              <a:t>Key spending areas</a:t>
            </a:r>
          </a:p>
          <a:p>
            <a:r>
              <a:rPr lang="en-US" altLang="x-none" sz="2600" dirty="0"/>
              <a:t>Head count</a:t>
            </a:r>
          </a:p>
          <a:p>
            <a:r>
              <a:rPr lang="en-US" altLang="x-none" sz="2600" dirty="0"/>
              <a:t>Goals for the coming year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Review of Key Objectives</a:t>
            </a:r>
            <a:endParaRPr lang="en-US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What makes our company unique</a:t>
            </a:r>
            <a:endParaRPr lang="en-US" dirty="0"/>
          </a:p>
          <a:p>
            <a:r>
              <a:rPr lang="en-US" altLang="x-none" dirty="0"/>
              <a:t>What makes our company successful</a:t>
            </a:r>
          </a:p>
          <a:p>
            <a:r>
              <a:rPr lang="en-US" altLang="x-none" dirty="0"/>
              <a:t>Our shared vision</a:t>
            </a:r>
          </a:p>
          <a:p>
            <a:r>
              <a:rPr lang="en-US" altLang="x-none" dirty="0"/>
              <a:t>Key undertakings of the past year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How Did We Do?</a:t>
            </a:r>
            <a:endParaRPr lang="en-US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Department heads will give an overview of their performance against their objectives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Organizational Overview</a:t>
            </a:r>
            <a:endParaRPr lang="en-US" dirty="0"/>
          </a:p>
        </p:txBody>
      </p:sp>
      <p:sp>
        <p:nvSpPr>
          <p:cNvPr id="8200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Review of changes</a:t>
            </a:r>
          </a:p>
          <a:p>
            <a:r>
              <a:rPr lang="en-US" altLang="x-none" dirty="0"/>
              <a:t>Introduction of new managers</a:t>
            </a:r>
            <a:endParaRPr lang="en-US" dirty="0"/>
          </a:p>
          <a:p>
            <a:r>
              <a:rPr lang="en-US" altLang="x-none" dirty="0"/>
              <a:t>Changes still to come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Top Issues Facing the Company</a:t>
            </a:r>
            <a:endParaRPr lang="en-US" dirty="0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External industry pressures</a:t>
            </a:r>
          </a:p>
          <a:p>
            <a:r>
              <a:rPr lang="en-US" altLang="x-none" dirty="0"/>
              <a:t>External customer issues</a:t>
            </a:r>
          </a:p>
          <a:p>
            <a:r>
              <a:rPr lang="en-US" altLang="x-none" dirty="0"/>
              <a:t>High profile internal issues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Review of Our</a:t>
            </a:r>
            <a:r>
              <a:rPr lang="en-US" altLang="x-none" baseline="0" dirty="0"/>
              <a:t> Progress</a:t>
            </a:r>
            <a:endParaRPr lang="en-US" dirty="0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Financial</a:t>
            </a:r>
            <a:endParaRPr lang="en-US" dirty="0"/>
          </a:p>
          <a:p>
            <a:r>
              <a:rPr lang="en-US" altLang="x-none" dirty="0"/>
              <a:t>Competitive</a:t>
            </a:r>
          </a:p>
          <a:p>
            <a:r>
              <a:rPr lang="en-US" altLang="x-none" dirty="0"/>
              <a:t>Customer</a:t>
            </a:r>
            <a:r>
              <a:rPr lang="en-US" altLang="x-none" baseline="0" dirty="0"/>
              <a:t> retention</a:t>
            </a:r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Key Spending Areas</a:t>
            </a:r>
            <a:endParaRPr lang="en-US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R&amp;D</a:t>
            </a:r>
            <a:endParaRPr lang="en-US" dirty="0"/>
          </a:p>
          <a:p>
            <a:r>
              <a:rPr lang="en-US" altLang="x-none" dirty="0"/>
              <a:t>Sales and marketing</a:t>
            </a:r>
          </a:p>
          <a:p>
            <a:r>
              <a:rPr lang="en-US" altLang="x-none" dirty="0"/>
              <a:t>General and administration</a:t>
            </a:r>
          </a:p>
          <a:p>
            <a:r>
              <a:rPr lang="en-US" altLang="x-none" dirty="0"/>
              <a:t>Areas of improvement</a:t>
            </a:r>
          </a:p>
          <a:p>
            <a:r>
              <a:rPr lang="en-US" altLang="x-none" dirty="0"/>
              <a:t>Areas needing attention/caution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Head Count</a:t>
            </a:r>
            <a:endParaRPr lang="en-US" dirty="0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Goals</a:t>
            </a:r>
            <a:endParaRPr lang="en-US" dirty="0"/>
          </a:p>
          <a:p>
            <a:r>
              <a:rPr lang="en-US" altLang="x-none" dirty="0"/>
              <a:t>Results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DCA7C9FC7B742A5631B2194E6BDE9" ma:contentTypeVersion="0" ma:contentTypeDescription="Create a new document." ma:contentTypeScope="" ma:versionID="269081ed21ef68f44c50cc0a69fa36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65CC32-68C2-4754-BFEB-8875BBFACEA2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D2D9B9A-E9B4-4CA6-8BF9-63854461A8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F7E807B-9601-452B-BB1C-9AC2A8C8C2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159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  <vt:variant>
        <vt:lpstr>Custom Shows</vt:lpstr>
      </vt:variant>
      <vt:variant>
        <vt:i4>1</vt:i4>
      </vt:variant>
    </vt:vector>
  </HeadingPairs>
  <TitlesOfParts>
    <vt:vector size="18" baseType="lpstr">
      <vt:lpstr>Arial</vt:lpstr>
      <vt:lpstr>Calibri</vt:lpstr>
      <vt:lpstr>Constantia</vt:lpstr>
      <vt:lpstr>Times New Roman</vt:lpstr>
      <vt:lpstr>Wingdings 2</vt:lpstr>
      <vt:lpstr>Flow</vt:lpstr>
      <vt:lpstr>Annual Meeting</vt:lpstr>
      <vt:lpstr>Agenda</vt:lpstr>
      <vt:lpstr>Review of Key Objectives</vt:lpstr>
      <vt:lpstr>How Did We Do?</vt:lpstr>
      <vt:lpstr>Organizational Overview</vt:lpstr>
      <vt:lpstr>Top Issues Facing the Company</vt:lpstr>
      <vt:lpstr>Review of Our Progress</vt:lpstr>
      <vt:lpstr>Key Spending Areas</vt:lpstr>
      <vt:lpstr>Head Count</vt:lpstr>
      <vt:lpstr>Goals for the Coming Year</vt:lpstr>
      <vt:lpstr>Summary</vt:lpstr>
      <vt:lpstr>Quan_ly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2010-10-12T17:53:45Z</dcterms:created>
  <dcterms:modified xsi:type="dcterms:W3CDTF">2021-08-13T01:04:20Z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0x01010052DDCA7C9FC7B742A5631B2194E6BDE9</vt:lpwstr>
  </property>
</Properties>
</file>