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3" r:id="rId7"/>
    <p:sldId id="261" r:id="rId8"/>
    <p:sldId id="260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513" autoAdjust="0"/>
  </p:normalViewPr>
  <p:slideViewPr>
    <p:cSldViewPr>
      <p:cViewPr>
        <p:scale>
          <a:sx n="64" d="100"/>
          <a:sy n="64" d="100"/>
        </p:scale>
        <p:origin x="-6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783AB-87B7-407C-8197-D34F083B21FE}" type="doc">
      <dgm:prSet loTypeId="urn:microsoft.com/office/officeart/2005/8/layout/hierarchy3" loCatId="hierarchy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8DFF7F2-055B-48BF-B986-C09B47AB9745}">
      <dgm:prSet phldrT="[Text]"/>
      <dgm:spPr/>
      <dgm:t>
        <a:bodyPr/>
        <a:lstStyle/>
        <a:p>
          <a:r>
            <a:rPr lang="en-US" dirty="0" smtClean="0"/>
            <a:t>Focus</a:t>
          </a:r>
          <a:endParaRPr lang="en-US" dirty="0"/>
        </a:p>
      </dgm:t>
    </dgm:pt>
    <dgm:pt modelId="{F5A63A8D-5A99-48CE-B1A9-3A7AB3AD7CC7}" type="parTrans" cxnId="{42E862A8-8474-4EDD-966A-6BFC21B56970}">
      <dgm:prSet/>
      <dgm:spPr/>
      <dgm:t>
        <a:bodyPr/>
        <a:lstStyle/>
        <a:p>
          <a:endParaRPr lang="en-US"/>
        </a:p>
      </dgm:t>
    </dgm:pt>
    <dgm:pt modelId="{80DFD7B7-D859-442B-B4BD-56F4599EDB2F}" type="sibTrans" cxnId="{42E862A8-8474-4EDD-966A-6BFC21B56970}">
      <dgm:prSet/>
      <dgm:spPr/>
      <dgm:t>
        <a:bodyPr/>
        <a:lstStyle/>
        <a:p>
          <a:endParaRPr lang="en-US"/>
        </a:p>
      </dgm:t>
    </dgm:pt>
    <dgm:pt modelId="{46450FB1-4CC4-47A2-9721-66B3E4257609}">
      <dgm:prSet phldrT="[Text]"/>
      <dgm:spPr/>
      <dgm:t>
        <a:bodyPr/>
        <a:lstStyle/>
        <a:p>
          <a:r>
            <a:rPr lang="en-US" dirty="0" smtClean="0"/>
            <a:t>Health</a:t>
          </a:r>
          <a:endParaRPr lang="en-US" dirty="0"/>
        </a:p>
      </dgm:t>
    </dgm:pt>
    <dgm:pt modelId="{62531982-E03E-487B-9536-954E5A0F5115}" type="parTrans" cxnId="{818A92A1-BC13-480E-9262-A9A2345A877F}">
      <dgm:prSet/>
      <dgm:spPr/>
      <dgm:t>
        <a:bodyPr/>
        <a:lstStyle/>
        <a:p>
          <a:endParaRPr lang="en-US"/>
        </a:p>
      </dgm:t>
    </dgm:pt>
    <dgm:pt modelId="{767536DD-117A-4C99-A589-C9DB5683E56C}" type="sibTrans" cxnId="{818A92A1-BC13-480E-9262-A9A2345A877F}">
      <dgm:prSet/>
      <dgm:spPr/>
      <dgm:t>
        <a:bodyPr/>
        <a:lstStyle/>
        <a:p>
          <a:endParaRPr lang="en-US"/>
        </a:p>
      </dgm:t>
    </dgm:pt>
    <dgm:pt modelId="{AA54264E-6CC1-472E-B960-3FA5AA2397B4}">
      <dgm:prSet phldrT="[Text]"/>
      <dgm:spPr/>
      <dgm:t>
        <a:bodyPr/>
        <a:lstStyle/>
        <a:p>
          <a:r>
            <a:rPr lang="en-US" dirty="0" smtClean="0"/>
            <a:t>Creativity</a:t>
          </a:r>
          <a:endParaRPr lang="en-US" dirty="0"/>
        </a:p>
      </dgm:t>
    </dgm:pt>
    <dgm:pt modelId="{5FD1CC9E-038D-4FD7-8E2F-D6AD85213DE2}" type="parTrans" cxnId="{BB1FA2A3-AD6A-44FA-8915-C0DD7A81B8B2}">
      <dgm:prSet/>
      <dgm:spPr/>
      <dgm:t>
        <a:bodyPr/>
        <a:lstStyle/>
        <a:p>
          <a:endParaRPr lang="en-US"/>
        </a:p>
      </dgm:t>
    </dgm:pt>
    <dgm:pt modelId="{E14697B4-157D-4A47-BC20-0DA96D41CA61}" type="sibTrans" cxnId="{BB1FA2A3-AD6A-44FA-8915-C0DD7A81B8B2}">
      <dgm:prSet/>
      <dgm:spPr/>
      <dgm:t>
        <a:bodyPr/>
        <a:lstStyle/>
        <a:p>
          <a:endParaRPr lang="en-US"/>
        </a:p>
      </dgm:t>
    </dgm:pt>
    <dgm:pt modelId="{B228BE4C-FEE2-48EF-9809-234D2919ED24}">
      <dgm:prSet phldrT="[Text]"/>
      <dgm:spPr/>
      <dgm:t>
        <a:bodyPr/>
        <a:lstStyle/>
        <a:p>
          <a:r>
            <a:rPr lang="en-US" dirty="0" smtClean="0"/>
            <a:t>Follow</a:t>
          </a:r>
          <a:endParaRPr lang="en-US" dirty="0"/>
        </a:p>
      </dgm:t>
    </dgm:pt>
    <dgm:pt modelId="{1DA054EE-65F5-4FD9-8244-87711F95B397}" type="parTrans" cxnId="{1F934BC6-4EB5-4926-B7EC-28940D3D3316}">
      <dgm:prSet/>
      <dgm:spPr/>
      <dgm:t>
        <a:bodyPr/>
        <a:lstStyle/>
        <a:p>
          <a:endParaRPr lang="en-US"/>
        </a:p>
      </dgm:t>
    </dgm:pt>
    <dgm:pt modelId="{C65CE676-8025-4CC6-88C6-69BBC77802D1}" type="sibTrans" cxnId="{1F934BC6-4EB5-4926-B7EC-28940D3D3316}">
      <dgm:prSet/>
      <dgm:spPr/>
      <dgm:t>
        <a:bodyPr/>
        <a:lstStyle/>
        <a:p>
          <a:endParaRPr lang="en-US"/>
        </a:p>
      </dgm:t>
    </dgm:pt>
    <dgm:pt modelId="{7A259ABF-47A5-46F2-8D24-F907D5E3820F}">
      <dgm:prSet phldrT="[Text]"/>
      <dgm:spPr/>
      <dgm:t>
        <a:bodyPr/>
        <a:lstStyle/>
        <a:p>
          <a:r>
            <a:rPr lang="en-US" dirty="0" smtClean="0"/>
            <a:t>Knowledge</a:t>
          </a:r>
          <a:endParaRPr lang="en-US" dirty="0"/>
        </a:p>
      </dgm:t>
    </dgm:pt>
    <dgm:pt modelId="{516FD8DA-D665-4EA6-891A-5BE95C259AEF}" type="parTrans" cxnId="{B8C2C051-A531-4868-AD0B-EDEA41F60B09}">
      <dgm:prSet/>
      <dgm:spPr/>
      <dgm:t>
        <a:bodyPr/>
        <a:lstStyle/>
        <a:p>
          <a:endParaRPr lang="en-US"/>
        </a:p>
      </dgm:t>
    </dgm:pt>
    <dgm:pt modelId="{5441B0C6-9B5F-4D89-BBF8-D3E7E71F8FA0}" type="sibTrans" cxnId="{B8C2C051-A531-4868-AD0B-EDEA41F60B09}">
      <dgm:prSet/>
      <dgm:spPr/>
      <dgm:t>
        <a:bodyPr/>
        <a:lstStyle/>
        <a:p>
          <a:endParaRPr lang="en-US"/>
        </a:p>
      </dgm:t>
    </dgm:pt>
    <dgm:pt modelId="{A91338DC-0217-4368-A1D1-F139D6770073}">
      <dgm:prSet phldrT="[Text]"/>
      <dgm:spPr/>
      <dgm:t>
        <a:bodyPr/>
        <a:lstStyle/>
        <a:p>
          <a:r>
            <a:rPr lang="en-US" dirty="0" smtClean="0"/>
            <a:t>Career</a:t>
          </a:r>
          <a:endParaRPr lang="en-US" dirty="0"/>
        </a:p>
      </dgm:t>
    </dgm:pt>
    <dgm:pt modelId="{5E7A0CDA-EB11-45ED-B539-196C4BC6C486}" type="parTrans" cxnId="{DF05360C-C534-4939-99B5-7F86E6CB11E2}">
      <dgm:prSet/>
      <dgm:spPr/>
      <dgm:t>
        <a:bodyPr/>
        <a:lstStyle/>
        <a:p>
          <a:endParaRPr lang="en-US"/>
        </a:p>
      </dgm:t>
    </dgm:pt>
    <dgm:pt modelId="{0185A9A9-3A0E-4E88-BCE7-ACB27A282A85}" type="sibTrans" cxnId="{DF05360C-C534-4939-99B5-7F86E6CB11E2}">
      <dgm:prSet/>
      <dgm:spPr/>
      <dgm:t>
        <a:bodyPr/>
        <a:lstStyle/>
        <a:p>
          <a:endParaRPr lang="en-US"/>
        </a:p>
      </dgm:t>
    </dgm:pt>
    <dgm:pt modelId="{EBB056A6-9B73-49F8-84A2-A19F2A8DDA43}">
      <dgm:prSet phldrT="[Text]"/>
      <dgm:spPr/>
      <dgm:t>
        <a:bodyPr/>
        <a:lstStyle/>
        <a:p>
          <a:r>
            <a:rPr lang="en-US" dirty="0" smtClean="0"/>
            <a:t>Relationships</a:t>
          </a:r>
          <a:endParaRPr lang="en-US" dirty="0"/>
        </a:p>
      </dgm:t>
    </dgm:pt>
    <dgm:pt modelId="{A20B88C1-27F8-42B4-8281-FCEFAC1C43B6}" type="parTrans" cxnId="{B35BB086-2DD2-437C-AC80-56CD8970DFCD}">
      <dgm:prSet/>
      <dgm:spPr/>
      <dgm:t>
        <a:bodyPr/>
        <a:lstStyle/>
        <a:p>
          <a:endParaRPr lang="en-US"/>
        </a:p>
      </dgm:t>
    </dgm:pt>
    <dgm:pt modelId="{CE70758F-9706-4EFF-990F-850CC604D5E9}" type="sibTrans" cxnId="{B35BB086-2DD2-437C-AC80-56CD8970DFCD}">
      <dgm:prSet/>
      <dgm:spPr/>
      <dgm:t>
        <a:bodyPr/>
        <a:lstStyle/>
        <a:p>
          <a:endParaRPr lang="en-US"/>
        </a:p>
      </dgm:t>
    </dgm:pt>
    <dgm:pt modelId="{C2F5F2A6-1119-4953-A2F4-42C08157C724}">
      <dgm:prSet phldrT="[Text]"/>
      <dgm:spPr/>
      <dgm:t>
        <a:bodyPr/>
        <a:lstStyle/>
        <a:p>
          <a:r>
            <a:rPr lang="en-US" dirty="0" smtClean="0"/>
            <a:t>Community</a:t>
          </a:r>
          <a:endParaRPr lang="en-US" dirty="0"/>
        </a:p>
      </dgm:t>
    </dgm:pt>
    <dgm:pt modelId="{0563024E-D032-48CC-BCE2-67D762C1B64F}" type="parTrans" cxnId="{A68C175C-030C-4920-AB08-ED50C76236E8}">
      <dgm:prSet/>
      <dgm:spPr/>
      <dgm:t>
        <a:bodyPr/>
        <a:lstStyle/>
        <a:p>
          <a:endParaRPr lang="en-US"/>
        </a:p>
      </dgm:t>
    </dgm:pt>
    <dgm:pt modelId="{7DFE7805-8465-42CC-9FE6-B248508E34C1}" type="sibTrans" cxnId="{A68C175C-030C-4920-AB08-ED50C76236E8}">
      <dgm:prSet/>
      <dgm:spPr/>
      <dgm:t>
        <a:bodyPr/>
        <a:lstStyle/>
        <a:p>
          <a:endParaRPr lang="en-US"/>
        </a:p>
      </dgm:t>
    </dgm:pt>
    <dgm:pt modelId="{BFB7589C-7C91-4DD5-8F30-F79582BCBC50}">
      <dgm:prSet phldrT="[Text]"/>
      <dgm:spPr/>
      <dgm:t>
        <a:bodyPr/>
        <a:lstStyle/>
        <a:p>
          <a:r>
            <a:rPr lang="en-US" dirty="0" smtClean="0"/>
            <a:t>Fame</a:t>
          </a:r>
          <a:endParaRPr lang="en-US" dirty="0"/>
        </a:p>
      </dgm:t>
    </dgm:pt>
    <dgm:pt modelId="{EA32EAE6-6228-4A35-A312-88875EC4E52B}" type="parTrans" cxnId="{1950EAFA-5E4C-4A59-82D4-2AF97E25955F}">
      <dgm:prSet/>
      <dgm:spPr/>
      <dgm:t>
        <a:bodyPr/>
        <a:lstStyle/>
        <a:p>
          <a:endParaRPr lang="en-US"/>
        </a:p>
      </dgm:t>
    </dgm:pt>
    <dgm:pt modelId="{80DE45CE-70E3-4527-BEB7-07C4B708AF58}" type="sibTrans" cxnId="{1950EAFA-5E4C-4A59-82D4-2AF97E25955F}">
      <dgm:prSet/>
      <dgm:spPr/>
      <dgm:t>
        <a:bodyPr/>
        <a:lstStyle/>
        <a:p>
          <a:endParaRPr lang="en-US"/>
        </a:p>
      </dgm:t>
    </dgm:pt>
    <dgm:pt modelId="{8A84BD45-CECD-427C-BA97-86D2A2186FAB}">
      <dgm:prSet phldrT="[Text]"/>
      <dgm:spPr/>
      <dgm:t>
        <a:bodyPr/>
        <a:lstStyle/>
        <a:p>
          <a:r>
            <a:rPr lang="en-US" dirty="0" smtClean="0"/>
            <a:t>Fortune</a:t>
          </a:r>
          <a:endParaRPr lang="en-US" dirty="0"/>
        </a:p>
      </dgm:t>
    </dgm:pt>
    <dgm:pt modelId="{124FC7B0-CF3D-4FD7-9B86-4B16885B7401}" type="parTrans" cxnId="{BF209A5D-1F0B-42ED-A6F6-0A44E97121ED}">
      <dgm:prSet/>
      <dgm:spPr/>
      <dgm:t>
        <a:bodyPr/>
        <a:lstStyle/>
        <a:p>
          <a:endParaRPr lang="en-US"/>
        </a:p>
      </dgm:t>
    </dgm:pt>
    <dgm:pt modelId="{99D7B81D-17BD-417D-A0C7-90E7B48FE305}" type="sibTrans" cxnId="{BF209A5D-1F0B-42ED-A6F6-0A44E97121ED}">
      <dgm:prSet/>
      <dgm:spPr/>
      <dgm:t>
        <a:bodyPr/>
        <a:lstStyle/>
        <a:p>
          <a:endParaRPr lang="en-US"/>
        </a:p>
      </dgm:t>
    </dgm:pt>
    <dgm:pt modelId="{4AF2B389-0D9A-4411-B77C-3FFFA1675E53}" type="pres">
      <dgm:prSet presAssocID="{206783AB-87B7-407C-8197-D34F083B21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9B79C72-5496-40FF-9FE7-5D1237ED6170}" type="pres">
      <dgm:prSet presAssocID="{28DFF7F2-055B-48BF-B986-C09B47AB9745}" presName="root" presStyleCnt="0"/>
      <dgm:spPr/>
    </dgm:pt>
    <dgm:pt modelId="{B85F3084-80B1-493A-945E-DAE3A2C20398}" type="pres">
      <dgm:prSet presAssocID="{28DFF7F2-055B-48BF-B986-C09B47AB9745}" presName="rootComposite" presStyleCnt="0"/>
      <dgm:spPr/>
    </dgm:pt>
    <dgm:pt modelId="{6768404C-F641-45A5-BE03-48A0003A7016}" type="pres">
      <dgm:prSet presAssocID="{28DFF7F2-055B-48BF-B986-C09B47AB9745}" presName="rootText" presStyleLbl="node1" presStyleIdx="0" presStyleCnt="2"/>
      <dgm:spPr/>
      <dgm:t>
        <a:bodyPr/>
        <a:lstStyle/>
        <a:p>
          <a:endParaRPr lang="en-US"/>
        </a:p>
      </dgm:t>
    </dgm:pt>
    <dgm:pt modelId="{9829C43C-F647-4180-B627-1DCA98AD7772}" type="pres">
      <dgm:prSet presAssocID="{28DFF7F2-055B-48BF-B986-C09B47AB9745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C75D49-D445-4193-BF30-40ACE747D720}" type="pres">
      <dgm:prSet presAssocID="{28DFF7F2-055B-48BF-B986-C09B47AB9745}" presName="childShape" presStyleCnt="0"/>
      <dgm:spPr/>
    </dgm:pt>
    <dgm:pt modelId="{65394836-9321-43E4-9758-872019A399B7}" type="pres">
      <dgm:prSet presAssocID="{62531982-E03E-487B-9536-954E5A0F5115}" presName="Name13" presStyleLbl="parChTrans1D2" presStyleIdx="0" presStyleCnt="8"/>
      <dgm:spPr/>
      <dgm:t>
        <a:bodyPr/>
        <a:lstStyle/>
        <a:p>
          <a:endParaRPr lang="en-US"/>
        </a:p>
      </dgm:t>
    </dgm:pt>
    <dgm:pt modelId="{C4076E84-97CA-4815-AB60-E6BD25F0B4AE}" type="pres">
      <dgm:prSet presAssocID="{46450FB1-4CC4-47A2-9721-66B3E4257609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669E8-89BC-4A81-AC41-A3792409152F}" type="pres">
      <dgm:prSet presAssocID="{5FD1CC9E-038D-4FD7-8E2F-D6AD85213DE2}" presName="Name13" presStyleLbl="parChTrans1D2" presStyleIdx="1" presStyleCnt="8"/>
      <dgm:spPr/>
      <dgm:t>
        <a:bodyPr/>
        <a:lstStyle/>
        <a:p>
          <a:endParaRPr lang="en-US"/>
        </a:p>
      </dgm:t>
    </dgm:pt>
    <dgm:pt modelId="{13513337-C38F-4CAD-B5F1-60A10996D025}" type="pres">
      <dgm:prSet presAssocID="{AA54264E-6CC1-472E-B960-3FA5AA2397B4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99B6A-00AF-4EB6-928B-D026AB8A41AD}" type="pres">
      <dgm:prSet presAssocID="{A20B88C1-27F8-42B4-8281-FCEFAC1C43B6}" presName="Name13" presStyleLbl="parChTrans1D2" presStyleIdx="2" presStyleCnt="8"/>
      <dgm:spPr/>
      <dgm:t>
        <a:bodyPr/>
        <a:lstStyle/>
        <a:p>
          <a:endParaRPr lang="en-US"/>
        </a:p>
      </dgm:t>
    </dgm:pt>
    <dgm:pt modelId="{5446FA0D-D397-4778-819F-B6238DEDA319}" type="pres">
      <dgm:prSet presAssocID="{EBB056A6-9B73-49F8-84A2-A19F2A8DDA43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BBF5C-EB00-4126-B420-D5DA2F0253B9}" type="pres">
      <dgm:prSet presAssocID="{0563024E-D032-48CC-BCE2-67D762C1B64F}" presName="Name13" presStyleLbl="parChTrans1D2" presStyleIdx="3" presStyleCnt="8"/>
      <dgm:spPr/>
      <dgm:t>
        <a:bodyPr/>
        <a:lstStyle/>
        <a:p>
          <a:endParaRPr lang="en-US"/>
        </a:p>
      </dgm:t>
    </dgm:pt>
    <dgm:pt modelId="{4A49F0A9-DEBA-427A-8481-9FCAF2F913E7}" type="pres">
      <dgm:prSet presAssocID="{C2F5F2A6-1119-4953-A2F4-42C08157C724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D9F6F-3FEA-4EE1-9893-2074CAAA9CCD}" type="pres">
      <dgm:prSet presAssocID="{B228BE4C-FEE2-48EF-9809-234D2919ED24}" presName="root" presStyleCnt="0"/>
      <dgm:spPr/>
    </dgm:pt>
    <dgm:pt modelId="{DE251A8D-61E8-48A9-B205-4FB947CC50CA}" type="pres">
      <dgm:prSet presAssocID="{B228BE4C-FEE2-48EF-9809-234D2919ED24}" presName="rootComposite" presStyleCnt="0"/>
      <dgm:spPr/>
    </dgm:pt>
    <dgm:pt modelId="{88F5D3B3-81EB-4886-A9F4-9B77FBA99253}" type="pres">
      <dgm:prSet presAssocID="{B228BE4C-FEE2-48EF-9809-234D2919ED24}" presName="rootText" presStyleLbl="node1" presStyleIdx="1" presStyleCnt="2"/>
      <dgm:spPr/>
      <dgm:t>
        <a:bodyPr/>
        <a:lstStyle/>
        <a:p>
          <a:endParaRPr lang="en-US"/>
        </a:p>
      </dgm:t>
    </dgm:pt>
    <dgm:pt modelId="{2777BF46-8E03-4085-A234-08858CD938B1}" type="pres">
      <dgm:prSet presAssocID="{B228BE4C-FEE2-48EF-9809-234D2919ED24}" presName="rootConnector" presStyleLbl="node1" presStyleIdx="1" presStyleCnt="2"/>
      <dgm:spPr/>
      <dgm:t>
        <a:bodyPr/>
        <a:lstStyle/>
        <a:p>
          <a:endParaRPr lang="en-US"/>
        </a:p>
      </dgm:t>
    </dgm:pt>
    <dgm:pt modelId="{1A06D0A3-E99E-4095-95E5-29E617C981D4}" type="pres">
      <dgm:prSet presAssocID="{B228BE4C-FEE2-48EF-9809-234D2919ED24}" presName="childShape" presStyleCnt="0"/>
      <dgm:spPr/>
    </dgm:pt>
    <dgm:pt modelId="{400C5ABB-9482-4366-9D0D-A62F00FDC3FD}" type="pres">
      <dgm:prSet presAssocID="{516FD8DA-D665-4EA6-891A-5BE95C259AEF}" presName="Name13" presStyleLbl="parChTrans1D2" presStyleIdx="4" presStyleCnt="8"/>
      <dgm:spPr/>
      <dgm:t>
        <a:bodyPr/>
        <a:lstStyle/>
        <a:p>
          <a:endParaRPr lang="en-US"/>
        </a:p>
      </dgm:t>
    </dgm:pt>
    <dgm:pt modelId="{9A4F579A-E61B-42DA-98CA-5A65E994E2B9}" type="pres">
      <dgm:prSet presAssocID="{7A259ABF-47A5-46F2-8D24-F907D5E3820F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F441D-50D2-4FE0-A46C-646835253E44}" type="pres">
      <dgm:prSet presAssocID="{5E7A0CDA-EB11-45ED-B539-196C4BC6C486}" presName="Name13" presStyleLbl="parChTrans1D2" presStyleIdx="5" presStyleCnt="8"/>
      <dgm:spPr/>
      <dgm:t>
        <a:bodyPr/>
        <a:lstStyle/>
        <a:p>
          <a:endParaRPr lang="en-US"/>
        </a:p>
      </dgm:t>
    </dgm:pt>
    <dgm:pt modelId="{6717B2BA-D4C9-457C-A189-F6B0D1279CC5}" type="pres">
      <dgm:prSet presAssocID="{A91338DC-0217-4368-A1D1-F139D6770073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8371C-351A-475F-BC2E-7ADC544F38FE}" type="pres">
      <dgm:prSet presAssocID="{EA32EAE6-6228-4A35-A312-88875EC4E52B}" presName="Name13" presStyleLbl="parChTrans1D2" presStyleIdx="6" presStyleCnt="8"/>
      <dgm:spPr/>
      <dgm:t>
        <a:bodyPr/>
        <a:lstStyle/>
        <a:p>
          <a:endParaRPr lang="en-US"/>
        </a:p>
      </dgm:t>
    </dgm:pt>
    <dgm:pt modelId="{9730C10F-CA3F-423C-9BA8-C0621F14B2ED}" type="pres">
      <dgm:prSet presAssocID="{BFB7589C-7C91-4DD5-8F30-F79582BCBC50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54340-2E8D-4AB0-B862-F1E67CD8D29D}" type="pres">
      <dgm:prSet presAssocID="{124FC7B0-CF3D-4FD7-9B86-4B16885B7401}" presName="Name13" presStyleLbl="parChTrans1D2" presStyleIdx="7" presStyleCnt="8"/>
      <dgm:spPr/>
      <dgm:t>
        <a:bodyPr/>
        <a:lstStyle/>
        <a:p>
          <a:endParaRPr lang="en-US"/>
        </a:p>
      </dgm:t>
    </dgm:pt>
    <dgm:pt modelId="{41FDED99-5F95-48D1-888A-F56E813DB5A1}" type="pres">
      <dgm:prSet presAssocID="{8A84BD45-CECD-427C-BA97-86D2A2186FAB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50EAFA-5E4C-4A59-82D4-2AF97E25955F}" srcId="{B228BE4C-FEE2-48EF-9809-234D2919ED24}" destId="{BFB7589C-7C91-4DD5-8F30-F79582BCBC50}" srcOrd="2" destOrd="0" parTransId="{EA32EAE6-6228-4A35-A312-88875EC4E52B}" sibTransId="{80DE45CE-70E3-4527-BEB7-07C4B708AF58}"/>
    <dgm:cxn modelId="{FE003ED6-4FDD-4566-A20A-9260FD1F1D0D}" type="presOf" srcId="{28DFF7F2-055B-48BF-B986-C09B47AB9745}" destId="{6768404C-F641-45A5-BE03-48A0003A7016}" srcOrd="0" destOrd="0" presId="urn:microsoft.com/office/officeart/2005/8/layout/hierarchy3"/>
    <dgm:cxn modelId="{5CC83F5D-4342-4048-8029-A28A7955DC6B}" type="presOf" srcId="{8A84BD45-CECD-427C-BA97-86D2A2186FAB}" destId="{41FDED99-5F95-48D1-888A-F56E813DB5A1}" srcOrd="0" destOrd="0" presId="urn:microsoft.com/office/officeart/2005/8/layout/hierarchy3"/>
    <dgm:cxn modelId="{0E8778A5-71AD-4AEE-9E6B-82F6DEB12917}" type="presOf" srcId="{BFB7589C-7C91-4DD5-8F30-F79582BCBC50}" destId="{9730C10F-CA3F-423C-9BA8-C0621F14B2ED}" srcOrd="0" destOrd="0" presId="urn:microsoft.com/office/officeart/2005/8/layout/hierarchy3"/>
    <dgm:cxn modelId="{1F60EBB1-7470-4263-B485-337B6BCA11E2}" type="presOf" srcId="{A91338DC-0217-4368-A1D1-F139D6770073}" destId="{6717B2BA-D4C9-457C-A189-F6B0D1279CC5}" srcOrd="0" destOrd="0" presId="urn:microsoft.com/office/officeart/2005/8/layout/hierarchy3"/>
    <dgm:cxn modelId="{D48F3540-797A-403D-A8D0-AC1EC1D4FECA}" type="presOf" srcId="{B228BE4C-FEE2-48EF-9809-234D2919ED24}" destId="{88F5D3B3-81EB-4886-A9F4-9B77FBA99253}" srcOrd="0" destOrd="0" presId="urn:microsoft.com/office/officeart/2005/8/layout/hierarchy3"/>
    <dgm:cxn modelId="{AB18C011-98F4-4BE2-AE99-E02D9ED9C433}" type="presOf" srcId="{206783AB-87B7-407C-8197-D34F083B21FE}" destId="{4AF2B389-0D9A-4411-B77C-3FFFA1675E53}" srcOrd="0" destOrd="0" presId="urn:microsoft.com/office/officeart/2005/8/layout/hierarchy3"/>
    <dgm:cxn modelId="{850E4864-B728-4585-B511-9DE879AF0EC1}" type="presOf" srcId="{5E7A0CDA-EB11-45ED-B539-196C4BC6C486}" destId="{4A6F441D-50D2-4FE0-A46C-646835253E44}" srcOrd="0" destOrd="0" presId="urn:microsoft.com/office/officeart/2005/8/layout/hierarchy3"/>
    <dgm:cxn modelId="{DF05360C-C534-4939-99B5-7F86E6CB11E2}" srcId="{B228BE4C-FEE2-48EF-9809-234D2919ED24}" destId="{A91338DC-0217-4368-A1D1-F139D6770073}" srcOrd="1" destOrd="0" parTransId="{5E7A0CDA-EB11-45ED-B539-196C4BC6C486}" sibTransId="{0185A9A9-3A0E-4E88-BCE7-ACB27A282A85}"/>
    <dgm:cxn modelId="{166AB2D7-8B72-4B18-94A3-F9F8902EF58E}" type="presOf" srcId="{28DFF7F2-055B-48BF-B986-C09B47AB9745}" destId="{9829C43C-F647-4180-B627-1DCA98AD7772}" srcOrd="1" destOrd="0" presId="urn:microsoft.com/office/officeart/2005/8/layout/hierarchy3"/>
    <dgm:cxn modelId="{4542F9AD-26B1-408A-AB19-1B6C0E9D0297}" type="presOf" srcId="{46450FB1-4CC4-47A2-9721-66B3E4257609}" destId="{C4076E84-97CA-4815-AB60-E6BD25F0B4AE}" srcOrd="0" destOrd="0" presId="urn:microsoft.com/office/officeart/2005/8/layout/hierarchy3"/>
    <dgm:cxn modelId="{42E862A8-8474-4EDD-966A-6BFC21B56970}" srcId="{206783AB-87B7-407C-8197-D34F083B21FE}" destId="{28DFF7F2-055B-48BF-B986-C09B47AB9745}" srcOrd="0" destOrd="0" parTransId="{F5A63A8D-5A99-48CE-B1A9-3A7AB3AD7CC7}" sibTransId="{80DFD7B7-D859-442B-B4BD-56F4599EDB2F}"/>
    <dgm:cxn modelId="{765D7A9F-B381-47CC-AE34-C175AFA6F21B}" type="presOf" srcId="{C2F5F2A6-1119-4953-A2F4-42C08157C724}" destId="{4A49F0A9-DEBA-427A-8481-9FCAF2F913E7}" srcOrd="0" destOrd="0" presId="urn:microsoft.com/office/officeart/2005/8/layout/hierarchy3"/>
    <dgm:cxn modelId="{CEC2D11C-9BD4-42D9-AAF6-CC77269A6830}" type="presOf" srcId="{A20B88C1-27F8-42B4-8281-FCEFAC1C43B6}" destId="{4B099B6A-00AF-4EB6-928B-D026AB8A41AD}" srcOrd="0" destOrd="0" presId="urn:microsoft.com/office/officeart/2005/8/layout/hierarchy3"/>
    <dgm:cxn modelId="{BB1FA2A3-AD6A-44FA-8915-C0DD7A81B8B2}" srcId="{28DFF7F2-055B-48BF-B986-C09B47AB9745}" destId="{AA54264E-6CC1-472E-B960-3FA5AA2397B4}" srcOrd="1" destOrd="0" parTransId="{5FD1CC9E-038D-4FD7-8E2F-D6AD85213DE2}" sibTransId="{E14697B4-157D-4A47-BC20-0DA96D41CA61}"/>
    <dgm:cxn modelId="{3853F7BC-E3AD-4F9E-9E65-8C67C278226D}" type="presOf" srcId="{124FC7B0-CF3D-4FD7-9B86-4B16885B7401}" destId="{84354340-2E8D-4AB0-B862-F1E67CD8D29D}" srcOrd="0" destOrd="0" presId="urn:microsoft.com/office/officeart/2005/8/layout/hierarchy3"/>
    <dgm:cxn modelId="{B35BB086-2DD2-437C-AC80-56CD8970DFCD}" srcId="{28DFF7F2-055B-48BF-B986-C09B47AB9745}" destId="{EBB056A6-9B73-49F8-84A2-A19F2A8DDA43}" srcOrd="2" destOrd="0" parTransId="{A20B88C1-27F8-42B4-8281-FCEFAC1C43B6}" sibTransId="{CE70758F-9706-4EFF-990F-850CC604D5E9}"/>
    <dgm:cxn modelId="{5980E4F1-13BB-4C19-9C9C-CD866B7513B0}" type="presOf" srcId="{516FD8DA-D665-4EA6-891A-5BE95C259AEF}" destId="{400C5ABB-9482-4366-9D0D-A62F00FDC3FD}" srcOrd="0" destOrd="0" presId="urn:microsoft.com/office/officeart/2005/8/layout/hierarchy3"/>
    <dgm:cxn modelId="{CCD55E93-17DE-4C92-AB44-19E21AF350A6}" type="presOf" srcId="{EA32EAE6-6228-4A35-A312-88875EC4E52B}" destId="{F6A8371C-351A-475F-BC2E-7ADC544F38FE}" srcOrd="0" destOrd="0" presId="urn:microsoft.com/office/officeart/2005/8/layout/hierarchy3"/>
    <dgm:cxn modelId="{4FF39E9E-649F-4E80-8FE9-6165C5EC5BB0}" type="presOf" srcId="{5FD1CC9E-038D-4FD7-8E2F-D6AD85213DE2}" destId="{FD0669E8-89BC-4A81-AC41-A3792409152F}" srcOrd="0" destOrd="0" presId="urn:microsoft.com/office/officeart/2005/8/layout/hierarchy3"/>
    <dgm:cxn modelId="{1F934BC6-4EB5-4926-B7EC-28940D3D3316}" srcId="{206783AB-87B7-407C-8197-D34F083B21FE}" destId="{B228BE4C-FEE2-48EF-9809-234D2919ED24}" srcOrd="1" destOrd="0" parTransId="{1DA054EE-65F5-4FD9-8244-87711F95B397}" sibTransId="{C65CE676-8025-4CC6-88C6-69BBC77802D1}"/>
    <dgm:cxn modelId="{A68C175C-030C-4920-AB08-ED50C76236E8}" srcId="{28DFF7F2-055B-48BF-B986-C09B47AB9745}" destId="{C2F5F2A6-1119-4953-A2F4-42C08157C724}" srcOrd="3" destOrd="0" parTransId="{0563024E-D032-48CC-BCE2-67D762C1B64F}" sibTransId="{7DFE7805-8465-42CC-9FE6-B248508E34C1}"/>
    <dgm:cxn modelId="{D264BC50-2CA0-4686-AA75-1967AF0ADBF7}" type="presOf" srcId="{62531982-E03E-487B-9536-954E5A0F5115}" destId="{65394836-9321-43E4-9758-872019A399B7}" srcOrd="0" destOrd="0" presId="urn:microsoft.com/office/officeart/2005/8/layout/hierarchy3"/>
    <dgm:cxn modelId="{DA4EDF62-530D-4C9F-BBD8-DBF69766C436}" type="presOf" srcId="{EBB056A6-9B73-49F8-84A2-A19F2A8DDA43}" destId="{5446FA0D-D397-4778-819F-B6238DEDA319}" srcOrd="0" destOrd="0" presId="urn:microsoft.com/office/officeart/2005/8/layout/hierarchy3"/>
    <dgm:cxn modelId="{174ABE82-452D-498F-B071-41CE4093F59E}" type="presOf" srcId="{0563024E-D032-48CC-BCE2-67D762C1B64F}" destId="{40DBBF5C-EB00-4126-B420-D5DA2F0253B9}" srcOrd="0" destOrd="0" presId="urn:microsoft.com/office/officeart/2005/8/layout/hierarchy3"/>
    <dgm:cxn modelId="{DC1F727E-4904-442F-BFD5-F7394033490C}" type="presOf" srcId="{AA54264E-6CC1-472E-B960-3FA5AA2397B4}" destId="{13513337-C38F-4CAD-B5F1-60A10996D025}" srcOrd="0" destOrd="0" presId="urn:microsoft.com/office/officeart/2005/8/layout/hierarchy3"/>
    <dgm:cxn modelId="{818A92A1-BC13-480E-9262-A9A2345A877F}" srcId="{28DFF7F2-055B-48BF-B986-C09B47AB9745}" destId="{46450FB1-4CC4-47A2-9721-66B3E4257609}" srcOrd="0" destOrd="0" parTransId="{62531982-E03E-487B-9536-954E5A0F5115}" sibTransId="{767536DD-117A-4C99-A589-C9DB5683E56C}"/>
    <dgm:cxn modelId="{9253DFDB-A1E1-4BD6-AB8A-714A5993EB85}" type="presOf" srcId="{B228BE4C-FEE2-48EF-9809-234D2919ED24}" destId="{2777BF46-8E03-4085-A234-08858CD938B1}" srcOrd="1" destOrd="0" presId="urn:microsoft.com/office/officeart/2005/8/layout/hierarchy3"/>
    <dgm:cxn modelId="{E8F85C55-0F7B-4652-A9B5-7ADE7B45FAA2}" type="presOf" srcId="{7A259ABF-47A5-46F2-8D24-F907D5E3820F}" destId="{9A4F579A-E61B-42DA-98CA-5A65E994E2B9}" srcOrd="0" destOrd="0" presId="urn:microsoft.com/office/officeart/2005/8/layout/hierarchy3"/>
    <dgm:cxn modelId="{B8C2C051-A531-4868-AD0B-EDEA41F60B09}" srcId="{B228BE4C-FEE2-48EF-9809-234D2919ED24}" destId="{7A259ABF-47A5-46F2-8D24-F907D5E3820F}" srcOrd="0" destOrd="0" parTransId="{516FD8DA-D665-4EA6-891A-5BE95C259AEF}" sibTransId="{5441B0C6-9B5F-4D89-BBF8-D3E7E71F8FA0}"/>
    <dgm:cxn modelId="{BF209A5D-1F0B-42ED-A6F6-0A44E97121ED}" srcId="{B228BE4C-FEE2-48EF-9809-234D2919ED24}" destId="{8A84BD45-CECD-427C-BA97-86D2A2186FAB}" srcOrd="3" destOrd="0" parTransId="{124FC7B0-CF3D-4FD7-9B86-4B16885B7401}" sibTransId="{99D7B81D-17BD-417D-A0C7-90E7B48FE305}"/>
    <dgm:cxn modelId="{2414F1F8-C253-458C-9227-6AFFCA4DDC56}" type="presParOf" srcId="{4AF2B389-0D9A-4411-B77C-3FFFA1675E53}" destId="{E9B79C72-5496-40FF-9FE7-5D1237ED6170}" srcOrd="0" destOrd="0" presId="urn:microsoft.com/office/officeart/2005/8/layout/hierarchy3"/>
    <dgm:cxn modelId="{975EF112-D084-4C67-A011-8D50643D9302}" type="presParOf" srcId="{E9B79C72-5496-40FF-9FE7-5D1237ED6170}" destId="{B85F3084-80B1-493A-945E-DAE3A2C20398}" srcOrd="0" destOrd="0" presId="urn:microsoft.com/office/officeart/2005/8/layout/hierarchy3"/>
    <dgm:cxn modelId="{1E642E2D-CF32-4063-80E8-7EF359DE55CC}" type="presParOf" srcId="{B85F3084-80B1-493A-945E-DAE3A2C20398}" destId="{6768404C-F641-45A5-BE03-48A0003A7016}" srcOrd="0" destOrd="0" presId="urn:microsoft.com/office/officeart/2005/8/layout/hierarchy3"/>
    <dgm:cxn modelId="{3FEBBB84-3C8F-4A42-994B-61A0C1067FA3}" type="presParOf" srcId="{B85F3084-80B1-493A-945E-DAE3A2C20398}" destId="{9829C43C-F647-4180-B627-1DCA98AD7772}" srcOrd="1" destOrd="0" presId="urn:microsoft.com/office/officeart/2005/8/layout/hierarchy3"/>
    <dgm:cxn modelId="{C70C930A-3007-4CE6-B97E-3E2CC8A8BFAB}" type="presParOf" srcId="{E9B79C72-5496-40FF-9FE7-5D1237ED6170}" destId="{68C75D49-D445-4193-BF30-40ACE747D720}" srcOrd="1" destOrd="0" presId="urn:microsoft.com/office/officeart/2005/8/layout/hierarchy3"/>
    <dgm:cxn modelId="{8FFA504E-BC60-476A-84F4-D93838CA0610}" type="presParOf" srcId="{68C75D49-D445-4193-BF30-40ACE747D720}" destId="{65394836-9321-43E4-9758-872019A399B7}" srcOrd="0" destOrd="0" presId="urn:microsoft.com/office/officeart/2005/8/layout/hierarchy3"/>
    <dgm:cxn modelId="{F2F1EB1E-9EB9-43CE-9454-65535A323815}" type="presParOf" srcId="{68C75D49-D445-4193-BF30-40ACE747D720}" destId="{C4076E84-97CA-4815-AB60-E6BD25F0B4AE}" srcOrd="1" destOrd="0" presId="urn:microsoft.com/office/officeart/2005/8/layout/hierarchy3"/>
    <dgm:cxn modelId="{8D84ED03-78E6-47FF-82DE-32110E78463B}" type="presParOf" srcId="{68C75D49-D445-4193-BF30-40ACE747D720}" destId="{FD0669E8-89BC-4A81-AC41-A3792409152F}" srcOrd="2" destOrd="0" presId="urn:microsoft.com/office/officeart/2005/8/layout/hierarchy3"/>
    <dgm:cxn modelId="{D07A706E-A19F-4CED-A285-3D8CFA6E59E8}" type="presParOf" srcId="{68C75D49-D445-4193-BF30-40ACE747D720}" destId="{13513337-C38F-4CAD-B5F1-60A10996D025}" srcOrd="3" destOrd="0" presId="urn:microsoft.com/office/officeart/2005/8/layout/hierarchy3"/>
    <dgm:cxn modelId="{711C58F7-F303-4C4C-AA15-79318C46F92F}" type="presParOf" srcId="{68C75D49-D445-4193-BF30-40ACE747D720}" destId="{4B099B6A-00AF-4EB6-928B-D026AB8A41AD}" srcOrd="4" destOrd="0" presId="urn:microsoft.com/office/officeart/2005/8/layout/hierarchy3"/>
    <dgm:cxn modelId="{0BDBFA10-AC2A-49C7-85C6-B4CE178A2713}" type="presParOf" srcId="{68C75D49-D445-4193-BF30-40ACE747D720}" destId="{5446FA0D-D397-4778-819F-B6238DEDA319}" srcOrd="5" destOrd="0" presId="urn:microsoft.com/office/officeart/2005/8/layout/hierarchy3"/>
    <dgm:cxn modelId="{78B8DC6B-C003-45B4-8E6A-321ADD817FEF}" type="presParOf" srcId="{68C75D49-D445-4193-BF30-40ACE747D720}" destId="{40DBBF5C-EB00-4126-B420-D5DA2F0253B9}" srcOrd="6" destOrd="0" presId="urn:microsoft.com/office/officeart/2005/8/layout/hierarchy3"/>
    <dgm:cxn modelId="{FCB45008-599C-478A-BE46-B48D41FD45BC}" type="presParOf" srcId="{68C75D49-D445-4193-BF30-40ACE747D720}" destId="{4A49F0A9-DEBA-427A-8481-9FCAF2F913E7}" srcOrd="7" destOrd="0" presId="urn:microsoft.com/office/officeart/2005/8/layout/hierarchy3"/>
    <dgm:cxn modelId="{683CCD66-56BE-4FC1-BDDA-79BD5868EB5B}" type="presParOf" srcId="{4AF2B389-0D9A-4411-B77C-3FFFA1675E53}" destId="{5CED9F6F-3FEA-4EE1-9893-2074CAAA9CCD}" srcOrd="1" destOrd="0" presId="urn:microsoft.com/office/officeart/2005/8/layout/hierarchy3"/>
    <dgm:cxn modelId="{98E2615A-957F-4FD3-9C47-E823C9E732EC}" type="presParOf" srcId="{5CED9F6F-3FEA-4EE1-9893-2074CAAA9CCD}" destId="{DE251A8D-61E8-48A9-B205-4FB947CC50CA}" srcOrd="0" destOrd="0" presId="urn:microsoft.com/office/officeart/2005/8/layout/hierarchy3"/>
    <dgm:cxn modelId="{FB5B6785-B2B2-429A-AD2B-59710CE77EAB}" type="presParOf" srcId="{DE251A8D-61E8-48A9-B205-4FB947CC50CA}" destId="{88F5D3B3-81EB-4886-A9F4-9B77FBA99253}" srcOrd="0" destOrd="0" presId="urn:microsoft.com/office/officeart/2005/8/layout/hierarchy3"/>
    <dgm:cxn modelId="{B32DCCB3-2015-4654-9931-CD304404C85A}" type="presParOf" srcId="{DE251A8D-61E8-48A9-B205-4FB947CC50CA}" destId="{2777BF46-8E03-4085-A234-08858CD938B1}" srcOrd="1" destOrd="0" presId="urn:microsoft.com/office/officeart/2005/8/layout/hierarchy3"/>
    <dgm:cxn modelId="{240430F6-A992-4EC7-BD73-656DBD4ACBED}" type="presParOf" srcId="{5CED9F6F-3FEA-4EE1-9893-2074CAAA9CCD}" destId="{1A06D0A3-E99E-4095-95E5-29E617C981D4}" srcOrd="1" destOrd="0" presId="urn:microsoft.com/office/officeart/2005/8/layout/hierarchy3"/>
    <dgm:cxn modelId="{667A3712-054E-4F82-B29F-7F80B0560A15}" type="presParOf" srcId="{1A06D0A3-E99E-4095-95E5-29E617C981D4}" destId="{400C5ABB-9482-4366-9D0D-A62F00FDC3FD}" srcOrd="0" destOrd="0" presId="urn:microsoft.com/office/officeart/2005/8/layout/hierarchy3"/>
    <dgm:cxn modelId="{63016A45-F8FE-438A-B88E-15A7F321A007}" type="presParOf" srcId="{1A06D0A3-E99E-4095-95E5-29E617C981D4}" destId="{9A4F579A-E61B-42DA-98CA-5A65E994E2B9}" srcOrd="1" destOrd="0" presId="urn:microsoft.com/office/officeart/2005/8/layout/hierarchy3"/>
    <dgm:cxn modelId="{78F311F1-116E-46DD-9EA4-A5FCDC3513FD}" type="presParOf" srcId="{1A06D0A3-E99E-4095-95E5-29E617C981D4}" destId="{4A6F441D-50D2-4FE0-A46C-646835253E44}" srcOrd="2" destOrd="0" presId="urn:microsoft.com/office/officeart/2005/8/layout/hierarchy3"/>
    <dgm:cxn modelId="{8BBF7628-357E-4519-812F-5209C5575E3C}" type="presParOf" srcId="{1A06D0A3-E99E-4095-95E5-29E617C981D4}" destId="{6717B2BA-D4C9-457C-A189-F6B0D1279CC5}" srcOrd="3" destOrd="0" presId="urn:microsoft.com/office/officeart/2005/8/layout/hierarchy3"/>
    <dgm:cxn modelId="{F2FDE500-445B-45F0-B7C4-DCEB166BEF3F}" type="presParOf" srcId="{1A06D0A3-E99E-4095-95E5-29E617C981D4}" destId="{F6A8371C-351A-475F-BC2E-7ADC544F38FE}" srcOrd="4" destOrd="0" presId="urn:microsoft.com/office/officeart/2005/8/layout/hierarchy3"/>
    <dgm:cxn modelId="{EBD88AEF-06D4-4F4D-B1E4-A19EFD1EE5CF}" type="presParOf" srcId="{1A06D0A3-E99E-4095-95E5-29E617C981D4}" destId="{9730C10F-CA3F-423C-9BA8-C0621F14B2ED}" srcOrd="5" destOrd="0" presId="urn:microsoft.com/office/officeart/2005/8/layout/hierarchy3"/>
    <dgm:cxn modelId="{1E1E5C95-EBCC-4FAF-B568-E040C7AA4721}" type="presParOf" srcId="{1A06D0A3-E99E-4095-95E5-29E617C981D4}" destId="{84354340-2E8D-4AB0-B862-F1E67CD8D29D}" srcOrd="6" destOrd="0" presId="urn:microsoft.com/office/officeart/2005/8/layout/hierarchy3"/>
    <dgm:cxn modelId="{1D1E00AD-E0E3-421D-B644-8D8729B15F19}" type="presParOf" srcId="{1A06D0A3-E99E-4095-95E5-29E617C981D4}" destId="{41FDED99-5F95-48D1-888A-F56E813DB5A1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Harmony in Your Home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4/29/2010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Wide World Importers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6A80FDD2-2990-4993-887D-18E5008C3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2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Harmony in Your Home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4/29/2010</a:t>
            </a:r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Wide World Importers</a:t>
            </a: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81176BF-10C6-4B6F-A49C-2201062D23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06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and introductions</a:t>
            </a:r>
          </a:p>
          <a:p>
            <a:r>
              <a:rPr lang="en-US" dirty="0" smtClean="0"/>
              <a:t>Logistics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6BF-10C6-4B6F-A49C-2201062D23E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4/29/2010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Wide World Importers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Harmony in Your Home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main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6BF-10C6-4B6F-A49C-2201062D23E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4/29/2010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Wide World Importers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Harmony in Your Home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6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Complementary energies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6BF-10C6-4B6F-A49C-2201062D23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4/29/2010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Wide World Importers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Harmony in Your Home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0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6BF-10C6-4B6F-A49C-2201062D23E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4832423"/>
              </p:ext>
            </p:extLst>
          </p:nvPr>
        </p:nvGraphicFramePr>
        <p:xfrm>
          <a:off x="609600" y="4419600"/>
          <a:ext cx="5562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4/29/2010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Wide World Importers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Harmony in Your Home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Harmony in Your Home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4/29/2010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Wide World Importers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1176BF-10C6-4B6F-A49C-2201062D23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1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Harmony in Your Home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4/29/2010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Wide World Importers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1176BF-10C6-4B6F-A49C-2201062D23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3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Harmony in Your Home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4/29/2010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Wide World Importers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1176BF-10C6-4B6F-A49C-2201062D23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>
              <a:solidFill>
                <a:srgbClr val="CCECFF">
                  <a:alpha val="1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>
              <a:solidFill>
                <a:srgbClr val="CCECFF">
                  <a:alpha val="1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E20A2-B414-472B-BA47-6AD473D767B9}" type="slidenum">
              <a:rPr lang="en-US" altLang="x-none" smtClean="0">
                <a:solidFill>
                  <a:srgbClr val="CCECFF">
                    <a:alpha val="100000"/>
                  </a:srgbClr>
                </a:solidFill>
              </a:rPr>
              <a:pPr/>
              <a:t>‹#›</a:t>
            </a:fld>
            <a:endParaRPr lang="en-US" altLang="x-none">
              <a:solidFill>
                <a:srgbClr val="CCECFF">
                  <a:alpha val="1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86-9E33-43BC-A7C0-5D2193D8FA09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468-F421-4210-87DD-9F67048B4228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F654B-7BCA-4CE6-8766-4442FE817BCC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8D018-0D03-4FB4-9398-0E15E9FE62EC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9C5CD-83AD-451D-9B76-38FA834F71CC}" type="slidenum">
              <a:rPr lang="en-US" altLang="x-none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x-non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x-non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1447800" y="1600200"/>
            <a:ext cx="7406640" cy="993882"/>
          </a:xfrm>
        </p:spPr>
        <p:txBody>
          <a:bodyPr>
            <a:normAutofit fontScale="90000"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>
                  <a:alpha val="100000"/>
                </a:srgbClr>
              </a:buClr>
              <a:buNone/>
              <a:tabLst/>
            </a:pPr>
            <a:r>
              <a:rPr lang="en-US" sz="6000" dirty="0" smtClean="0"/>
              <a:t>Harmony in Your Home</a:t>
            </a:r>
            <a:endParaRPr lang="en-US" sz="6000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Wide World Importers</a:t>
            </a:r>
            <a:endParaRPr lang="en-US" sz="3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1447800" y="1600200"/>
            <a:ext cx="7498080" cy="4800600"/>
          </a:xfrm>
        </p:spPr>
        <p:txBody>
          <a:bodyPr/>
          <a:lstStyle/>
          <a:p>
            <a:r>
              <a:rPr lang="en-US" dirty="0" smtClean="0"/>
              <a:t>Let energy flow</a:t>
            </a:r>
            <a:endParaRPr lang="en-US" dirty="0"/>
          </a:p>
          <a:p>
            <a:r>
              <a:rPr lang="en-US" dirty="0" smtClean="0"/>
              <a:t>Enhance life areas</a:t>
            </a:r>
          </a:p>
          <a:p>
            <a:r>
              <a:rPr lang="en-US" dirty="0" smtClean="0"/>
              <a:t>Set goals</a:t>
            </a:r>
          </a:p>
          <a:p>
            <a:r>
              <a:rPr lang="en-US" dirty="0" smtClean="0"/>
              <a:t>Create balance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1447800" y="1600200"/>
            <a:ext cx="7498080" cy="4800600"/>
          </a:xfrm>
        </p:spPr>
        <p:txBody>
          <a:bodyPr/>
          <a:lstStyle/>
          <a:p>
            <a:r>
              <a:rPr lang="en-US" dirty="0" smtClean="0"/>
              <a:t>Positive, happy energy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oves freely</a:t>
            </a:r>
          </a:p>
          <a:p>
            <a:r>
              <a:rPr lang="en-US" dirty="0" smtClean="0"/>
              <a:t>Negative, depressing energy</a:t>
            </a:r>
          </a:p>
          <a:p>
            <a:pPr lvl="1"/>
            <a:r>
              <a:rPr lang="en-US" dirty="0" smtClean="0"/>
              <a:t>Stagnates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Areas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1143000" y="1600200"/>
            <a:ext cx="3810000" cy="4114800"/>
          </a:xfrm>
        </p:spPr>
        <p:txBody>
          <a:bodyPr/>
          <a:lstStyle/>
          <a:p>
            <a:r>
              <a:rPr lang="en-US" dirty="0"/>
              <a:t>Health</a:t>
            </a:r>
          </a:p>
          <a:p>
            <a:r>
              <a:rPr lang="en-US" dirty="0" smtClean="0"/>
              <a:t>Creativity</a:t>
            </a:r>
            <a:endParaRPr lang="en-US" dirty="0"/>
          </a:p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Community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029200" y="1600200"/>
            <a:ext cx="3810000" cy="4114800"/>
          </a:xfrm>
        </p:spPr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  <a:p>
            <a:r>
              <a:rPr lang="en-US" dirty="0" smtClean="0"/>
              <a:t>Career</a:t>
            </a:r>
            <a:endParaRPr lang="en-US" dirty="0"/>
          </a:p>
          <a:p>
            <a:r>
              <a:rPr lang="en-US" dirty="0"/>
              <a:t>Fame</a:t>
            </a:r>
          </a:p>
          <a:p>
            <a:r>
              <a:rPr lang="en-US" dirty="0" smtClean="0"/>
              <a:t>Fortune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1447800" y="1600200"/>
            <a:ext cx="7498080" cy="4800600"/>
          </a:xfrm>
        </p:spPr>
        <p:txBody>
          <a:bodyPr/>
          <a:lstStyle/>
          <a:p>
            <a:r>
              <a:rPr lang="en-US" dirty="0" smtClean="0"/>
              <a:t>Understand your issues</a:t>
            </a:r>
            <a:endParaRPr lang="en-US" dirty="0"/>
          </a:p>
          <a:p>
            <a:r>
              <a:rPr lang="en-US" dirty="0" smtClean="0"/>
              <a:t>Clarify your intentions</a:t>
            </a:r>
          </a:p>
          <a:p>
            <a:r>
              <a:rPr lang="en-US" dirty="0" smtClean="0"/>
              <a:t>Watch them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1066800" y="1600200"/>
            <a:ext cx="3810000" cy="4114800"/>
          </a:xfrm>
        </p:spPr>
        <p:txBody>
          <a:bodyPr/>
          <a:lstStyle/>
          <a:p>
            <a:r>
              <a:rPr lang="en-US" dirty="0" smtClean="0"/>
              <a:t>Sound</a:t>
            </a:r>
            <a:endParaRPr lang="en-US" dirty="0"/>
          </a:p>
          <a:p>
            <a:pPr lvl="1"/>
            <a:r>
              <a:rPr lang="en-US" dirty="0" smtClean="0"/>
              <a:t>Wind chimes</a:t>
            </a:r>
          </a:p>
          <a:p>
            <a:pPr lvl="1"/>
            <a:r>
              <a:rPr lang="en-US" dirty="0" smtClean="0"/>
              <a:t>Water</a:t>
            </a:r>
          </a:p>
          <a:p>
            <a:pPr lvl="1"/>
            <a:r>
              <a:rPr lang="en-US" dirty="0" smtClean="0"/>
              <a:t>Music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105400" y="1600200"/>
            <a:ext cx="3810000" cy="4114800"/>
          </a:xfrm>
        </p:spPr>
        <p:txBody>
          <a:bodyPr/>
          <a:lstStyle/>
          <a:p>
            <a:r>
              <a:rPr lang="en-US" dirty="0" smtClean="0"/>
              <a:t>Sight</a:t>
            </a:r>
          </a:p>
          <a:p>
            <a:pPr lvl="1"/>
            <a:r>
              <a:rPr lang="en-US" dirty="0" smtClean="0"/>
              <a:t>Mirrors</a:t>
            </a:r>
          </a:p>
          <a:p>
            <a:pPr lvl="1"/>
            <a:r>
              <a:rPr lang="en-US" dirty="0" smtClean="0"/>
              <a:t>Plants</a:t>
            </a:r>
          </a:p>
          <a:p>
            <a:pPr lvl="1"/>
            <a:r>
              <a:rPr lang="en-US" dirty="0" smtClean="0"/>
              <a:t>Precious things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C:\Users\Sydney Higa\AppData\Local\Microsoft\Windows\Temporary Internet Files\Content.IE5\UFY5RWAX\MC900431512[1]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489" y="2933814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C980AB-1E7D-4931-90B5-F34FFBE43F55}"/>
</file>

<file path=customXml/itemProps2.xml><?xml version="1.0" encoding="utf-8"?>
<ds:datastoreItem xmlns:ds="http://schemas.openxmlformats.org/officeDocument/2006/customXml" ds:itemID="{0BC28003-CFB6-46A3-B50C-1A5C0C93B772}"/>
</file>

<file path=customXml/itemProps3.xml><?xml version="1.0" encoding="utf-8"?>
<ds:datastoreItem xmlns:ds="http://schemas.openxmlformats.org/officeDocument/2006/customXml" ds:itemID="{8A5AC884-8A8B-49C3-A239-7772EF956ECA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956</TotalTime>
  <Words>145</Words>
  <Application>Microsoft Office PowerPoint</Application>
  <PresentationFormat>On-screen Show (4:3)</PresentationFormat>
  <Paragraphs>77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Harmony in Your Home</vt:lpstr>
      <vt:lpstr>Principles</vt:lpstr>
      <vt:lpstr>Energy</vt:lpstr>
      <vt:lpstr>Life Areas</vt:lpstr>
      <vt:lpstr>Goals</vt:lpstr>
      <vt:lpstr>Balance</vt:lpstr>
      <vt:lpstr>Questions</vt:lpstr>
    </vt:vector>
  </TitlesOfParts>
  <Company>Online Training Solutions,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Ancient Art of Placement</dc:title>
  <dc:creator>Susie Bayers/Joyce Cox</dc:creator>
  <dc:description>Copyright © 2006 Online Training Solutions, Inc.</dc:description>
  <cp:lastModifiedBy>Sidney Higa</cp:lastModifiedBy>
  <cp:revision>64</cp:revision>
  <cp:lastPrinted>1601-01-01T00:00:00Z</cp:lastPrinted>
  <dcterms:created xsi:type="dcterms:W3CDTF">2006-04-20T18:05:29Z</dcterms:created>
  <dcterms:modified xsi:type="dcterms:W3CDTF">2010-10-21T01:10:19Z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TC010690981033</vt:lpwstr>
  </property>
  <property fmtid="{D5CDD505-2E9C-101B-9397-08002B2CF9AE}" pid="4" name="ContentTypeId">
    <vt:lpwstr>0x01010052DDCA7C9FC7B742A5631B2194E6BDE9</vt:lpwstr>
  </property>
</Properties>
</file>