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590" autoAdjust="0"/>
  </p:normalViewPr>
  <p:slideViewPr>
    <p:cSldViewPr>
      <p:cViewPr>
        <p:scale>
          <a:sx n="64" d="100"/>
          <a:sy n="64" d="100"/>
        </p:scale>
        <p:origin x="-6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Company </a:t>
            </a:r>
            <a:r>
              <a:rPr lang="en-US" altLang="x-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Meeting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smtClean="0"/>
              <a:t>Florian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Strategic undertakings</a:t>
            </a:r>
            <a:endParaRPr lang="en-US" dirty="0"/>
          </a:p>
          <a:p>
            <a:r>
              <a:rPr lang="en-US" altLang="x-none" dirty="0"/>
              <a:t>Financial goals</a:t>
            </a:r>
          </a:p>
          <a:p>
            <a:r>
              <a:rPr lang="en-US" altLang="x-none" dirty="0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 dirty="0"/>
              <a:t>Review of </a:t>
            </a:r>
            <a:r>
              <a:rPr lang="en-US" altLang="x-none" sz="2600" dirty="0" smtClean="0"/>
              <a:t>key objectives</a:t>
            </a:r>
            <a:endParaRPr lang="en-US" dirty="0"/>
          </a:p>
          <a:p>
            <a:r>
              <a:rPr lang="en-US" altLang="x-none" sz="2600" dirty="0"/>
              <a:t>How did we do?</a:t>
            </a:r>
          </a:p>
          <a:p>
            <a:r>
              <a:rPr lang="en-US" altLang="x-none" sz="2600" dirty="0"/>
              <a:t>Organizational </a:t>
            </a:r>
            <a:r>
              <a:rPr lang="en-US" altLang="x-none" sz="2600" dirty="0" smtClean="0"/>
              <a:t>overview</a:t>
            </a:r>
            <a:endParaRPr lang="en-US" altLang="x-none" sz="2600" dirty="0"/>
          </a:p>
          <a:p>
            <a:r>
              <a:rPr lang="en-US" altLang="x-none" sz="2600" dirty="0"/>
              <a:t>Top </a:t>
            </a:r>
            <a:r>
              <a:rPr lang="en-US" altLang="x-none" sz="2600" dirty="0" smtClean="0"/>
              <a:t>issues </a:t>
            </a:r>
            <a:r>
              <a:rPr lang="en-US" altLang="x-none" sz="2600" dirty="0"/>
              <a:t>f</a:t>
            </a:r>
            <a:r>
              <a:rPr lang="en-US" altLang="x-none" sz="2600" dirty="0" smtClean="0"/>
              <a:t>acing the company</a:t>
            </a:r>
            <a:endParaRPr lang="en-US" altLang="x-none" sz="2600" dirty="0"/>
          </a:p>
          <a:p>
            <a:r>
              <a:rPr lang="en-US" altLang="x-none" sz="2600" dirty="0"/>
              <a:t>Review of </a:t>
            </a:r>
            <a:r>
              <a:rPr lang="en-US" altLang="x-none" sz="2600" dirty="0" smtClean="0"/>
              <a:t>our progress</a:t>
            </a:r>
            <a:endParaRPr lang="en-US" altLang="x-none" sz="2600" dirty="0"/>
          </a:p>
          <a:p>
            <a:r>
              <a:rPr lang="en-US" altLang="x-none" sz="2600" dirty="0" smtClean="0"/>
              <a:t>Key spending </a:t>
            </a:r>
            <a:r>
              <a:rPr lang="en-US" altLang="x-none" sz="2600" dirty="0"/>
              <a:t>a</a:t>
            </a:r>
            <a:r>
              <a:rPr lang="en-US" altLang="x-none" sz="2600" dirty="0" smtClean="0"/>
              <a:t>reas</a:t>
            </a:r>
            <a:endParaRPr lang="en-US" altLang="x-none" sz="2600" dirty="0"/>
          </a:p>
          <a:p>
            <a:r>
              <a:rPr lang="en-US" altLang="x-none" sz="2600" dirty="0" smtClean="0"/>
              <a:t>Head count</a:t>
            </a:r>
            <a:endParaRPr lang="en-US" altLang="x-none" sz="2600" dirty="0"/>
          </a:p>
          <a:p>
            <a:r>
              <a:rPr lang="en-US" altLang="x-none" sz="2600" dirty="0"/>
              <a:t>Goals for </a:t>
            </a:r>
            <a:r>
              <a:rPr lang="en-US" altLang="x-none" sz="2600" dirty="0" smtClean="0"/>
              <a:t>the coming year</a:t>
            </a:r>
            <a:endParaRPr lang="en-US" altLang="x-none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Review of changes</a:t>
            </a:r>
          </a:p>
          <a:p>
            <a:r>
              <a:rPr lang="en-US" altLang="x-none" dirty="0" smtClean="0"/>
              <a:t>Introduction of new managers</a:t>
            </a:r>
            <a:endParaRPr lang="en-US" dirty="0"/>
          </a:p>
          <a:p>
            <a:r>
              <a:rPr lang="en-US" altLang="x-none" dirty="0" smtClean="0"/>
              <a:t>Changes still to come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R&amp;D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Goals</a:t>
            </a:r>
            <a:endParaRPr lang="en-US" dirty="0"/>
          </a:p>
          <a:p>
            <a:r>
              <a:rPr lang="en-US" altLang="x-none" dirty="0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708AC35-86D5-4F2B-BA8E-94D814978587}"/>
</file>

<file path=customXml/itemProps2.xml><?xml version="1.0" encoding="utf-8"?>
<ds:datastoreItem xmlns:ds="http://schemas.openxmlformats.org/officeDocument/2006/customXml" ds:itemID="{37A60EC7-EC0E-46FC-955F-B62825E121A5}"/>
</file>

<file path=customXml/itemProps3.xml><?xml version="1.0" encoding="utf-8"?>
<ds:datastoreItem xmlns:ds="http://schemas.openxmlformats.org/officeDocument/2006/customXml" ds:itemID="{D0B819FB-9154-403B-A392-7FF8E374AEA4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475</TotalTime>
  <Words>153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Manager>Florian Stiller</Manager>
  <Company>Online Training Solutions,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</dc:title>
  <dc:creator>Joyce Cox;joan@otsi.com</dc:creator>
  <dc:description>Copyright © 2010 Online Training Solutions, Inc.</dc:description>
  <cp:lastModifiedBy>Sidney Higa</cp:lastModifiedBy>
  <cp:revision>18</cp:revision>
  <cp:lastPrinted>1601-01-01T00:00:00Z</cp:lastPrinted>
  <dcterms:created xsi:type="dcterms:W3CDTF">2006-04-24T23:46:38Z</dcterms:created>
  <dcterms:modified xsi:type="dcterms:W3CDTF">2010-05-14T23:40:16Z</dcterms:modified>
  <cp:category>Meetings</cp:category>
  <cp:contentStatus>Florian needs to review and approve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Stage">
    <vt:lpwstr>AU Review</vt:lpwstr>
  </property>
  <property fmtid="{D5CDD505-2E9C-101B-9397-08002B2CF9AE}" pid="4" name="ContentTypeId">
    <vt:lpwstr>0x01010052DDCA7C9FC7B742A5631B2194E6BDE9</vt:lpwstr>
  </property>
</Properties>
</file>