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535" autoAdjust="0"/>
  </p:normalViewPr>
  <p:slideViewPr>
    <p:cSldViewPr>
      <p:cViewPr>
        <p:scale>
          <a:sx n="64" d="100"/>
          <a:sy n="64" d="100"/>
        </p:scale>
        <p:origin x="-61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Annual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</a:t>
            </a:r>
            <a:r>
              <a:rPr lang="en-US" altLang="x-none" sz="2600" dirty="0" smtClean="0"/>
              <a:t>overview</a:t>
            </a:r>
            <a:endParaRPr lang="en-US" altLang="x-none" sz="2600" dirty="0"/>
          </a:p>
          <a:p>
            <a:r>
              <a:rPr lang="en-US" altLang="x-none" sz="2600" dirty="0"/>
              <a:t>Top </a:t>
            </a:r>
            <a:r>
              <a:rPr lang="en-US" altLang="x-none" sz="2600" dirty="0" smtClean="0"/>
              <a:t>issues </a:t>
            </a:r>
            <a:r>
              <a:rPr lang="en-US" altLang="x-none" sz="2600" dirty="0"/>
              <a:t>f</a:t>
            </a:r>
            <a:r>
              <a:rPr lang="en-US" altLang="x-none" sz="2600" dirty="0" smtClean="0"/>
              <a:t>acing the company</a:t>
            </a:r>
            <a:endParaRPr lang="en-US" altLang="x-none" sz="2600" dirty="0"/>
          </a:p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our progress</a:t>
            </a:r>
            <a:endParaRPr lang="en-US" altLang="x-none" sz="2600" dirty="0"/>
          </a:p>
          <a:p>
            <a:r>
              <a:rPr lang="en-US" altLang="x-none" sz="2600" dirty="0" smtClean="0"/>
              <a:t>Key spending </a:t>
            </a:r>
            <a:r>
              <a:rPr lang="en-US" altLang="x-none" sz="2600" dirty="0"/>
              <a:t>a</a:t>
            </a:r>
            <a:r>
              <a:rPr lang="en-US" altLang="x-none" sz="2600" dirty="0" smtClean="0"/>
              <a:t>reas</a:t>
            </a:r>
            <a:endParaRPr lang="en-US" altLang="x-none" sz="2600" dirty="0"/>
          </a:p>
          <a:p>
            <a:r>
              <a:rPr lang="en-US" altLang="x-none" sz="2600" dirty="0" smtClean="0"/>
              <a:t>Head count</a:t>
            </a:r>
            <a:endParaRPr lang="en-US" altLang="x-none" sz="2600" dirty="0"/>
          </a:p>
          <a:p>
            <a:r>
              <a:rPr lang="en-US" altLang="x-none" sz="2600" dirty="0"/>
              <a:t>Goals for </a:t>
            </a:r>
            <a:r>
              <a:rPr lang="en-US" altLang="x-none" sz="2600" dirty="0" smtClean="0"/>
              <a:t>the coming year</a:t>
            </a:r>
            <a:endParaRPr lang="en-US" altLang="x-none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BF85AB2-3731-4DBF-B8E0-A28F98B83460}"/>
</file>

<file path=customXml/itemProps2.xml><?xml version="1.0" encoding="utf-8"?>
<ds:datastoreItem xmlns:ds="http://schemas.openxmlformats.org/officeDocument/2006/customXml" ds:itemID="{644CF0A0-BB5D-4CD4-B5A2-10D5ACC7762C}"/>
</file>

<file path=customXml/itemProps3.xml><?xml version="1.0" encoding="utf-8"?>
<ds:datastoreItem xmlns:ds="http://schemas.openxmlformats.org/officeDocument/2006/customXml" ds:itemID="{3237D78B-FE78-439F-9A65-F957AF37770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Annual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2010-10-12T17:53:45Z</dcterms:created>
  <dcterms:modified xsi:type="dcterms:W3CDTF">2010-11-09T19:30:46Z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