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D1AF359-B750-458E-9AC8-FD5B6EC9302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60BD523-B8CC-4DCB-9BEB-AF89B609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9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359-B750-458E-9AC8-FD5B6EC9302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D523-B8CC-4DCB-9BEB-AF89B609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9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1AF359-B750-458E-9AC8-FD5B6EC9302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0BD523-B8CC-4DCB-9BEB-AF89B609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74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1AF359-B750-458E-9AC8-FD5B6EC9302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0BD523-B8CC-4DCB-9BEB-AF89B6098CF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2699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1AF359-B750-458E-9AC8-FD5B6EC9302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0BD523-B8CC-4DCB-9BEB-AF89B609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61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359-B750-458E-9AC8-FD5B6EC9302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D523-B8CC-4DCB-9BEB-AF89B609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31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359-B750-458E-9AC8-FD5B6EC9302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D523-B8CC-4DCB-9BEB-AF89B609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91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359-B750-458E-9AC8-FD5B6EC9302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D523-B8CC-4DCB-9BEB-AF89B609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05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1AF359-B750-458E-9AC8-FD5B6EC9302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0BD523-B8CC-4DCB-9BEB-AF89B609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3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359-B750-458E-9AC8-FD5B6EC9302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D523-B8CC-4DCB-9BEB-AF89B609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5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1AF359-B750-458E-9AC8-FD5B6EC9302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60BD523-B8CC-4DCB-9BEB-AF89B609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30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359-B750-458E-9AC8-FD5B6EC9302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D523-B8CC-4DCB-9BEB-AF89B609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2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359-B750-458E-9AC8-FD5B6EC9302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D523-B8CC-4DCB-9BEB-AF89B609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7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359-B750-458E-9AC8-FD5B6EC9302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D523-B8CC-4DCB-9BEB-AF89B609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9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359-B750-458E-9AC8-FD5B6EC9302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D523-B8CC-4DCB-9BEB-AF89B609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4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359-B750-458E-9AC8-FD5B6EC9302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D523-B8CC-4DCB-9BEB-AF89B609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9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359-B750-458E-9AC8-FD5B6EC9302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D523-B8CC-4DCB-9BEB-AF89B609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4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AF359-B750-458E-9AC8-FD5B6EC9302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BD523-B8CC-4DCB-9BEB-AF89B609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23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895600" y="5867400"/>
            <a:ext cx="7010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vi-VN" altLang="en-US" b="1" i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86021" name="Group 5"/>
          <p:cNvGrpSpPr>
            <a:grpSpLocks/>
          </p:cNvGrpSpPr>
          <p:nvPr/>
        </p:nvGrpSpPr>
        <p:grpSpPr bwMode="auto">
          <a:xfrm>
            <a:off x="1905000" y="1600200"/>
            <a:ext cx="8305800" cy="4191000"/>
            <a:chOff x="240" y="1152"/>
            <a:chExt cx="5232" cy="2640"/>
          </a:xfrm>
        </p:grpSpPr>
        <p:pic>
          <p:nvPicPr>
            <p:cNvPr id="86022" name="Picture 6" descr="image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1152"/>
              <a:ext cx="1680" cy="1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023" name="Picture 7" descr="images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1152"/>
              <a:ext cx="1824" cy="1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024" name="Picture 8" descr="images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1152"/>
              <a:ext cx="1632" cy="1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025" name="Picture 9" descr="images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2448"/>
              <a:ext cx="1680" cy="1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026" name="Picture 10" descr="images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2448"/>
              <a:ext cx="1824" cy="1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027" name="Picture 11" descr="images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2448"/>
              <a:ext cx="1632" cy="1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6028" name="Rectangle 12"/>
          <p:cNvSpPr>
            <a:spLocks noChangeArrowheads="1"/>
          </p:cNvSpPr>
          <p:nvPr/>
        </p:nvSpPr>
        <p:spPr bwMode="auto">
          <a:xfrm>
            <a:off x="2019300" y="228600"/>
            <a:ext cx="8153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Ý nghĩa, tầm quan trọng</a:t>
            </a:r>
          </a:p>
          <a:p>
            <a:pPr algn="ctr"/>
            <a:r>
              <a:rPr lang="en-US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của việc chọn nghề có cơ sở khoa học</a:t>
            </a:r>
          </a:p>
        </p:txBody>
      </p:sp>
    </p:spTree>
    <p:extLst>
      <p:ext uri="{BB962C8B-B14F-4D97-AF65-F5344CB8AC3E}">
        <p14:creationId xmlns:p14="http://schemas.microsoft.com/office/powerpoint/2010/main" val="2392988808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8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</TotalTime>
  <Words>15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user09</dc:creator>
  <cp:lastModifiedBy>user09</cp:lastModifiedBy>
  <cp:revision>1</cp:revision>
  <dcterms:created xsi:type="dcterms:W3CDTF">2018-09-14T14:24:43Z</dcterms:created>
  <dcterms:modified xsi:type="dcterms:W3CDTF">2018-09-14T14:26:52Z</dcterms:modified>
</cp:coreProperties>
</file>