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25" r:id="rId3"/>
    <p:sldId id="318" r:id="rId4"/>
    <p:sldId id="312" r:id="rId5"/>
    <p:sldId id="261" r:id="rId6"/>
    <p:sldId id="262" r:id="rId7"/>
    <p:sldId id="280" r:id="rId8"/>
    <p:sldId id="309" r:id="rId9"/>
    <p:sldId id="301" r:id="rId10"/>
    <p:sldId id="317" r:id="rId11"/>
  </p:sldIdLst>
  <p:sldSz cx="9144000" cy="6858000" type="letter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AA66B39-2CD7-4F01-AE0F-026A8E64E61B}">
          <p14:sldIdLst>
            <p14:sldId id="257"/>
            <p14:sldId id="325"/>
            <p14:sldId id="318"/>
          </p14:sldIdLst>
        </p14:section>
        <p14:section name="Section1" id="{2CC23B3B-B015-41C3-AFC4-BFF608940C27}">
          <p14:sldIdLst>
            <p14:sldId id="312"/>
            <p14:sldId id="261"/>
            <p14:sldId id="262"/>
            <p14:sldId id="280"/>
          </p14:sldIdLst>
        </p14:section>
        <p14:section name="Section2" id="{B7C5D574-3191-4C3C-9AC0-44ED8FA5DBA5}">
          <p14:sldIdLst>
            <p14:sldId id="309"/>
            <p14:sldId id="301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1B9B4-4043-4578-87D9-0A527ABC9378}" v="46" dt="2021-08-13T02:11:43.518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88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06F1B9B4-4043-4578-87D9-0A527ABC9378}"/>
    <pc:docChg chg="undo custSel modSld addMainMaster delMainMaster modMainMaster addSection modSection modNotesMaster modShowInfo">
      <pc:chgData name="Keios Starqua" userId="8cf9fb8f937025db" providerId="LiveId" clId="{06F1B9B4-4043-4578-87D9-0A527ABC9378}" dt="2021-08-13T02:11:43.518" v="52" actId="208"/>
      <pc:docMkLst>
        <pc:docMk/>
      </pc:docMkLst>
      <pc:sldChg chg="modSp mod setBg modClrScheme chgLayout">
        <pc:chgData name="Keios Starqua" userId="8cf9fb8f937025db" providerId="LiveId" clId="{06F1B9B4-4043-4578-87D9-0A527ABC9378}" dt="2021-08-13T02:05:50.378" v="51"/>
        <pc:sldMkLst>
          <pc:docMk/>
          <pc:sldMk cId="0" sldId="257"/>
        </pc:sldMkLst>
        <pc:spChg chg="mod ord">
          <ac:chgData name="Keios Starqua" userId="8cf9fb8f937025db" providerId="LiveId" clId="{06F1B9B4-4043-4578-87D9-0A527ABC9378}" dt="2021-08-13T01:24:50.657" v="10"/>
          <ac:spMkLst>
            <pc:docMk/>
            <pc:sldMk cId="0" sldId="257"/>
            <ac:spMk id="4" creationId="{00000000-0000-0000-0000-000000000000}"/>
          </ac:spMkLst>
        </pc:spChg>
        <pc:spChg chg="mod ord">
          <ac:chgData name="Keios Starqua" userId="8cf9fb8f937025db" providerId="LiveId" clId="{06F1B9B4-4043-4578-87D9-0A527ABC9378}" dt="2021-08-13T01:24:50.657" v="10"/>
          <ac:spMkLst>
            <pc:docMk/>
            <pc:sldMk cId="0" sldId="257"/>
            <ac:spMk id="13" creationId="{00000000-0000-0000-0000-000000000000}"/>
          </ac:spMkLst>
        </pc:spChg>
      </pc:sldChg>
      <pc:sldChg chg="modSp mod setBg">
        <pc:chgData name="Keios Starqua" userId="8cf9fb8f937025db" providerId="LiveId" clId="{06F1B9B4-4043-4578-87D9-0A527ABC9378}" dt="2021-08-13T01:38:12.428" v="32" actId="12385"/>
        <pc:sldMkLst>
          <pc:docMk/>
          <pc:sldMk cId="0" sldId="261"/>
        </pc:sldMkLst>
        <pc:graphicFrameChg chg="modGraphic">
          <ac:chgData name="Keios Starqua" userId="8cf9fb8f937025db" providerId="LiveId" clId="{06F1B9B4-4043-4578-87D9-0A527ABC9378}" dt="2021-08-13T01:38:12.428" v="32" actId="12385"/>
          <ac:graphicFrameMkLst>
            <pc:docMk/>
            <pc:sldMk cId="0" sldId="261"/>
            <ac:graphicFrameMk id="7219" creationId="{00000000-0000-0000-0000-000000000000}"/>
          </ac:graphicFrameMkLst>
        </pc:graphicFrameChg>
      </pc:sldChg>
      <pc:sldChg chg="modSp">
        <pc:chgData name="Keios Starqua" userId="8cf9fb8f937025db" providerId="LiveId" clId="{06F1B9B4-4043-4578-87D9-0A527ABC9378}" dt="2021-08-13T01:24:50.657" v="10"/>
        <pc:sldMkLst>
          <pc:docMk/>
          <pc:sldMk cId="0" sldId="262"/>
        </pc:sldMkLst>
        <pc:spChg chg="mod">
          <ac:chgData name="Keios Starqua" userId="8cf9fb8f937025db" providerId="LiveId" clId="{06F1B9B4-4043-4578-87D9-0A527ABC9378}" dt="2021-08-13T01:24:50.657" v="10"/>
          <ac:spMkLst>
            <pc:docMk/>
            <pc:sldMk cId="0" sldId="262"/>
            <ac:spMk id="9219" creationId="{00000000-0000-0000-0000-000000000000}"/>
          </ac:spMkLst>
        </pc:spChg>
      </pc:sldChg>
      <pc:sldChg chg="modSp modNotes">
        <pc:chgData name="Keios Starqua" userId="8cf9fb8f937025db" providerId="LiveId" clId="{06F1B9B4-4043-4578-87D9-0A527ABC9378}" dt="2021-08-13T01:53:48.845" v="47" actId="1076"/>
        <pc:sldMkLst>
          <pc:docMk/>
          <pc:sldMk cId="0" sldId="280"/>
        </pc:sldMkLst>
        <pc:spChg chg="mod">
          <ac:chgData name="Keios Starqua" userId="8cf9fb8f937025db" providerId="LiveId" clId="{06F1B9B4-4043-4578-87D9-0A527ABC9378}" dt="2021-08-13T01:24:50.657" v="10"/>
          <ac:spMkLst>
            <pc:docMk/>
            <pc:sldMk cId="0" sldId="280"/>
            <ac:spMk id="11266" creationId="{00000000-0000-0000-0000-000000000000}"/>
          </ac:spMkLst>
        </pc:spChg>
        <pc:picChg chg="mod">
          <ac:chgData name="Keios Starqua" userId="8cf9fb8f937025db" providerId="LiveId" clId="{06F1B9B4-4043-4578-87D9-0A527ABC9378}" dt="2021-08-13T01:53:48.845" v="47" actId="1076"/>
          <ac:picMkLst>
            <pc:docMk/>
            <pc:sldMk cId="0" sldId="280"/>
            <ac:picMk id="10244" creationId="{00000000-0000-0000-0000-000000000000}"/>
          </ac:picMkLst>
        </pc:picChg>
      </pc:sldChg>
      <pc:sldChg chg="modSp">
        <pc:chgData name="Keios Starqua" userId="8cf9fb8f937025db" providerId="LiveId" clId="{06F1B9B4-4043-4578-87D9-0A527ABC9378}" dt="2021-08-13T01:57:26.390" v="49"/>
        <pc:sldMkLst>
          <pc:docMk/>
          <pc:sldMk cId="0" sldId="301"/>
        </pc:sldMkLst>
        <pc:spChg chg="mod">
          <ac:chgData name="Keios Starqua" userId="8cf9fb8f937025db" providerId="LiveId" clId="{06F1B9B4-4043-4578-87D9-0A527ABC9378}" dt="2021-08-13T01:57:26.390" v="49"/>
          <ac:spMkLst>
            <pc:docMk/>
            <pc:sldMk cId="0" sldId="301"/>
            <ac:spMk id="65538" creationId="{00000000-0000-0000-0000-000000000000}"/>
          </ac:spMkLst>
        </pc:spChg>
      </pc:sldChg>
      <pc:sldChg chg="modSp">
        <pc:chgData name="Keios Starqua" userId="8cf9fb8f937025db" providerId="LiveId" clId="{06F1B9B4-4043-4578-87D9-0A527ABC9378}" dt="2021-08-13T01:56:07.143" v="48" actId="13244"/>
        <pc:sldMkLst>
          <pc:docMk/>
          <pc:sldMk cId="0" sldId="309"/>
        </pc:sldMkLst>
        <pc:picChg chg="mod">
          <ac:chgData name="Keios Starqua" userId="8cf9fb8f937025db" providerId="LiveId" clId="{06F1B9B4-4043-4578-87D9-0A527ABC9378}" dt="2021-08-13T01:56:07.143" v="48" actId="13244"/>
          <ac:picMkLst>
            <pc:docMk/>
            <pc:sldMk cId="0" sldId="309"/>
            <ac:picMk id="76804" creationId="{00000000-0000-0000-0000-000000000000}"/>
          </ac:picMkLst>
        </pc:picChg>
      </pc:sldChg>
      <pc:sldChg chg="modSp mod modShow">
        <pc:chgData name="Keios Starqua" userId="8cf9fb8f937025db" providerId="LiveId" clId="{06F1B9B4-4043-4578-87D9-0A527ABC9378}" dt="2021-08-13T01:32:13.153" v="23" actId="729"/>
        <pc:sldMkLst>
          <pc:docMk/>
          <pc:sldMk cId="0" sldId="312"/>
        </pc:sldMkLst>
        <pc:spChg chg="mod">
          <ac:chgData name="Keios Starqua" userId="8cf9fb8f937025db" providerId="LiveId" clId="{06F1B9B4-4043-4578-87D9-0A527ABC9378}" dt="2021-08-13T01:24:50.657" v="10"/>
          <ac:spMkLst>
            <pc:docMk/>
            <pc:sldMk cId="0" sldId="312"/>
            <ac:spMk id="79874" creationId="{00000000-0000-0000-0000-000000000000}"/>
          </ac:spMkLst>
        </pc:spChg>
        <pc:spChg chg="mod">
          <ac:chgData name="Keios Starqua" userId="8cf9fb8f937025db" providerId="LiveId" clId="{06F1B9B4-4043-4578-87D9-0A527ABC9378}" dt="2021-08-13T01:24:50.657" v="10"/>
          <ac:spMkLst>
            <pc:docMk/>
            <pc:sldMk cId="0" sldId="312"/>
            <ac:spMk id="79875" creationId="{00000000-0000-0000-0000-000000000000}"/>
          </ac:spMkLst>
        </pc:spChg>
      </pc:sldChg>
      <pc:sldChg chg="modSp mod">
        <pc:chgData name="Keios Starqua" userId="8cf9fb8f937025db" providerId="LiveId" clId="{06F1B9B4-4043-4578-87D9-0A527ABC9378}" dt="2021-08-13T01:30:55.795" v="18" actId="3064"/>
        <pc:sldMkLst>
          <pc:docMk/>
          <pc:sldMk cId="0" sldId="318"/>
        </pc:sldMkLst>
        <pc:spChg chg="mod">
          <ac:chgData name="Keios Starqua" userId="8cf9fb8f937025db" providerId="LiveId" clId="{06F1B9B4-4043-4578-87D9-0A527ABC9378}" dt="2021-08-13T01:30:55.795" v="18" actId="3064"/>
          <ac:spMkLst>
            <pc:docMk/>
            <pc:sldMk cId="0" sldId="318"/>
            <ac:spMk id="87043" creationId="{00000000-0000-0000-0000-000000000000}"/>
          </ac:spMkLst>
        </pc:spChg>
        <pc:spChg chg="mod">
          <ac:chgData name="Keios Starqua" userId="8cf9fb8f937025db" providerId="LiveId" clId="{06F1B9B4-4043-4578-87D9-0A527ABC9378}" dt="2021-08-13T01:24:50.657" v="10"/>
          <ac:spMkLst>
            <pc:docMk/>
            <pc:sldMk cId="0" sldId="318"/>
            <ac:spMk id="87045" creationId="{00000000-0000-0000-0000-000000000000}"/>
          </ac:spMkLst>
        </pc:spChg>
      </pc:sldChg>
      <pc:sldChg chg="modSp mod modAnim">
        <pc:chgData name="Keios Starqua" userId="8cf9fb8f937025db" providerId="LiveId" clId="{06F1B9B4-4043-4578-87D9-0A527ABC9378}" dt="2021-08-13T02:11:43.518" v="52" actId="208"/>
        <pc:sldMkLst>
          <pc:docMk/>
          <pc:sldMk cId="0" sldId="325"/>
        </pc:sldMkLst>
        <pc:spChg chg="mod">
          <ac:chgData name="Keios Starqua" userId="8cf9fb8f937025db" providerId="LiveId" clId="{06F1B9B4-4043-4578-87D9-0A527ABC9378}" dt="2021-08-13T02:11:43.518" v="52" actId="208"/>
          <ac:spMkLst>
            <pc:docMk/>
            <pc:sldMk cId="0" sldId="325"/>
            <ac:spMk id="5122" creationId="{00000000-0000-0000-0000-000000000000}"/>
          </ac:spMkLst>
        </pc:spChg>
        <pc:spChg chg="mod">
          <ac:chgData name="Keios Starqua" userId="8cf9fb8f937025db" providerId="LiveId" clId="{06F1B9B4-4043-4578-87D9-0A527ABC9378}" dt="2021-08-13T01:29:50.885" v="17"/>
          <ac:spMkLst>
            <pc:docMk/>
            <pc:sldMk cId="0" sldId="325"/>
            <ac:spMk id="5123" creationId="{00000000-0000-0000-0000-000000000000}"/>
          </ac:spMkLst>
        </pc:spChg>
      </pc:sldChg>
      <pc:sldMasterChg chg="addSldLayout delSldLayout modSldLayout">
        <pc:chgData name="Keios Starqua" userId="8cf9fb8f937025db" providerId="LiveId" clId="{06F1B9B4-4043-4578-87D9-0A527ABC9378}" dt="2021-08-13T01:52:29.929" v="44" actId="1076"/>
        <pc:sldMasterMkLst>
          <pc:docMk/>
          <pc:sldMasterMk cId="3901065545" sldId="2147483777"/>
        </pc:sldMasterMkLst>
        <pc:sldLayoutChg chg="addSp delSp modSp">
          <pc:chgData name="Keios Starqua" userId="8cf9fb8f937025db" providerId="LiveId" clId="{06F1B9B4-4043-4578-87D9-0A527ABC9378}" dt="2021-08-13T01:50:28.174" v="41" actId="255"/>
          <pc:sldLayoutMkLst>
            <pc:docMk/>
            <pc:sldMasterMk cId="3901065545" sldId="2147483777"/>
            <pc:sldLayoutMk cId="3860757172" sldId="2147483778"/>
          </pc:sldLayoutMkLst>
          <pc:spChg chg="del">
            <ac:chgData name="Keios Starqua" userId="8cf9fb8f937025db" providerId="LiveId" clId="{06F1B9B4-4043-4578-87D9-0A527ABC9378}" dt="2021-08-13T01:49:53.448" v="38"/>
            <ac:spMkLst>
              <pc:docMk/>
              <pc:sldMasterMk cId="3901065545" sldId="2147483777"/>
              <pc:sldLayoutMk cId="3860757172" sldId="2147483778"/>
              <ac:spMk id="4" creationId="{00000000-0000-0000-0000-000000000000}"/>
            </ac:spMkLst>
          </pc:spChg>
          <pc:spChg chg="del">
            <ac:chgData name="Keios Starqua" userId="8cf9fb8f937025db" providerId="LiveId" clId="{06F1B9B4-4043-4578-87D9-0A527ABC9378}" dt="2021-08-13T01:49:53.448" v="38"/>
            <ac:spMkLst>
              <pc:docMk/>
              <pc:sldMasterMk cId="3901065545" sldId="2147483777"/>
              <pc:sldLayoutMk cId="3860757172" sldId="2147483778"/>
              <ac:spMk id="5" creationId="{00000000-0000-0000-0000-000000000000}"/>
            </ac:spMkLst>
          </pc:spChg>
          <pc:spChg chg="del">
            <ac:chgData name="Keios Starqua" userId="8cf9fb8f937025db" providerId="LiveId" clId="{06F1B9B4-4043-4578-87D9-0A527ABC9378}" dt="2021-08-13T01:49:53.448" v="38"/>
            <ac:spMkLst>
              <pc:docMk/>
              <pc:sldMasterMk cId="3901065545" sldId="2147483777"/>
              <pc:sldLayoutMk cId="3860757172" sldId="2147483778"/>
              <ac:spMk id="6" creationId="{00000000-0000-0000-0000-000000000000}"/>
            </ac:spMkLst>
          </pc:spChg>
          <pc:spChg chg="add mod">
            <ac:chgData name="Keios Starqua" userId="8cf9fb8f937025db" providerId="LiveId" clId="{06F1B9B4-4043-4578-87D9-0A527ABC9378}" dt="2021-08-13T01:49:53.914" v="39"/>
            <ac:spMkLst>
              <pc:docMk/>
              <pc:sldMasterMk cId="3901065545" sldId="2147483777"/>
              <pc:sldLayoutMk cId="3860757172" sldId="2147483778"/>
              <ac:spMk id="7" creationId="{B9F241FB-A548-4791-8099-FFA5B7A0C75B}"/>
            </ac:spMkLst>
          </pc:spChg>
          <pc:spChg chg="add mod">
            <ac:chgData name="Keios Starqua" userId="8cf9fb8f937025db" providerId="LiveId" clId="{06F1B9B4-4043-4578-87D9-0A527ABC9378}" dt="2021-08-13T01:49:53.914" v="39"/>
            <ac:spMkLst>
              <pc:docMk/>
              <pc:sldMasterMk cId="3901065545" sldId="2147483777"/>
              <pc:sldLayoutMk cId="3860757172" sldId="2147483778"/>
              <ac:spMk id="8" creationId="{75F47796-1017-46A0-A6F6-8B8A116B9934}"/>
            </ac:spMkLst>
          </pc:spChg>
          <pc:spChg chg="add mod">
            <ac:chgData name="Keios Starqua" userId="8cf9fb8f937025db" providerId="LiveId" clId="{06F1B9B4-4043-4578-87D9-0A527ABC9378}" dt="2021-08-13T01:50:28.174" v="41" actId="255"/>
            <ac:spMkLst>
              <pc:docMk/>
              <pc:sldMasterMk cId="3901065545" sldId="2147483777"/>
              <pc:sldLayoutMk cId="3860757172" sldId="2147483778"/>
              <ac:spMk id="9" creationId="{7AA8EE28-330E-4C79-8729-3882C63EFAA3}"/>
            </ac:spMkLst>
          </pc:spChg>
        </pc:sldLayoutChg>
        <pc:sldLayoutChg chg="modSp mod">
          <pc:chgData name="Keios Starqua" userId="8cf9fb8f937025db" providerId="LiveId" clId="{06F1B9B4-4043-4578-87D9-0A527ABC9378}" dt="2021-08-13T01:52:29.929" v="44" actId="1076"/>
          <pc:sldLayoutMkLst>
            <pc:docMk/>
            <pc:sldMasterMk cId="3901065545" sldId="2147483777"/>
            <pc:sldLayoutMk cId="867015316" sldId="2147483779"/>
          </pc:sldLayoutMkLst>
          <pc:spChg chg="mod">
            <ac:chgData name="Keios Starqua" userId="8cf9fb8f937025db" providerId="LiveId" clId="{06F1B9B4-4043-4578-87D9-0A527ABC9378}" dt="2021-08-13T01:52:26.622" v="43" actId="1076"/>
            <ac:spMkLst>
              <pc:docMk/>
              <pc:sldMasterMk cId="3901065545" sldId="2147483777"/>
              <pc:sldLayoutMk cId="867015316" sldId="2147483779"/>
              <ac:spMk id="4" creationId="{00000000-0000-0000-0000-000000000000}"/>
            </ac:spMkLst>
          </pc:spChg>
          <pc:spChg chg="mod">
            <ac:chgData name="Keios Starqua" userId="8cf9fb8f937025db" providerId="LiveId" clId="{06F1B9B4-4043-4578-87D9-0A527ABC9378}" dt="2021-08-13T01:52:29.929" v="44" actId="1076"/>
            <ac:spMkLst>
              <pc:docMk/>
              <pc:sldMasterMk cId="3901065545" sldId="2147483777"/>
              <pc:sldLayoutMk cId="867015316" sldId="2147483779"/>
              <ac:spMk id="6" creationId="{00000000-0000-0000-0000-000000000000}"/>
            </ac:spMkLst>
          </pc:spChg>
        </pc:sldLayoutChg>
        <pc:sldLayoutChg chg="new del mod">
          <pc:chgData name="Keios Starqua" userId="8cf9fb8f937025db" providerId="LiveId" clId="{06F1B9B4-4043-4578-87D9-0A527ABC9378}" dt="2021-08-13T01:48:31.273" v="35" actId="11236"/>
          <pc:sldLayoutMkLst>
            <pc:docMk/>
            <pc:sldMasterMk cId="3901065545" sldId="2147483777"/>
            <pc:sldLayoutMk cId="1296808043" sldId="2147483790"/>
          </pc:sldLayoutMkLst>
        </pc:sldLayoutChg>
      </pc:sldMasterChg>
      <pc:sldMasterChg chg="new del mod addSldLayout delSldLayout">
        <pc:chgData name="Keios Starqua" userId="8cf9fb8f937025db" providerId="LiveId" clId="{06F1B9B4-4043-4578-87D9-0A527ABC9378}" dt="2021-08-13T01:48:41.334" v="37" actId="6938"/>
        <pc:sldMasterMkLst>
          <pc:docMk/>
          <pc:sldMasterMk cId="2110284325" sldId="2147483790"/>
        </pc:sldMasterMkLst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3366665551" sldId="2147483791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62136940" sldId="2147483792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485584401" sldId="2147483793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562996165" sldId="2147483794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996387043" sldId="2147483795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058148053" sldId="2147483796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3992934805" sldId="2147483797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234357661" sldId="2147483798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578846348" sldId="2147483799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109463022" sldId="2147483800"/>
          </pc:sldLayoutMkLst>
        </pc:sldLayoutChg>
        <pc:sldLayoutChg chg="new del replId">
          <pc:chgData name="Keios Starqua" userId="8cf9fb8f937025db" providerId="LiveId" clId="{06F1B9B4-4043-4578-87D9-0A527ABC9378}" dt="2021-08-13T01:48:41.334" v="37" actId="6938"/>
          <pc:sldLayoutMkLst>
            <pc:docMk/>
            <pc:sldMasterMk cId="2110284325" sldId="2147483790"/>
            <pc:sldLayoutMk cId="29080184" sldId="21474838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F492BD-B13A-4BC4-B827-FA3210ED31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3AFD1-E35F-459C-A3D4-8663053E80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AA34-5E3D-41C7-903C-D3627BB3019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FC2B-7A74-4104-A31C-C376979FBE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5848-3AED-4FAC-9D1F-7BF51466F3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3613-A0BC-4892-8999-7CB04D94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3F083D9-56AD-4CE0-A342-E158A6CB51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38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931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66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27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70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710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153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FFB18-B6BC-4CA7-9CD0-DCA683F3ABF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Hỏi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viên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Hãy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kể</a:t>
            </a:r>
            <a:r>
              <a:rPr lang="en-US" altLang="en-US" dirty="0">
                <a:ea typeface="ＭＳ Ｐゴシック" panose="020B0600070205080204" pitchFamily="34" charset="-128"/>
              </a:rPr>
              <a:t> ra 1 </a:t>
            </a:r>
            <a:r>
              <a:rPr lang="en-US" altLang="en-US" dirty="0" err="1">
                <a:ea typeface="ＭＳ Ｐゴシック" panose="020B0600070205080204" pitchFamily="34" charset="-128"/>
              </a:rPr>
              <a:t>nghề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nghiệp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chị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muốn</a:t>
            </a:r>
            <a:r>
              <a:rPr lang="en-US" altLang="en-US" dirty="0">
                <a:ea typeface="ＭＳ Ｐゴシック" panose="020B0600070205080204" pitchFamily="34" charset="-128"/>
              </a:rPr>
              <a:t> con </a:t>
            </a:r>
            <a:r>
              <a:rPr lang="en-US" altLang="en-US" dirty="0" err="1">
                <a:ea typeface="ＭＳ Ｐゴシック" panose="020B0600070205080204" pitchFamily="34" charset="-128"/>
              </a:rPr>
              <a:t>mình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Vậy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này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Người</a:t>
            </a:r>
            <a:r>
              <a:rPr lang="en-US" altLang="en-US" dirty="0">
                <a:ea typeface="ＭＳ Ｐゴシック" panose="020B0600070205080204" pitchFamily="34" charset="-128"/>
              </a:rPr>
              <a:t> ta </a:t>
            </a:r>
            <a:r>
              <a:rPr lang="en-US" altLang="en-US" dirty="0" err="1">
                <a:ea typeface="ＭＳ Ｐゴシック" panose="020B0600070205080204" pitchFamily="34" charset="-128"/>
              </a:rPr>
              <a:t>thương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tưởng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rằng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muốn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đó</a:t>
            </a:r>
            <a:r>
              <a:rPr lang="en-US" altLang="en-US" dirty="0">
                <a:ea typeface="ＭＳ Ｐゴシック" panose="020B0600070205080204" pitchFamily="34" charset="-128"/>
              </a:rPr>
              <a:t>. VD, </a:t>
            </a:r>
            <a:r>
              <a:rPr lang="en-US" altLang="en-US" dirty="0" err="1">
                <a:ea typeface="ＭＳ Ｐゴシック" panose="020B0600070205080204" pitchFamily="34" charset="-128"/>
              </a:rPr>
              <a:t>muốn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sĩ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trường</a:t>
            </a:r>
            <a:r>
              <a:rPr lang="en-US" altLang="en-US" dirty="0">
                <a:ea typeface="ＭＳ Ｐゴシック" panose="020B0600070205080204" pitchFamily="34" charset="-128"/>
              </a:rPr>
              <a:t> Y.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err="1">
                <a:ea typeface="ＭＳ Ｐゴシック" panose="020B0600070205080204" pitchFamily="34" charset="-128"/>
              </a:rPr>
              <a:t>Trên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tại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không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lúc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nào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cũng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vậy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lớn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trường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hợp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ngành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người</a:t>
            </a:r>
            <a:r>
              <a:rPr lang="en-US" altLang="en-US" dirty="0">
                <a:ea typeface="ＭＳ Ｐゴシック" panose="020B0600070205080204" pitchFamily="34" charset="-128"/>
              </a:rPr>
              <a:t> ta </a:t>
            </a:r>
            <a:r>
              <a:rPr lang="en-US" altLang="en-US" dirty="0" err="1"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hội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nhiều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nhau</a:t>
            </a:r>
            <a:r>
              <a:rPr lang="en-US" altLang="en-US" dirty="0">
                <a:ea typeface="ＭＳ Ｐゴシック" panose="020B0600070205080204" pitchFamily="34" charset="-128"/>
              </a:rPr>
              <a:t>. VD,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làm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thuế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kiểm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giảng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viên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cố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kinh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doanh</a:t>
            </a:r>
            <a:r>
              <a:rPr lang="en-US" altLang="en-US" dirty="0">
                <a:ea typeface="ＭＳ Ｐゴシック" panose="020B0600070205080204" pitchFamily="34" charset="-128"/>
              </a:rPr>
              <a:t> v.v.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4C0636A-88C1-4D9C-B607-6AB566355EC1}" type="slidenum">
              <a:rPr lang="nl-NL" altLang="en-US" sz="1200">
                <a:latin typeface="Calibri" panose="020F0502020204030204" pitchFamily="34" charset="0"/>
                <a:cs typeface="Times New Roman" panose="02020603050405020304" pitchFamily="18" charset="0"/>
              </a:rPr>
              <a:pPr algn="r" eaLnBrk="1" hangingPunct="1"/>
              <a:t>7</a:t>
            </a:fld>
            <a:endParaRPr lang="nl-NL" alt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23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083D9-56AD-4CE0-A342-E158A6CB51EA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44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241FB-A548-4791-8099-FFA5B7A0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E38DF-E5BC-4057-84BB-704864BDDA6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47796-1017-46A0-A6F6-8B8A116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8EE28-330E-4C79-8729-3882C63E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169DC99A-C891-4431-99F0-BD0EB3A5DB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0757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170A6-9C14-411B-824F-9D7C07AD8FE9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ECD8-9F6B-4C70-9A34-5E6982DC0E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A61827-F391-4F38-B6A7-4015774CEA7B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34A6-5117-48E1-9E76-894C52FF3A7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26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316D8-20CF-44C1-A5F8-B7896C9064C4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A7D78-BF5C-4A4A-AB80-6BD2AC5F9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146341"/>
            <a:ext cx="2368292" cy="309201"/>
          </a:xfrm>
        </p:spPr>
        <p:txBody>
          <a:bodyPr/>
          <a:lstStyle/>
          <a:p>
            <a:pPr>
              <a:defRPr/>
            </a:pPr>
            <a:fld id="{868DEF8E-98DB-4766-B684-6047CB81D1B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093" y="158015"/>
            <a:ext cx="795746" cy="503578"/>
          </a:xfrm>
        </p:spPr>
        <p:txBody>
          <a:bodyPr/>
          <a:lstStyle/>
          <a:p>
            <a:fld id="{ACB48608-65D9-4885-B554-0FA3E094678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1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D8332-3C26-4C1E-A3C4-8C9DF5354203}" type="datetime1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16A2-8A0A-480C-B5F1-4D7F1810F1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66384-3B58-427C-8277-3BC8F498CB99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8A97-ED0F-4AB0-9E3B-93506672B8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4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BA50F-9F72-4B44-B884-102905A467FF}" type="datetime1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091C-577A-4014-8501-A8B9C662AE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9BFEF4-D397-4954-B3D4-21CEF38AF30A}" type="datetime1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1995-6CA0-4364-B647-7945A4C572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8830-FFA5-4AFA-AD6B-BBA48636EC7B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FE0-0F5D-4ECF-8493-98FA954EBD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80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E55AE-F672-4B1F-8CCC-16D242F0A113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E032-FF9D-495A-93BA-E37A503F32B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44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2EAC19F-FB57-45F7-A4AA-A3C5F915B184}" type="datetime1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D06-BB22-4E03-A38E-C6711303728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8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9C1AF91-EDFD-4902-BBE8-D32E3BBD9E57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69DC99A-C891-4431-99F0-BD0EB3A5DB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10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</a:rPr>
              <a:t>CHUYÊN ĐỀ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200" cap="small" spc="-3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NGUYÊN TẮC CỦA VIỆC CHỌN NGHỀ.</a:t>
            </a:r>
            <a:endParaRPr lang="en-US" sz="3200" cap="small" spc="-3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17B39-D06E-406B-9081-ABB4E27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C780A5-6DDB-4540-AEF5-8E6D2AFCAE0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94523-4D3F-43C1-B9AD-898DC32E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99A-C891-4431-99F0-BD0EB3A5DB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5867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vi-VN" altLang="en-US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381000" y="1600200"/>
            <a:ext cx="8305800" cy="4191000"/>
            <a:chOff x="240" y="1152"/>
            <a:chExt cx="5232" cy="2640"/>
          </a:xfrm>
        </p:grpSpPr>
        <p:pic>
          <p:nvPicPr>
            <p:cNvPr id="86022" name="Picture 6" descr="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152"/>
              <a:ext cx="1680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3" name="Picture 7" descr="image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152"/>
              <a:ext cx="1824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4" name="Picture 8" descr="images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152"/>
              <a:ext cx="1632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5" name="Picture 9" descr="images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448"/>
              <a:ext cx="1680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6" name="Picture 10" descr="images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448"/>
              <a:ext cx="1824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7" name="Picture 11" descr="images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448"/>
              <a:ext cx="1632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495300" y="2286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1E8C9-0145-4416-A440-B1D428E8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5304B-0167-4AA6-AE81-594812B2B101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1FD2A-86B1-4797-9628-484C27F9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99A-C891-4431-99F0-BD0EB3A5DB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329" y="304800"/>
            <a:ext cx="6571343" cy="1049235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/>
            <a:r>
              <a:rPr lang="en-US" altLang="en-US" sz="3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en-US" sz="3400" b="1" dirty="0" err="1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3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dirty="0" err="1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altLang="en-US" sz="3400" b="1" dirty="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72318"/>
            <a:ext cx="8153400" cy="5380882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FF00"/>
            </a:solidFill>
            <a:prstDash val="sysDash"/>
          </a:ln>
        </p:spPr>
        <p:txBody>
          <a:bodyPr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err="1">
                <a:latin typeface="Times New Roman" panose="02020603050405020304" pitchFamily="18" charset="0"/>
              </a:rPr>
              <a:t>Hbiết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những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căn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cứ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để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hướng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CSKH;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Bước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đầu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suy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nghĩ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về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hướng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việc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bản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thân</a:t>
            </a:r>
            <a:r>
              <a:rPr lang="en-US" altLang="en-US" sz="2800" dirty="0">
                <a:latin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biết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nguyên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tắc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;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Bước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đầu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khả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năng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vận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dụng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lý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thuyết</a:t>
            </a:r>
            <a:r>
              <a:rPr lang="en-US" altLang="en-US" sz="2800" dirty="0">
                <a:latin typeface="Times New Roman" panose="02020603050405020304" pitchFamily="18" charset="0"/>
              </a:rPr>
              <a:t> “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Lập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kế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hoạch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”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vào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việc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phù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hợp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err="1">
                <a:latin typeface="Times New Roman" panose="02020603050405020304" pitchFamily="18" charset="0"/>
              </a:rPr>
              <a:t>Biết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ọc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sinh</a:t>
            </a:r>
            <a:r>
              <a:rPr lang="en-US" altLang="en-US" sz="2800" dirty="0">
                <a:latin typeface="Times New Roman" panose="02020603050405020304" pitchFamily="18" charset="0"/>
              </a:rPr>
              <a:t> ý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nghĩa,tầm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quan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trọng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việc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lựa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cơ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sở</a:t>
            </a:r>
            <a:r>
              <a:rPr lang="en-US" altLang="en-US" sz="2800" dirty="0">
                <a:latin typeface="Times New Roman" panose="02020603050405020304" pitchFamily="18" charset="0"/>
              </a:rPr>
              <a:t> khoa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24C9B-E05A-4075-8451-005C3094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BBE32-7CB2-40D6-B5C0-5616121E465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4FA17-CFA2-415D-B3A1-D996ACA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II . TIẾN TRÌNH BÀI DẠY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15734"/>
            <a:ext cx="7700509" cy="3175228"/>
          </a:xfrm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F56E9-FF57-4480-8F6E-64167FB4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66F97-F048-4B31-9572-30C9C84C933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2B25E-2C9F-45CC-BBBC-AE49F97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3600" dirty="0">
                <a:latin typeface="Times New Roman" panose="02020603050405020304" pitchFamily="18" charset="0"/>
              </a:rPr>
              <a:t> 1</a:t>
            </a:r>
            <a:endParaRPr lang="vi-VN" altLang="en-US" sz="340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Tìm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hiểu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cơ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sở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khoa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học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của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viêc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chọn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hướng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học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,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chọn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nghề</a:t>
            </a:r>
            <a:endParaRPr lang="en-US" altLang="en-US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Tổ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chức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trò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chơi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khởi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động</a:t>
            </a:r>
            <a:endParaRPr lang="en-US" altLang="en-US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Gv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phát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cho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mỗi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học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sinh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1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phiếu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phỏng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vấn, để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phỏng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vấn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2 - 3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bạn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trong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lớp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với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thời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gian</a:t>
            </a:r>
            <a:r>
              <a:rPr lang="en-US" altLang="en-US">
                <a:latin typeface="Andalus" panose="02020603050405020304" pitchFamily="18" charset="-78"/>
                <a:cs typeface="Andalus" panose="02020603050405020304" pitchFamily="18" charset="-78"/>
              </a:rPr>
              <a:t> 5 </a:t>
            </a:r>
            <a:r>
              <a:rPr lang="en-US" altLang="en-US" err="1">
                <a:latin typeface="Andalus" panose="02020603050405020304" pitchFamily="18" charset="-78"/>
                <a:cs typeface="Andalus" panose="02020603050405020304" pitchFamily="18" charset="-78"/>
              </a:rPr>
              <a:t>phút</a:t>
            </a:r>
            <a:endParaRPr lang="en-US" altLang="en-US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90446-65DD-4E17-A79E-41E7DBF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5F646F-2F28-487D-B87E-3F0B0523375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E92B-354C-48BC-86DF-093FBECC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9" name="Group 5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80242530"/>
              </p:ext>
            </p:extLst>
          </p:nvPr>
        </p:nvGraphicFramePr>
        <p:xfrm>
          <a:off x="228600" y="385763"/>
          <a:ext cx="8686800" cy="647223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51619671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34507685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1082020"/>
                    </a:ext>
                  </a:extLst>
                </a:gridCol>
              </a:tblGrid>
              <a:tr h="885825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Bạn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hãy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câu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nào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phù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hợp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nhất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định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mong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muốn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bạn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việc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tương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887"/>
                  </a:ext>
                </a:extLst>
              </a:tr>
              <a:tr h="228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đem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lại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cho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lương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cao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cha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mẹ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muốn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en-US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hiện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đang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được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nhiều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cơ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quan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công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ty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tuyển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dụng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40929358"/>
                  </a:ext>
                </a:extLst>
              </a:tr>
              <a:tr h="164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học,chọn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yêu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thích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khả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năng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giỏi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làm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giỏi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bạn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thân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749366396"/>
                  </a:ext>
                </a:extLst>
              </a:tr>
              <a:tr h="165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anh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chị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đã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mà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nhiều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người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hâm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mộ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Tôi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sẽ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hướng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chọn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nghề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khó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nhất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ít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người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theo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học</a:t>
                      </a: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323157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DD62F-4152-43A4-83EB-7F8F7CF8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DB177-6E8C-4310-B6FB-F220F5FC5CC1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CB16C-E5FF-46ED-B6EB-E730265B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7D78-BF5C-4A4A-AB80-6BD2AC5F98B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- </a:t>
            </a:r>
            <a:r>
              <a:rPr lang="en-US" altLang="en-US" sz="2800">
                <a:latin typeface="Times New Roman" panose="02020603050405020304" pitchFamily="18" charset="0"/>
              </a:rPr>
              <a:t>Em đã chọn ô nào? Vì sao? Hoặc bạn em đã chọn ô nào? Em có biết vì sao bạn ấy chọn ô đấy không?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6BB41-1196-4E30-B31E-916CCD1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4A27D-F989-41A7-9E4A-A38C63D721C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B0344-4CED-4F01-A361-1487F583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609600" y="76200"/>
            <a:ext cx="8077200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500" b="1">
                <a:solidFill>
                  <a:srgbClr val="400F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Lí thuyết Cây nghề nghiệp</a:t>
            </a:r>
            <a:br>
              <a:rPr lang="en-US" altLang="en-US" sz="2500" b="1">
                <a:solidFill>
                  <a:srgbClr val="400F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500">
                <a:solidFill>
                  <a:srgbClr val="400F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4" name="Picture 23" descr="Cay Nghe Nghie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98" y="829611"/>
            <a:ext cx="609543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831AD-61E3-41AB-B183-4A7C3096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B5794-B5B5-4413-96CC-F0AE34A8DCF4}" type="datetime1">
              <a:rPr lang="en-US" smtClean="0"/>
              <a:t>8/13/2021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04F9-D499-4650-8311-BB97E92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CFE0-0F5D-4ECF-8493-98FA954EBD8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23" descr="Cay Nghe Nghie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324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153400" cy="411162"/>
          </a:xfrm>
        </p:spPr>
        <p:txBody>
          <a:bodyPr>
            <a:normAutofit/>
          </a:bodyPr>
          <a:lstStyle/>
          <a:p>
            <a:r>
              <a:rPr lang="en-US" altLang="en-US" sz="1600" b="1" u="sng">
                <a:solidFill>
                  <a:srgbClr val="0000CC"/>
                </a:solidFill>
                <a:latin typeface="Times New Roman" panose="02020603050405020304" pitchFamily="18" charset="0"/>
              </a:rPr>
              <a:t>Một số lựa chọn Đối với học sinh trung học cơ sở sau tốt nghiệp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114800" y="1295400"/>
            <a:ext cx="1828800" cy="5334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C3 Nam Đàn1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477000" y="1371600"/>
            <a:ext cx="2286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C3 Nam Đàn2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133600" y="14605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14300" y="2159000"/>
            <a:ext cx="228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81000" y="3505200"/>
            <a:ext cx="2895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867400" y="3429000"/>
            <a:ext cx="2743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477000" y="2286000"/>
            <a:ext cx="2362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Hắc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CF3E4-0ECC-43FF-A6A9-EEA56F84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3289E-0216-448C-9B98-80A2A97F722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342E52-C8B3-4B91-A799-F6F0830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2" spcCol="4572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i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39CC6-AD0B-4541-88C4-AA2D211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4CA23-EF93-418B-88C7-FE319FB3C04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EA564-8882-4E3C-80F8-1D0D0456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8608-65D9-4885-B554-0FA3E0946780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theme/theme1.xml><?xml version="1.0" encoding="utf-8"?>
<a:theme xmlns:a="http://schemas.openxmlformats.org/drawingml/2006/main" name="Gallery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819</Words>
  <Application>Microsoft Office PowerPoint</Application>
  <PresentationFormat>Letter Paper (8.5x11 in)</PresentationFormat>
  <Paragraphs>74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Andalus</vt:lpstr>
      <vt:lpstr>Algerian</vt:lpstr>
      <vt:lpstr>Arial</vt:lpstr>
      <vt:lpstr>Calibri</vt:lpstr>
      <vt:lpstr>Cambria</vt:lpstr>
      <vt:lpstr>Times New Roman</vt:lpstr>
      <vt:lpstr>Wingdings</vt:lpstr>
      <vt:lpstr>Gallery</vt:lpstr>
      <vt:lpstr>CHUYÊN ĐỀ</vt:lpstr>
      <vt:lpstr>I. Mục tiêu</vt:lpstr>
      <vt:lpstr>II . TIẾN TRÌNH BÀI DẠY</vt:lpstr>
      <vt:lpstr>Hoạt động 1</vt:lpstr>
      <vt:lpstr>PowerPoint Presentation</vt:lpstr>
      <vt:lpstr>PowerPoint Presentation</vt:lpstr>
      <vt:lpstr>Mô hình Lí thuyết Cây nghề nghiệp  </vt:lpstr>
      <vt:lpstr>Một số lựa chọn Đối với học sinh trung học cơ sở sau tốt nghiệp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Keios Starqua</cp:lastModifiedBy>
  <cp:revision>103</cp:revision>
  <dcterms:created xsi:type="dcterms:W3CDTF">2013-08-16T09:53:35Z</dcterms:created>
  <dcterms:modified xsi:type="dcterms:W3CDTF">2021-08-13T02:12:14Z</dcterms:modified>
</cp:coreProperties>
</file>