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BA68-C5FD-46A5-ACD5-CD2B1E98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B9A1B-A67B-4321-8296-D5DB2B89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0D12-E708-42F7-A9CF-64DF0050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7262-6901-4D78-8C83-EC1686E9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4587-ADAF-431F-8A93-7194BE9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8AB-22B7-4A93-91CA-AB3E04CB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D6EAD-613F-4E5E-86DE-D083130D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8A76-F877-4E48-9B74-7D082EE1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2416-B1B8-4829-9883-C415697C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BB59-B54F-44A6-AD4B-038F1387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980B7-34B5-4C8B-BD77-FAC7256A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9903-B798-4F84-BF2E-8472DAA0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5F89-3B50-4410-BC0A-9F49D4C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FBE3-E097-4BB1-8B21-56EEE1BC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9F05-7065-4168-95DA-8E4EF5FB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70E4-E097-4C1F-9D38-D79F167E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6F77-ADA3-4C1F-B2A6-2A296255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181B-3AD5-46BF-AA3C-DE324E1B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B292-C894-4083-A9A0-66BFB920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B35E-9D60-434F-B15F-7DE94896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5CDA-DC8A-43B1-81C9-7588F0D7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344A-BAD0-41BE-A15D-10DE9602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F872-6902-4AE2-B8EB-BFA89B0C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8951-E359-452C-8975-A3565863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A499-A9B8-4215-93CB-64B68B7B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0F9C-84F9-43C3-916D-4C2EDB79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6CF8-01FA-4BA0-B1F9-A0F7AAD0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5E41-7452-42A2-8B6A-1928E422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894F7-3CD3-4FF9-933A-1C49E382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6A4D-F0D4-4155-A76B-9D57DFB3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F964-E745-4E71-B445-B43F4DB6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7700-A38B-41BC-AD84-9423F31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2D861-8BD3-435C-8F04-D41776C9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9C30-4064-4087-95D3-D70897B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00A85-A9BB-4746-A7AC-992C4663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AB7AF-96BF-4D08-BEAC-1D82E2DC5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C1832-7013-477A-822D-82285D9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A603F-3615-4CEE-AF84-75357FDF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2A630-1D29-4807-9CAC-EF55194B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49BA-D89F-4A09-ADC5-1F96B6F3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A027B-B6A7-47D5-B401-4CD6DB2E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0B52-4CE2-496D-BBD5-33B2C983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A02FC-C983-41F2-BB22-D2A4C059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9AB1C-40F5-42B9-B49D-0C6A9F1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18B36-73EA-4CD9-B24B-EBBA0E29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4D32C-C4DF-4DDC-8BB1-7BDCF473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7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7344-B66B-493D-B42D-9C49EBD8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A00D-766E-4DAD-B807-2ACF3007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1CBAF-14B9-40D1-AAFF-B32210BE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2080-812F-429C-88EF-7964AB89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67E-D0E5-45E1-AD07-31658B60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151E-0BE8-4245-9264-ECFFBED2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509-D5C9-4B5B-BE25-6FBAAE3A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13F0E-E3AC-4440-AA49-477D89AF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2436-D9D3-4C2D-8A3B-B47E2FB6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F1EF-E342-4401-B4F0-5972E77B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3FA0-68A1-4154-B574-D7AEFC0F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80B0-5D5F-4F8E-96A1-5274BBB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C34A7-8866-48A8-9857-F6823A19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76796-F96B-434B-BD6D-8EE084FE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F3AF3-38DE-449E-A459-88D92B301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E281-A9DF-45E8-B7C8-D09FF681E95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920-3E5F-4DF5-936C-E351F5309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5275-C523-4443-BF11-143E385C7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84F1-F001-4C2A-9D9E-983481D6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D2F9-C94D-41A6-B7E1-64DE7E83D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PROJECT</a:t>
            </a:r>
            <a:r>
              <a:rPr lang="en-US" dirty="0"/>
              <a:t> </a:t>
            </a:r>
            <a:r>
              <a:rPr lang="en-US" sz="5600" dirty="0">
                <a:solidFill>
                  <a:srgbClr val="FF0000"/>
                </a:solidFill>
              </a:rPr>
              <a:t>M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VALORANT</a:t>
            </a:r>
            <a:br>
              <a:rPr lang="en-US" dirty="0"/>
            </a:b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agent SAGE</a:t>
            </a:r>
            <a:br>
              <a:rPr lang="en-US" dirty="0"/>
            </a:b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run </a:t>
            </a:r>
            <a:r>
              <a:rPr lang="en-US" dirty="0" err="1"/>
              <a:t>sợ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05CC0-3DC8-405A-9F52-C957D99D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F2E2A9BE45C3C4E8B05CD42366E9CF3" ma:contentTypeVersion="0" ma:contentTypeDescription="Yeni belge oluşturun." ma:contentTypeScope="" ma:versionID="e19118932732a73c1126ba5a425b21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e1d99a1240b9e7e97efd1a01bd24a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1889C5-0B60-4379-A390-623DFA6E7FD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8EE0B8-69E2-4409-A722-3E9953B692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01BF2-B177-4E55-811E-917F46515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M VALORANT Tiêu điểm agent SAGE Sử dụng băng để làm cho đối thủ run sợ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 VALORANT Tiêu điểm agent SAGE Sử dụng băng để làm cho đối thủ run sợ</dc:title>
  <dc:creator>Mohammed B.h.NASSER</dc:creator>
  <cp:lastModifiedBy>Mohammed B.h.NASSER</cp:lastModifiedBy>
  <cp:revision>1</cp:revision>
  <dcterms:created xsi:type="dcterms:W3CDTF">2021-08-19T09:30:38Z</dcterms:created>
  <dcterms:modified xsi:type="dcterms:W3CDTF">2021-08-19T12:29:12Z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0x010100EF2E2A9BE45C3C4E8B05CD42366E9CF3</vt:lpwstr>
  </property>
</Properties>
</file>