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57" r:id="rId4"/>
    <p:sldId id="258" r:id="rId5"/>
    <p:sldId id="263" r:id="rId6"/>
    <p:sldId id="259" r:id="rId7"/>
    <p:sldId id="262" r:id="rId8"/>
    <p:sldId id="260" r:id="rId9"/>
    <p:sldId id="264" r:id="rId10"/>
    <p:sldId id="26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169908-9FA1-4B5D-9C0F-2C8B0354ACFF}" v="508" dt="2021-08-30T08:57:36.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50480" autoAdjust="0"/>
  </p:normalViewPr>
  <p:slideViewPr>
    <p:cSldViewPr snapToGrid="0">
      <p:cViewPr varScale="1">
        <p:scale>
          <a:sx n="62" d="100"/>
          <a:sy n="62" d="100"/>
        </p:scale>
        <p:origin x="760"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os Starqua" userId="8cf9fb8f937025db" providerId="LiveId" clId="{F5169908-9FA1-4B5D-9C0F-2C8B0354ACFF}"/>
    <pc:docChg chg="undo custSel addSld delSld modSld sldOrd modMainMaster">
      <pc:chgData name="Keios Starqua" userId="8cf9fb8f937025db" providerId="LiveId" clId="{F5169908-9FA1-4B5D-9C0F-2C8B0354ACFF}" dt="2021-08-30T08:57:36.246" v="818"/>
      <pc:docMkLst>
        <pc:docMk/>
      </pc:docMkLst>
      <pc:sldChg chg="addSp delSp modSp mod modTransition modAnim modNotesTx">
        <pc:chgData name="Keios Starqua" userId="8cf9fb8f937025db" providerId="LiveId" clId="{F5169908-9FA1-4B5D-9C0F-2C8B0354ACFF}" dt="2021-08-30T08:57:36.246" v="818"/>
        <pc:sldMkLst>
          <pc:docMk/>
          <pc:sldMk cId="3764556160" sldId="256"/>
        </pc:sldMkLst>
        <pc:spChg chg="mod">
          <ac:chgData name="Keios Starqua" userId="8cf9fb8f937025db" providerId="LiveId" clId="{F5169908-9FA1-4B5D-9C0F-2C8B0354ACFF}" dt="2021-08-18T13:19:17.464" v="737" actId="207"/>
          <ac:spMkLst>
            <pc:docMk/>
            <pc:sldMk cId="3764556160" sldId="256"/>
            <ac:spMk id="2" creationId="{66865F22-359A-4A56-BAE5-A5E584766E05}"/>
          </ac:spMkLst>
        </pc:spChg>
        <pc:spChg chg="mod">
          <ac:chgData name="Keios Starqua" userId="8cf9fb8f937025db" providerId="LiveId" clId="{F5169908-9FA1-4B5D-9C0F-2C8B0354ACFF}" dt="2021-08-18T13:19:01.503" v="736" actId="207"/>
          <ac:spMkLst>
            <pc:docMk/>
            <pc:sldMk cId="3764556160" sldId="256"/>
            <ac:spMk id="3" creationId="{76C2CA75-87B3-469F-943B-96AC4B493A19}"/>
          </ac:spMkLst>
        </pc:spChg>
        <pc:spChg chg="add del mod">
          <ac:chgData name="Keios Starqua" userId="8cf9fb8f937025db" providerId="LiveId" clId="{F5169908-9FA1-4B5D-9C0F-2C8B0354ACFF}" dt="2021-08-17T03:21:36.758" v="414"/>
          <ac:spMkLst>
            <pc:docMk/>
            <pc:sldMk cId="3764556160" sldId="256"/>
            <ac:spMk id="6" creationId="{FC8A6105-0B9A-495E-9D4E-1FDB9464BCFF}"/>
          </ac:spMkLst>
        </pc:spChg>
        <pc:spChg chg="add mod">
          <ac:chgData name="Keios Starqua" userId="8cf9fb8f937025db" providerId="LiveId" clId="{F5169908-9FA1-4B5D-9C0F-2C8B0354ACFF}" dt="2021-08-18T13:25:22.574" v="748" actId="1076"/>
          <ac:spMkLst>
            <pc:docMk/>
            <pc:sldMk cId="3764556160" sldId="256"/>
            <ac:spMk id="7" creationId="{102F56B6-008B-426E-822F-B68B3F9F705C}"/>
          </ac:spMkLst>
        </pc:spChg>
        <pc:spChg chg="add mod">
          <ac:chgData name="Keios Starqua" userId="8cf9fb8f937025db" providerId="LiveId" clId="{F5169908-9FA1-4B5D-9C0F-2C8B0354ACFF}" dt="2021-08-18T13:25:17.153" v="746" actId="1076"/>
          <ac:spMkLst>
            <pc:docMk/>
            <pc:sldMk cId="3764556160" sldId="256"/>
            <ac:spMk id="8" creationId="{8C22E050-6BD8-40AE-A381-309502E2BB8D}"/>
          </ac:spMkLst>
        </pc:spChg>
        <pc:spChg chg="add mod">
          <ac:chgData name="Keios Starqua" userId="8cf9fb8f937025db" providerId="LiveId" clId="{F5169908-9FA1-4B5D-9C0F-2C8B0354ACFF}" dt="2021-08-18T13:25:27.894" v="749" actId="1076"/>
          <ac:spMkLst>
            <pc:docMk/>
            <pc:sldMk cId="3764556160" sldId="256"/>
            <ac:spMk id="9" creationId="{20AF668E-F634-4998-ABA8-A01F6F584CB2}"/>
          </ac:spMkLst>
        </pc:spChg>
        <pc:spChg chg="add mod">
          <ac:chgData name="Keios Starqua" userId="8cf9fb8f937025db" providerId="LiveId" clId="{F5169908-9FA1-4B5D-9C0F-2C8B0354ACFF}" dt="2021-08-18T13:19:22.807" v="738" actId="207"/>
          <ac:spMkLst>
            <pc:docMk/>
            <pc:sldMk cId="3764556160" sldId="256"/>
            <ac:spMk id="10" creationId="{A709720C-DE24-49D2-9A25-872A6770F7BA}"/>
          </ac:spMkLst>
        </pc:spChg>
        <pc:picChg chg="add mod">
          <ac:chgData name="Keios Starqua" userId="8cf9fb8f937025db" providerId="LiveId" clId="{F5169908-9FA1-4B5D-9C0F-2C8B0354ACFF}" dt="2021-08-18T13:24:26.114" v="741" actId="962"/>
          <ac:picMkLst>
            <pc:docMk/>
            <pc:sldMk cId="3764556160" sldId="256"/>
            <ac:picMk id="5" creationId="{5563A20D-7790-4A78-BC1E-574AD97452AD}"/>
          </ac:picMkLst>
        </pc:picChg>
      </pc:sldChg>
      <pc:sldChg chg="modSp mod modTransition modAnim modNotesTx">
        <pc:chgData name="Keios Starqua" userId="8cf9fb8f937025db" providerId="LiveId" clId="{F5169908-9FA1-4B5D-9C0F-2C8B0354ACFF}" dt="2021-08-18T13:25:43.848" v="752" actId="207"/>
        <pc:sldMkLst>
          <pc:docMk/>
          <pc:sldMk cId="110517330" sldId="257"/>
        </pc:sldMkLst>
        <pc:spChg chg="mod">
          <ac:chgData name="Keios Starqua" userId="8cf9fb8f937025db" providerId="LiveId" clId="{F5169908-9FA1-4B5D-9C0F-2C8B0354ACFF}" dt="2021-08-18T13:25:33.739" v="750" actId="207"/>
          <ac:spMkLst>
            <pc:docMk/>
            <pc:sldMk cId="110517330" sldId="257"/>
            <ac:spMk id="2" creationId="{895A92A2-EDE6-4FA5-B7DB-F9D67E0F4F9B}"/>
          </ac:spMkLst>
        </pc:spChg>
        <pc:spChg chg="mod">
          <ac:chgData name="Keios Starqua" userId="8cf9fb8f937025db" providerId="LiveId" clId="{F5169908-9FA1-4B5D-9C0F-2C8B0354ACFF}" dt="2021-08-18T13:25:43.848" v="752" actId="207"/>
          <ac:spMkLst>
            <pc:docMk/>
            <pc:sldMk cId="110517330" sldId="257"/>
            <ac:spMk id="3" creationId="{36B23066-64BE-4FEB-BDAA-5BB3830674CD}"/>
          </ac:spMkLst>
        </pc:spChg>
      </pc:sldChg>
      <pc:sldChg chg="addSp delSp modSp add mod modTransition delAnim modAnim">
        <pc:chgData name="Keios Starqua" userId="8cf9fb8f937025db" providerId="LiveId" clId="{F5169908-9FA1-4B5D-9C0F-2C8B0354ACFF}" dt="2021-08-18T13:26:00.903" v="755" actId="207"/>
        <pc:sldMkLst>
          <pc:docMk/>
          <pc:sldMk cId="4020678668" sldId="258"/>
        </pc:sldMkLst>
        <pc:spChg chg="mod">
          <ac:chgData name="Keios Starqua" userId="8cf9fb8f937025db" providerId="LiveId" clId="{F5169908-9FA1-4B5D-9C0F-2C8B0354ACFF}" dt="2021-08-18T13:25:52.913" v="753" actId="207"/>
          <ac:spMkLst>
            <pc:docMk/>
            <pc:sldMk cId="4020678668" sldId="258"/>
            <ac:spMk id="2" creationId="{0B2C7C73-7C0A-42C2-B826-77992D5F943F}"/>
          </ac:spMkLst>
        </pc:spChg>
        <pc:spChg chg="del">
          <ac:chgData name="Keios Starqua" userId="8cf9fb8f937025db" providerId="LiveId" clId="{F5169908-9FA1-4B5D-9C0F-2C8B0354ACFF}" dt="2021-08-17T04:16:59.373" v="536" actId="931"/>
          <ac:spMkLst>
            <pc:docMk/>
            <pc:sldMk cId="4020678668" sldId="258"/>
            <ac:spMk id="3" creationId="{D50D85E0-8CC6-4CD4-8ACE-0868E7BDB488}"/>
          </ac:spMkLst>
        </pc:spChg>
        <pc:spChg chg="add mod">
          <ac:chgData name="Keios Starqua" userId="8cf9fb8f937025db" providerId="LiveId" clId="{F5169908-9FA1-4B5D-9C0F-2C8B0354ACFF}" dt="2021-08-18T13:25:52.913" v="753" actId="207"/>
          <ac:spMkLst>
            <pc:docMk/>
            <pc:sldMk cId="4020678668" sldId="258"/>
            <ac:spMk id="4" creationId="{E067C48D-BC21-42CE-AB21-589D1B4713B3}"/>
          </ac:spMkLst>
        </pc:spChg>
        <pc:spChg chg="add mod">
          <ac:chgData name="Keios Starqua" userId="8cf9fb8f937025db" providerId="LiveId" clId="{F5169908-9FA1-4B5D-9C0F-2C8B0354ACFF}" dt="2021-08-18T13:26:00.903" v="755" actId="207"/>
          <ac:spMkLst>
            <pc:docMk/>
            <pc:sldMk cId="4020678668" sldId="258"/>
            <ac:spMk id="5" creationId="{A2FD023A-7EA3-4D30-BFBD-2B3405E4B86D}"/>
          </ac:spMkLst>
        </pc:spChg>
        <pc:spChg chg="add del mod">
          <ac:chgData name="Keios Starqua" userId="8cf9fb8f937025db" providerId="LiveId" clId="{F5169908-9FA1-4B5D-9C0F-2C8B0354ACFF}" dt="2021-08-18T03:48:16.200" v="569" actId="21"/>
          <ac:spMkLst>
            <pc:docMk/>
            <pc:sldMk cId="4020678668" sldId="258"/>
            <ac:spMk id="9" creationId="{166DA409-5779-4508-8227-7CCDA880F296}"/>
          </ac:spMkLst>
        </pc:spChg>
        <pc:picChg chg="add del mod ord">
          <ac:chgData name="Keios Starqua" userId="8cf9fb8f937025db" providerId="LiveId" clId="{F5169908-9FA1-4B5D-9C0F-2C8B0354ACFF}" dt="2021-08-18T03:48:16.200" v="569" actId="21"/>
          <ac:picMkLst>
            <pc:docMk/>
            <pc:sldMk cId="4020678668" sldId="258"/>
            <ac:picMk id="6" creationId="{1882FE06-5802-49CC-86D0-2BDEB25B6C7C}"/>
          </ac:picMkLst>
        </pc:picChg>
        <pc:cxnChg chg="add del mod">
          <ac:chgData name="Keios Starqua" userId="8cf9fb8f937025db" providerId="LiveId" clId="{F5169908-9FA1-4B5D-9C0F-2C8B0354ACFF}" dt="2021-08-17T04:17:41.229" v="542" actId="11529"/>
          <ac:cxnSpMkLst>
            <pc:docMk/>
            <pc:sldMk cId="4020678668" sldId="258"/>
            <ac:cxnSpMk id="8" creationId="{647738E9-CA3E-407E-B0CA-B2C0AF6B79FE}"/>
          </ac:cxnSpMkLst>
        </pc:cxnChg>
      </pc:sldChg>
      <pc:sldChg chg="addSp modSp add mod modTransition modAnim">
        <pc:chgData name="Keios Starqua" userId="8cf9fb8f937025db" providerId="LiveId" clId="{F5169908-9FA1-4B5D-9C0F-2C8B0354ACFF}" dt="2021-08-18T13:32:10.593" v="773" actId="2711"/>
        <pc:sldMkLst>
          <pc:docMk/>
          <pc:sldMk cId="2694667092" sldId="259"/>
        </pc:sldMkLst>
        <pc:spChg chg="mod">
          <ac:chgData name="Keios Starqua" userId="8cf9fb8f937025db" providerId="LiveId" clId="{F5169908-9FA1-4B5D-9C0F-2C8B0354ACFF}" dt="2021-08-18T13:32:10.593" v="773" actId="2711"/>
          <ac:spMkLst>
            <pc:docMk/>
            <pc:sldMk cId="2694667092" sldId="259"/>
            <ac:spMk id="2" creationId="{75CF0702-6137-4BC8-B27D-F71AFDE05F08}"/>
          </ac:spMkLst>
        </pc:spChg>
        <pc:spChg chg="mod">
          <ac:chgData name="Keios Starqua" userId="8cf9fb8f937025db" providerId="LiveId" clId="{F5169908-9FA1-4B5D-9C0F-2C8B0354ACFF}" dt="2021-08-18T13:32:10.593" v="773" actId="2711"/>
          <ac:spMkLst>
            <pc:docMk/>
            <pc:sldMk cId="2694667092" sldId="259"/>
            <ac:spMk id="3" creationId="{AA569C3C-ACD1-45E7-9D93-B83C5D052E97}"/>
          </ac:spMkLst>
        </pc:spChg>
        <pc:spChg chg="add mod">
          <ac:chgData name="Keios Starqua" userId="8cf9fb8f937025db" providerId="LiveId" clId="{F5169908-9FA1-4B5D-9C0F-2C8B0354ACFF}" dt="2021-08-18T13:32:10.593" v="773" actId="2711"/>
          <ac:spMkLst>
            <pc:docMk/>
            <pc:sldMk cId="2694667092" sldId="259"/>
            <ac:spMk id="4" creationId="{EE0D7353-30D7-4704-9799-1B8476E05E59}"/>
          </ac:spMkLst>
        </pc:spChg>
      </pc:sldChg>
      <pc:sldChg chg="addSp modSp add mod modTransition modAnim">
        <pc:chgData name="Keios Starqua" userId="8cf9fb8f937025db" providerId="LiveId" clId="{F5169908-9FA1-4B5D-9C0F-2C8B0354ACFF}" dt="2021-08-18T13:32:49.588" v="776" actId="2711"/>
        <pc:sldMkLst>
          <pc:docMk/>
          <pc:sldMk cId="3422626617" sldId="260"/>
        </pc:sldMkLst>
        <pc:spChg chg="mod">
          <ac:chgData name="Keios Starqua" userId="8cf9fb8f937025db" providerId="LiveId" clId="{F5169908-9FA1-4B5D-9C0F-2C8B0354ACFF}" dt="2021-08-18T13:32:49.588" v="776" actId="2711"/>
          <ac:spMkLst>
            <pc:docMk/>
            <pc:sldMk cId="3422626617" sldId="260"/>
            <ac:spMk id="2" creationId="{B4771052-D408-4BE0-B0B4-232304008B85}"/>
          </ac:spMkLst>
        </pc:spChg>
        <pc:spChg chg="mod">
          <ac:chgData name="Keios Starqua" userId="8cf9fb8f937025db" providerId="LiveId" clId="{F5169908-9FA1-4B5D-9C0F-2C8B0354ACFF}" dt="2021-08-18T13:32:49.588" v="776" actId="2711"/>
          <ac:spMkLst>
            <pc:docMk/>
            <pc:sldMk cId="3422626617" sldId="260"/>
            <ac:spMk id="3" creationId="{4A21A18F-43DA-4A89-92C2-0D54B861C57E}"/>
          </ac:spMkLst>
        </pc:spChg>
        <pc:spChg chg="add mod">
          <ac:chgData name="Keios Starqua" userId="8cf9fb8f937025db" providerId="LiveId" clId="{F5169908-9FA1-4B5D-9C0F-2C8B0354ACFF}" dt="2021-08-18T13:32:49.588" v="776" actId="2711"/>
          <ac:spMkLst>
            <pc:docMk/>
            <pc:sldMk cId="3422626617" sldId="260"/>
            <ac:spMk id="4" creationId="{DCC7660B-072D-4B97-A38B-464CB33FE553}"/>
          </ac:spMkLst>
        </pc:spChg>
      </pc:sldChg>
      <pc:sldChg chg="addSp modSp add mod modTransition modAnim">
        <pc:chgData name="Keios Starqua" userId="8cf9fb8f937025db" providerId="LiveId" clId="{F5169908-9FA1-4B5D-9C0F-2C8B0354ACFF}" dt="2021-08-18T13:33:15.208" v="778" actId="2711"/>
        <pc:sldMkLst>
          <pc:docMk/>
          <pc:sldMk cId="156847952" sldId="261"/>
        </pc:sldMkLst>
        <pc:spChg chg="mod">
          <ac:chgData name="Keios Starqua" userId="8cf9fb8f937025db" providerId="LiveId" clId="{F5169908-9FA1-4B5D-9C0F-2C8B0354ACFF}" dt="2021-08-18T13:33:15.208" v="778" actId="2711"/>
          <ac:spMkLst>
            <pc:docMk/>
            <pc:sldMk cId="156847952" sldId="261"/>
            <ac:spMk id="2" creationId="{32BF0D53-501C-4D94-8A6C-A46BC82A097A}"/>
          </ac:spMkLst>
        </pc:spChg>
        <pc:spChg chg="mod">
          <ac:chgData name="Keios Starqua" userId="8cf9fb8f937025db" providerId="LiveId" clId="{F5169908-9FA1-4B5D-9C0F-2C8B0354ACFF}" dt="2021-08-18T13:33:15.208" v="778" actId="2711"/>
          <ac:spMkLst>
            <pc:docMk/>
            <pc:sldMk cId="156847952" sldId="261"/>
            <ac:spMk id="3" creationId="{0844BD33-D004-4764-A0CF-A623BE157E4D}"/>
          </ac:spMkLst>
        </pc:spChg>
        <pc:spChg chg="add mod">
          <ac:chgData name="Keios Starqua" userId="8cf9fb8f937025db" providerId="LiveId" clId="{F5169908-9FA1-4B5D-9C0F-2C8B0354ACFF}" dt="2021-08-18T13:33:15.208" v="778" actId="2711"/>
          <ac:spMkLst>
            <pc:docMk/>
            <pc:sldMk cId="156847952" sldId="261"/>
            <ac:spMk id="4" creationId="{016EEE7F-1621-4EA9-8007-DBC86FFD8540}"/>
          </ac:spMkLst>
        </pc:spChg>
      </pc:sldChg>
      <pc:sldChg chg="modSp new mod modTransition">
        <pc:chgData name="Keios Starqua" userId="8cf9fb8f937025db" providerId="LiveId" clId="{F5169908-9FA1-4B5D-9C0F-2C8B0354ACFF}" dt="2021-08-18T13:32:41.281" v="774" actId="207"/>
        <pc:sldMkLst>
          <pc:docMk/>
          <pc:sldMk cId="365569468" sldId="262"/>
        </pc:sldMkLst>
        <pc:spChg chg="mod">
          <ac:chgData name="Keios Starqua" userId="8cf9fb8f937025db" providerId="LiveId" clId="{F5169908-9FA1-4B5D-9C0F-2C8B0354ACFF}" dt="2021-08-18T13:32:41.281" v="774" actId="207"/>
          <ac:spMkLst>
            <pc:docMk/>
            <pc:sldMk cId="365569468" sldId="262"/>
            <ac:spMk id="2" creationId="{FBC6B925-6F22-46BE-9B58-2CC9F0BDE80F}"/>
          </ac:spMkLst>
        </pc:spChg>
      </pc:sldChg>
      <pc:sldChg chg="modSp add del">
        <pc:chgData name="Keios Starqua" userId="8cf9fb8f937025db" providerId="LiveId" clId="{F5169908-9FA1-4B5D-9C0F-2C8B0354ACFF}" dt="2021-08-17T02:18:57" v="328" actId="2696"/>
        <pc:sldMkLst>
          <pc:docMk/>
          <pc:sldMk cId="2342728535" sldId="262"/>
        </pc:sldMkLst>
        <pc:spChg chg="mod">
          <ac:chgData name="Keios Starqua" userId="8cf9fb8f937025db" providerId="LiveId" clId="{F5169908-9FA1-4B5D-9C0F-2C8B0354ACFF}" dt="2021-08-17T02:18:56.279" v="327"/>
          <ac:spMkLst>
            <pc:docMk/>
            <pc:sldMk cId="2342728535" sldId="262"/>
            <ac:spMk id="2" creationId="{CC4F9600-AAD1-405A-92D7-B8AB27659DE9}"/>
          </ac:spMkLst>
        </pc:spChg>
      </pc:sldChg>
      <pc:sldChg chg="addSp delSp modSp new mod modTransition delAnim modAnim">
        <pc:chgData name="Keios Starqua" userId="8cf9fb8f937025db" providerId="LiveId" clId="{F5169908-9FA1-4B5D-9C0F-2C8B0354ACFF}" dt="2021-08-19T05:06:40.027" v="808"/>
        <pc:sldMkLst>
          <pc:docMk/>
          <pc:sldMk cId="3910790388" sldId="263"/>
        </pc:sldMkLst>
        <pc:spChg chg="mod">
          <ac:chgData name="Keios Starqua" userId="8cf9fb8f937025db" providerId="LiveId" clId="{F5169908-9FA1-4B5D-9C0F-2C8B0354ACFF}" dt="2021-08-18T13:31:54.336" v="771" actId="207"/>
          <ac:spMkLst>
            <pc:docMk/>
            <pc:sldMk cId="3910790388" sldId="263"/>
            <ac:spMk id="2" creationId="{0A6EE246-EA02-470F-91E4-E6D617081319}"/>
          </ac:spMkLst>
        </pc:spChg>
        <pc:spChg chg="del">
          <ac:chgData name="Keios Starqua" userId="8cf9fb8f937025db" providerId="LiveId" clId="{F5169908-9FA1-4B5D-9C0F-2C8B0354ACFF}" dt="2021-08-18T03:48:33.052" v="571" actId="478"/>
          <ac:spMkLst>
            <pc:docMk/>
            <pc:sldMk cId="3910790388" sldId="263"/>
            <ac:spMk id="3" creationId="{2172DF04-810C-44FA-A25F-836445445E47}"/>
          </ac:spMkLst>
        </pc:spChg>
        <pc:spChg chg="add mod ord">
          <ac:chgData name="Keios Starqua" userId="8cf9fb8f937025db" providerId="LiveId" clId="{F5169908-9FA1-4B5D-9C0F-2C8B0354ACFF}" dt="2021-08-18T13:31:30.426" v="770" actId="207"/>
          <ac:spMkLst>
            <pc:docMk/>
            <pc:sldMk cId="3910790388" sldId="263"/>
            <ac:spMk id="5" creationId="{621D4DE8-C1C9-425C-8E2E-BA7DC980A3A1}"/>
          </ac:spMkLst>
        </pc:spChg>
        <pc:picChg chg="add del mod">
          <ac:chgData name="Keios Starqua" userId="8cf9fb8f937025db" providerId="LiveId" clId="{F5169908-9FA1-4B5D-9C0F-2C8B0354ACFF}" dt="2021-08-18T13:30:20.558" v="756" actId="478"/>
          <ac:picMkLst>
            <pc:docMk/>
            <pc:sldMk cId="3910790388" sldId="263"/>
            <ac:picMk id="4" creationId="{3F967F8B-65AC-46B4-9437-2646EE515960}"/>
          </ac:picMkLst>
        </pc:picChg>
        <pc:picChg chg="add mod">
          <ac:chgData name="Keios Starqua" userId="8cf9fb8f937025db" providerId="LiveId" clId="{F5169908-9FA1-4B5D-9C0F-2C8B0354ACFF}" dt="2021-08-19T05:05:19.254" v="799" actId="1076"/>
          <ac:picMkLst>
            <pc:docMk/>
            <pc:sldMk cId="3910790388" sldId="263"/>
            <ac:picMk id="6" creationId="{CBA18272-519B-4E13-8E7A-5AA726476E2D}"/>
          </ac:picMkLst>
        </pc:picChg>
      </pc:sldChg>
      <pc:sldChg chg="addSp delSp modSp new mod ord modTransition">
        <pc:chgData name="Keios Starqua" userId="8cf9fb8f937025db" providerId="LiveId" clId="{F5169908-9FA1-4B5D-9C0F-2C8B0354ACFF}" dt="2021-08-19T11:46:23.269" v="813"/>
        <pc:sldMkLst>
          <pc:docMk/>
          <pc:sldMk cId="3134951026" sldId="264"/>
        </pc:sldMkLst>
        <pc:spChg chg="del">
          <ac:chgData name="Keios Starqua" userId="8cf9fb8f937025db" providerId="LiveId" clId="{F5169908-9FA1-4B5D-9C0F-2C8B0354ACFF}" dt="2021-08-19T11:46:08.226" v="811" actId="478"/>
          <ac:spMkLst>
            <pc:docMk/>
            <pc:sldMk cId="3134951026" sldId="264"/>
            <ac:spMk id="2" creationId="{51F9DF5A-03B0-4A5E-A759-EB4F98D641A6}"/>
          </ac:spMkLst>
        </pc:spChg>
        <pc:spChg chg="add del mod">
          <ac:chgData name="Keios Starqua" userId="8cf9fb8f937025db" providerId="LiveId" clId="{F5169908-9FA1-4B5D-9C0F-2C8B0354ACFF}" dt="2021-08-19T11:46:04.059" v="810"/>
          <ac:spMkLst>
            <pc:docMk/>
            <pc:sldMk cId="3134951026" sldId="264"/>
            <ac:spMk id="4" creationId="{91D84EB6-E2BF-451B-B893-37EBA7CC6AB4}"/>
          </ac:spMkLst>
        </pc:spChg>
        <pc:spChg chg="add mod">
          <ac:chgData name="Keios Starqua" userId="8cf9fb8f937025db" providerId="LiveId" clId="{F5169908-9FA1-4B5D-9C0F-2C8B0354ACFF}" dt="2021-08-19T11:46:23.269" v="813"/>
          <ac:spMkLst>
            <pc:docMk/>
            <pc:sldMk cId="3134951026" sldId="264"/>
            <ac:spMk id="5" creationId="{31E4C88B-49AE-4D29-947F-5C9807BA9F7F}"/>
          </ac:spMkLst>
        </pc:spChg>
      </pc:sldChg>
      <pc:sldChg chg="addSp delSp modSp new mod ord modTransition">
        <pc:chgData name="Keios Starqua" userId="8cf9fb8f937025db" providerId="LiveId" clId="{F5169908-9FA1-4B5D-9C0F-2C8B0354ACFF}" dt="2021-08-19T11:46:50.824" v="816"/>
        <pc:sldMkLst>
          <pc:docMk/>
          <pc:sldMk cId="3313333455" sldId="265"/>
        </pc:sldMkLst>
        <pc:spChg chg="del">
          <ac:chgData name="Keios Starqua" userId="8cf9fb8f937025db" providerId="LiveId" clId="{F5169908-9FA1-4B5D-9C0F-2C8B0354ACFF}" dt="2021-08-19T11:46:37.723" v="814" actId="478"/>
          <ac:spMkLst>
            <pc:docMk/>
            <pc:sldMk cId="3313333455" sldId="265"/>
            <ac:spMk id="2" creationId="{FE169794-4C49-459E-AB82-90A9754E0032}"/>
          </ac:spMkLst>
        </pc:spChg>
        <pc:spChg chg="add mod">
          <ac:chgData name="Keios Starqua" userId="8cf9fb8f937025db" providerId="LiveId" clId="{F5169908-9FA1-4B5D-9C0F-2C8B0354ACFF}" dt="2021-08-19T11:46:50.824" v="816"/>
          <ac:spMkLst>
            <pc:docMk/>
            <pc:sldMk cId="3313333455" sldId="265"/>
            <ac:spMk id="4" creationId="{F6A31B18-B63F-43C0-9EAA-2C75CF8B8B80}"/>
          </ac:spMkLst>
        </pc:spChg>
      </pc:sldChg>
      <pc:sldChg chg="new">
        <pc:chgData name="Keios Starqua" userId="8cf9fb8f937025db" providerId="LiveId" clId="{F5169908-9FA1-4B5D-9C0F-2C8B0354ACFF}" dt="2021-08-30T08:50:58.577" v="817" actId="680"/>
        <pc:sldMkLst>
          <pc:docMk/>
          <pc:sldMk cId="1760304134" sldId="266"/>
        </pc:sldMkLst>
      </pc:sldChg>
      <pc:sldMasterChg chg="addSp delSp modSp mod modSldLayout">
        <pc:chgData name="Keios Starqua" userId="8cf9fb8f937025db" providerId="LiveId" clId="{F5169908-9FA1-4B5D-9C0F-2C8B0354ACFF}" dt="2021-08-18T13:34:41.767" v="786" actId="1076"/>
        <pc:sldMasterMkLst>
          <pc:docMk/>
          <pc:sldMasterMk cId="3336685963" sldId="2147483648"/>
        </pc:sldMasterMkLst>
        <pc:picChg chg="add del mod ord modVis">
          <ac:chgData name="Keios Starqua" userId="8cf9fb8f937025db" providerId="LiveId" clId="{F5169908-9FA1-4B5D-9C0F-2C8B0354ACFF}" dt="2021-08-18T13:33:50.968" v="779" actId="21"/>
          <ac:picMkLst>
            <pc:docMk/>
            <pc:sldMasterMk cId="3336685963" sldId="2147483648"/>
            <ac:picMk id="8" creationId="{F8714432-D6D4-4682-98F8-1AAA359A4F2D}"/>
          </ac:picMkLst>
        </pc:picChg>
        <pc:picChg chg="add del mod">
          <ac:chgData name="Keios Starqua" userId="8cf9fb8f937025db" providerId="LiveId" clId="{F5169908-9FA1-4B5D-9C0F-2C8B0354ACFF}" dt="2021-08-17T03:53:22.869" v="528" actId="478"/>
          <ac:picMkLst>
            <pc:docMk/>
            <pc:sldMasterMk cId="3336685963" sldId="2147483648"/>
            <ac:picMk id="1026" creationId="{39D94ACB-F02D-4781-A366-4A522C201CDB}"/>
          </ac:picMkLst>
        </pc:picChg>
        <pc:sldLayoutChg chg="addSp delSp modSp">
          <pc:chgData name="Keios Starqua" userId="8cf9fb8f937025db" providerId="LiveId" clId="{F5169908-9FA1-4B5D-9C0F-2C8B0354ACFF}" dt="2021-08-18T13:15:19.584" v="727" actId="478"/>
          <pc:sldLayoutMkLst>
            <pc:docMk/>
            <pc:sldMasterMk cId="3336685963" sldId="2147483648"/>
            <pc:sldLayoutMk cId="2212509661" sldId="2147483649"/>
          </pc:sldLayoutMkLst>
          <pc:picChg chg="add del mod">
            <ac:chgData name="Keios Starqua" userId="8cf9fb8f937025db" providerId="LiveId" clId="{F5169908-9FA1-4B5D-9C0F-2C8B0354ACFF}" dt="2021-08-18T13:15:19.584" v="727" actId="478"/>
            <ac:picMkLst>
              <pc:docMk/>
              <pc:sldMasterMk cId="3336685963" sldId="2147483648"/>
              <pc:sldLayoutMk cId="2212509661" sldId="2147483649"/>
              <ac:picMk id="7" creationId="{16D84E78-CEFB-4C45-9B77-3DE1525F8AD6}"/>
            </ac:picMkLst>
          </pc:picChg>
        </pc:sldLayoutChg>
        <pc:sldLayoutChg chg="addSp delSp modSp mod">
          <pc:chgData name="Keios Starqua" userId="8cf9fb8f937025db" providerId="LiveId" clId="{F5169908-9FA1-4B5D-9C0F-2C8B0354ACFF}" dt="2021-08-18T13:34:41.767" v="786" actId="1076"/>
          <pc:sldLayoutMkLst>
            <pc:docMk/>
            <pc:sldMasterMk cId="3336685963" sldId="2147483648"/>
            <pc:sldLayoutMk cId="1196257442" sldId="2147483650"/>
          </pc:sldLayoutMkLst>
          <pc:picChg chg="add mod ord">
            <ac:chgData name="Keios Starqua" userId="8cf9fb8f937025db" providerId="LiveId" clId="{F5169908-9FA1-4B5D-9C0F-2C8B0354ACFF}" dt="2021-08-17T04:21:12.364" v="550"/>
            <ac:picMkLst>
              <pc:docMk/>
              <pc:sldMasterMk cId="3336685963" sldId="2147483648"/>
              <pc:sldLayoutMk cId="1196257442" sldId="2147483650"/>
              <ac:picMk id="8" creationId="{524EEDED-1C2C-4248-96A6-3424FADC6B14}"/>
            </ac:picMkLst>
          </pc:picChg>
          <pc:picChg chg="add del mod">
            <ac:chgData name="Keios Starqua" userId="8cf9fb8f937025db" providerId="LiveId" clId="{F5169908-9FA1-4B5D-9C0F-2C8B0354ACFF}" dt="2021-08-18T13:34:14.028" v="781" actId="478"/>
            <ac:picMkLst>
              <pc:docMk/>
              <pc:sldMasterMk cId="3336685963" sldId="2147483648"/>
              <pc:sldLayoutMk cId="1196257442" sldId="2147483650"/>
              <ac:picMk id="9" creationId="{DA688EC6-4327-4CF5-95F9-6C6F6254D5D7}"/>
            </ac:picMkLst>
          </pc:picChg>
          <pc:picChg chg="add mod">
            <ac:chgData name="Keios Starqua" userId="8cf9fb8f937025db" providerId="LiveId" clId="{F5169908-9FA1-4B5D-9C0F-2C8B0354ACFF}" dt="2021-08-18T13:34:41.767" v="786" actId="1076"/>
            <ac:picMkLst>
              <pc:docMk/>
              <pc:sldMasterMk cId="3336685963" sldId="2147483648"/>
              <pc:sldLayoutMk cId="1196257442" sldId="2147483650"/>
              <ac:picMk id="10" creationId="{BEF75B58-00BA-46D7-9E5B-5F0A8AA77C4F}"/>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6B77D-DF1F-432B-8D28-DD0F1A2BC0A0}"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65B65-2DF6-46BA-9DA1-9C1C631D2B44}" type="slidenum">
              <a:rPr lang="en-US" smtClean="0"/>
              <a:t>‹#›</a:t>
            </a:fld>
            <a:endParaRPr lang="en-US"/>
          </a:p>
        </p:txBody>
      </p:sp>
    </p:spTree>
    <p:extLst>
      <p:ext uri="{BB962C8B-B14F-4D97-AF65-F5344CB8AC3E}">
        <p14:creationId xmlns:p14="http://schemas.microsoft.com/office/powerpoint/2010/main" val="1980554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Giới</a:t>
            </a:r>
            <a:r>
              <a:rPr lang="en-US"/>
              <a:t> thiệu: </a:t>
            </a:r>
          </a:p>
          <a:p>
            <a:r>
              <a:rPr lang="en-US" b="0" i="1">
                <a:solidFill>
                  <a:srgbClr val="221F20"/>
                </a:solidFill>
                <a:effectLst/>
                <a:latin typeface="Roboto" panose="02000000000000000000" pitchFamily="2" charset="0"/>
              </a:rPr>
              <a:t>OOP là viết tắt của Object Oriented Programming)</a:t>
            </a:r>
            <a:endParaRPr lang="en-US"/>
          </a:p>
        </p:txBody>
      </p:sp>
      <p:sp>
        <p:nvSpPr>
          <p:cNvPr id="4" name="Slide Number Placeholder 3"/>
          <p:cNvSpPr>
            <a:spLocks noGrp="1"/>
          </p:cNvSpPr>
          <p:nvPr>
            <p:ph type="sldNum" sz="quarter" idx="5"/>
          </p:nvPr>
        </p:nvSpPr>
        <p:spPr/>
        <p:txBody>
          <a:bodyPr/>
          <a:lstStyle/>
          <a:p>
            <a:fld id="{03665B65-2DF6-46BA-9DA1-9C1C631D2B44}" type="slidenum">
              <a:rPr lang="en-US" smtClean="0"/>
              <a:t>1</a:t>
            </a:fld>
            <a:endParaRPr lang="en-US"/>
          </a:p>
        </p:txBody>
      </p:sp>
    </p:spTree>
    <p:extLst>
      <p:ext uri="{BB962C8B-B14F-4D97-AF65-F5344CB8AC3E}">
        <p14:creationId xmlns:p14="http://schemas.microsoft.com/office/powerpoint/2010/main" val="95685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imes New Roman" panose="02020603050405020304" pitchFamily="18" charset="0"/>
                <a:cs typeface="Times New Roman" panose="02020603050405020304" pitchFamily="18" charset="0"/>
              </a:rPr>
              <a:t>4 Đặc Tính Cơ Bản</a:t>
            </a:r>
          </a:p>
          <a:p>
            <a:r>
              <a:rPr lang="en-US">
                <a:latin typeface="Times New Roman" panose="02020603050405020304" pitchFamily="18" charset="0"/>
                <a:cs typeface="Times New Roman" panose="02020603050405020304" pitchFamily="18" charset="0"/>
              </a:rPr>
              <a:t>Tính đóng gói</a:t>
            </a:r>
          </a:p>
          <a:p>
            <a:r>
              <a:rPr lang="en-US">
                <a:latin typeface="Times New Roman" panose="02020603050405020304" pitchFamily="18" charset="0"/>
                <a:cs typeface="Times New Roman" panose="02020603050405020304" pitchFamily="18" charset="0"/>
              </a:rPr>
              <a:t>Tính kế thừa</a:t>
            </a:r>
          </a:p>
          <a:p>
            <a:r>
              <a:rPr lang="en-US">
                <a:latin typeface="Times New Roman" panose="02020603050405020304" pitchFamily="18" charset="0"/>
                <a:cs typeface="Times New Roman" panose="02020603050405020304" pitchFamily="18" charset="0"/>
              </a:rPr>
              <a:t>Tính đa hình</a:t>
            </a:r>
          </a:p>
          <a:p>
            <a:r>
              <a:rPr lang="vi-VN">
                <a:latin typeface="Times New Roman" panose="02020603050405020304" pitchFamily="18" charset="0"/>
                <a:cs typeface="Times New Roman" panose="02020603050405020304" pitchFamily="18" charset="0"/>
              </a:rPr>
              <a:t>Tính trừu tượng</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3665B65-2DF6-46BA-9DA1-9C1C631D2B44}" type="slidenum">
              <a:rPr lang="en-US" smtClean="0"/>
              <a:t>3</a:t>
            </a:fld>
            <a:endParaRPr lang="en-US"/>
          </a:p>
        </p:txBody>
      </p:sp>
    </p:spTree>
    <p:extLst>
      <p:ext uri="{BB962C8B-B14F-4D97-AF65-F5344CB8AC3E}">
        <p14:creationId xmlns:p14="http://schemas.microsoft.com/office/powerpoint/2010/main" val="205713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Ví Dụ Cho Tính Kế Thừa</a:t>
            </a:r>
          </a:p>
        </p:txBody>
      </p:sp>
      <p:sp>
        <p:nvSpPr>
          <p:cNvPr id="4" name="Slide Number Placeholder 3"/>
          <p:cNvSpPr>
            <a:spLocks noGrp="1"/>
          </p:cNvSpPr>
          <p:nvPr>
            <p:ph type="sldNum" sz="quarter" idx="5"/>
          </p:nvPr>
        </p:nvSpPr>
        <p:spPr/>
        <p:txBody>
          <a:bodyPr/>
          <a:lstStyle/>
          <a:p>
            <a:fld id="{03665B65-2DF6-46BA-9DA1-9C1C631D2B44}" type="slidenum">
              <a:rPr lang="en-US" smtClean="0"/>
              <a:t>7</a:t>
            </a:fld>
            <a:endParaRPr lang="en-US"/>
          </a:p>
        </p:txBody>
      </p:sp>
    </p:spTree>
    <p:extLst>
      <p:ext uri="{BB962C8B-B14F-4D97-AF65-F5344CB8AC3E}">
        <p14:creationId xmlns:p14="http://schemas.microsoft.com/office/powerpoint/2010/main" val="196613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AF3A-C104-403F-8886-83F30CAE84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55F4F2-2572-46B4-8591-12FEDC291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EDDCDA-72E9-487A-884B-E523FA651B87}"/>
              </a:ext>
            </a:extLst>
          </p:cNvPr>
          <p:cNvSpPr>
            <a:spLocks noGrp="1"/>
          </p:cNvSpPr>
          <p:nvPr>
            <p:ph type="dt" sz="half" idx="10"/>
          </p:nvPr>
        </p:nvSpPr>
        <p:spPr/>
        <p:txBody>
          <a:bodyPr/>
          <a:lstStyle/>
          <a:p>
            <a:fld id="{64AE1971-D6C1-473C-B105-33CBB8B0809D}" type="datetimeFigureOut">
              <a:rPr lang="en-US" smtClean="0"/>
              <a:t>8/30/2021</a:t>
            </a:fld>
            <a:endParaRPr lang="en-US"/>
          </a:p>
        </p:txBody>
      </p:sp>
      <p:sp>
        <p:nvSpPr>
          <p:cNvPr id="5" name="Footer Placeholder 4">
            <a:extLst>
              <a:ext uri="{FF2B5EF4-FFF2-40B4-BE49-F238E27FC236}">
                <a16:creationId xmlns:a16="http://schemas.microsoft.com/office/drawing/2014/main" id="{2EDB160B-ADE9-4F23-BB5A-F7813230A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6F6D3-BC2F-417A-8241-C2E20132384F}"/>
              </a:ext>
            </a:extLst>
          </p:cNvPr>
          <p:cNvSpPr>
            <a:spLocks noGrp="1"/>
          </p:cNvSpPr>
          <p:nvPr>
            <p:ph type="sldNum" sz="quarter" idx="12"/>
          </p:nvPr>
        </p:nvSpPr>
        <p:spPr/>
        <p:txBody>
          <a:bodyPr/>
          <a:lstStyle/>
          <a:p>
            <a:fld id="{0507A0D9-2E50-4B9D-9BB2-DE595D7916E7}" type="slidenum">
              <a:rPr lang="en-US" smtClean="0"/>
              <a:t>‹#›</a:t>
            </a:fld>
            <a:endParaRPr lang="en-US"/>
          </a:p>
        </p:txBody>
      </p:sp>
    </p:spTree>
    <p:extLst>
      <p:ext uri="{BB962C8B-B14F-4D97-AF65-F5344CB8AC3E}">
        <p14:creationId xmlns:p14="http://schemas.microsoft.com/office/powerpoint/2010/main" val="221250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C282-4E3F-43E0-B33E-9A2CDC596A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74A343-B524-458F-B5F1-B69EECFAF4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C504E-E807-4332-9A22-5AC6BC862526}"/>
              </a:ext>
            </a:extLst>
          </p:cNvPr>
          <p:cNvSpPr>
            <a:spLocks noGrp="1"/>
          </p:cNvSpPr>
          <p:nvPr>
            <p:ph type="dt" sz="half" idx="10"/>
          </p:nvPr>
        </p:nvSpPr>
        <p:spPr/>
        <p:txBody>
          <a:bodyPr/>
          <a:lstStyle/>
          <a:p>
            <a:fld id="{64AE1971-D6C1-473C-B105-33CBB8B0809D}" type="datetimeFigureOut">
              <a:rPr lang="en-US" smtClean="0"/>
              <a:t>8/30/2021</a:t>
            </a:fld>
            <a:endParaRPr lang="en-US"/>
          </a:p>
        </p:txBody>
      </p:sp>
      <p:sp>
        <p:nvSpPr>
          <p:cNvPr id="5" name="Footer Placeholder 4">
            <a:extLst>
              <a:ext uri="{FF2B5EF4-FFF2-40B4-BE49-F238E27FC236}">
                <a16:creationId xmlns:a16="http://schemas.microsoft.com/office/drawing/2014/main" id="{8A60174C-D032-4420-A503-6A044F789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DA787-B6E4-4366-B266-36D5D1CEE403}"/>
              </a:ext>
            </a:extLst>
          </p:cNvPr>
          <p:cNvSpPr>
            <a:spLocks noGrp="1"/>
          </p:cNvSpPr>
          <p:nvPr>
            <p:ph type="sldNum" sz="quarter" idx="12"/>
          </p:nvPr>
        </p:nvSpPr>
        <p:spPr/>
        <p:txBody>
          <a:bodyPr/>
          <a:lstStyle/>
          <a:p>
            <a:fld id="{0507A0D9-2E50-4B9D-9BB2-DE595D7916E7}" type="slidenum">
              <a:rPr lang="en-US" smtClean="0"/>
              <a:t>‹#›</a:t>
            </a:fld>
            <a:endParaRPr lang="en-US"/>
          </a:p>
        </p:txBody>
      </p:sp>
    </p:spTree>
    <p:extLst>
      <p:ext uri="{BB962C8B-B14F-4D97-AF65-F5344CB8AC3E}">
        <p14:creationId xmlns:p14="http://schemas.microsoft.com/office/powerpoint/2010/main" val="247193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FC5848-B701-4FE9-BFDD-EC025D1DA5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0D1805-09EE-4C98-BEB8-B0463E66A0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85021-532A-4909-B4D3-347CF2DE8414}"/>
              </a:ext>
            </a:extLst>
          </p:cNvPr>
          <p:cNvSpPr>
            <a:spLocks noGrp="1"/>
          </p:cNvSpPr>
          <p:nvPr>
            <p:ph type="dt" sz="half" idx="10"/>
          </p:nvPr>
        </p:nvSpPr>
        <p:spPr/>
        <p:txBody>
          <a:bodyPr/>
          <a:lstStyle/>
          <a:p>
            <a:fld id="{64AE1971-D6C1-473C-B105-33CBB8B0809D}" type="datetimeFigureOut">
              <a:rPr lang="en-US" smtClean="0"/>
              <a:t>8/30/2021</a:t>
            </a:fld>
            <a:endParaRPr lang="en-US"/>
          </a:p>
        </p:txBody>
      </p:sp>
      <p:sp>
        <p:nvSpPr>
          <p:cNvPr id="5" name="Footer Placeholder 4">
            <a:extLst>
              <a:ext uri="{FF2B5EF4-FFF2-40B4-BE49-F238E27FC236}">
                <a16:creationId xmlns:a16="http://schemas.microsoft.com/office/drawing/2014/main" id="{A472B178-49B5-41CA-82F7-F089C67B8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01A2F-7CD2-4510-83B6-BC69E79378D4}"/>
              </a:ext>
            </a:extLst>
          </p:cNvPr>
          <p:cNvSpPr>
            <a:spLocks noGrp="1"/>
          </p:cNvSpPr>
          <p:nvPr>
            <p:ph type="sldNum" sz="quarter" idx="12"/>
          </p:nvPr>
        </p:nvSpPr>
        <p:spPr/>
        <p:txBody>
          <a:bodyPr/>
          <a:lstStyle/>
          <a:p>
            <a:fld id="{0507A0D9-2E50-4B9D-9BB2-DE595D7916E7}" type="slidenum">
              <a:rPr lang="en-US" smtClean="0"/>
              <a:t>‹#›</a:t>
            </a:fld>
            <a:endParaRPr lang="en-US"/>
          </a:p>
        </p:txBody>
      </p:sp>
    </p:spTree>
    <p:extLst>
      <p:ext uri="{BB962C8B-B14F-4D97-AF65-F5344CB8AC3E}">
        <p14:creationId xmlns:p14="http://schemas.microsoft.com/office/powerpoint/2010/main" val="319382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524EEDED-1C2C-4248-96A6-3424FADC6B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064D2B6-B92F-42B7-802C-97DBCFE528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61BBF7-866E-4C32-A9DD-163F6600A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46A51-3CF6-4637-8229-AA02578AE2D8}"/>
              </a:ext>
            </a:extLst>
          </p:cNvPr>
          <p:cNvSpPr>
            <a:spLocks noGrp="1"/>
          </p:cNvSpPr>
          <p:nvPr>
            <p:ph type="dt" sz="half" idx="10"/>
          </p:nvPr>
        </p:nvSpPr>
        <p:spPr/>
        <p:txBody>
          <a:bodyPr/>
          <a:lstStyle/>
          <a:p>
            <a:fld id="{64AE1971-D6C1-473C-B105-33CBB8B0809D}" type="datetimeFigureOut">
              <a:rPr lang="en-US" smtClean="0"/>
              <a:t>8/30/2021</a:t>
            </a:fld>
            <a:endParaRPr lang="en-US"/>
          </a:p>
        </p:txBody>
      </p:sp>
      <p:sp>
        <p:nvSpPr>
          <p:cNvPr id="5" name="Footer Placeholder 4">
            <a:extLst>
              <a:ext uri="{FF2B5EF4-FFF2-40B4-BE49-F238E27FC236}">
                <a16:creationId xmlns:a16="http://schemas.microsoft.com/office/drawing/2014/main" id="{4879B1F8-817A-4F48-AE53-FFE1801FF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597AD-607B-47FA-865F-8E1FB82C2AEB}"/>
              </a:ext>
            </a:extLst>
          </p:cNvPr>
          <p:cNvSpPr>
            <a:spLocks noGrp="1"/>
          </p:cNvSpPr>
          <p:nvPr>
            <p:ph type="sldNum" sz="quarter" idx="12"/>
          </p:nvPr>
        </p:nvSpPr>
        <p:spPr/>
        <p:txBody>
          <a:bodyPr/>
          <a:lstStyle/>
          <a:p>
            <a:fld id="{0507A0D9-2E50-4B9D-9BB2-DE595D7916E7}" type="slidenum">
              <a:rPr lang="en-US" smtClean="0"/>
              <a:t>‹#›</a:t>
            </a:fld>
            <a:endParaRPr lang="en-US"/>
          </a:p>
        </p:txBody>
      </p:sp>
      <p:pic>
        <p:nvPicPr>
          <p:cNvPr id="10" name="Picture 9" descr="Logo&#10;&#10;Description automatically generated">
            <a:extLst>
              <a:ext uri="{FF2B5EF4-FFF2-40B4-BE49-F238E27FC236}">
                <a16:creationId xmlns:a16="http://schemas.microsoft.com/office/drawing/2014/main" id="{BEF75B58-00BA-46D7-9E5B-5F0A8AA77C4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19625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D902-0C4C-4144-9C8D-A21765D871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097DA8-13BC-43B4-B6C6-CAA0E58B2B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6C52FF-96F4-4FB4-BFD7-7FCD4F440D88}"/>
              </a:ext>
            </a:extLst>
          </p:cNvPr>
          <p:cNvSpPr>
            <a:spLocks noGrp="1"/>
          </p:cNvSpPr>
          <p:nvPr>
            <p:ph type="dt" sz="half" idx="10"/>
          </p:nvPr>
        </p:nvSpPr>
        <p:spPr/>
        <p:txBody>
          <a:bodyPr/>
          <a:lstStyle/>
          <a:p>
            <a:fld id="{64AE1971-D6C1-473C-B105-33CBB8B0809D}" type="datetimeFigureOut">
              <a:rPr lang="en-US" smtClean="0"/>
              <a:t>8/30/2021</a:t>
            </a:fld>
            <a:endParaRPr lang="en-US"/>
          </a:p>
        </p:txBody>
      </p:sp>
      <p:sp>
        <p:nvSpPr>
          <p:cNvPr id="5" name="Footer Placeholder 4">
            <a:extLst>
              <a:ext uri="{FF2B5EF4-FFF2-40B4-BE49-F238E27FC236}">
                <a16:creationId xmlns:a16="http://schemas.microsoft.com/office/drawing/2014/main" id="{75B7117F-7383-4D4C-B949-BD6B41BF4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19022-3840-4010-98E4-E7A79768861C}"/>
              </a:ext>
            </a:extLst>
          </p:cNvPr>
          <p:cNvSpPr>
            <a:spLocks noGrp="1"/>
          </p:cNvSpPr>
          <p:nvPr>
            <p:ph type="sldNum" sz="quarter" idx="12"/>
          </p:nvPr>
        </p:nvSpPr>
        <p:spPr/>
        <p:txBody>
          <a:bodyPr/>
          <a:lstStyle/>
          <a:p>
            <a:fld id="{0507A0D9-2E50-4B9D-9BB2-DE595D7916E7}" type="slidenum">
              <a:rPr lang="en-US" smtClean="0"/>
              <a:t>‹#›</a:t>
            </a:fld>
            <a:endParaRPr lang="en-US"/>
          </a:p>
        </p:txBody>
      </p:sp>
    </p:spTree>
    <p:extLst>
      <p:ext uri="{BB962C8B-B14F-4D97-AF65-F5344CB8AC3E}">
        <p14:creationId xmlns:p14="http://schemas.microsoft.com/office/powerpoint/2010/main" val="169372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A858-995F-42E1-AA8A-E6256FA162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F9A7E-77BA-4AE9-93FF-F6B87C465F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6E4FD-5B9F-4734-B005-3115A23DA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610374-9C0C-41C8-8CAD-BBE7B0B45B8F}"/>
              </a:ext>
            </a:extLst>
          </p:cNvPr>
          <p:cNvSpPr>
            <a:spLocks noGrp="1"/>
          </p:cNvSpPr>
          <p:nvPr>
            <p:ph type="dt" sz="half" idx="10"/>
          </p:nvPr>
        </p:nvSpPr>
        <p:spPr/>
        <p:txBody>
          <a:bodyPr/>
          <a:lstStyle/>
          <a:p>
            <a:fld id="{64AE1971-D6C1-473C-B105-33CBB8B0809D}" type="datetimeFigureOut">
              <a:rPr lang="en-US" smtClean="0"/>
              <a:t>8/30/2021</a:t>
            </a:fld>
            <a:endParaRPr lang="en-US"/>
          </a:p>
        </p:txBody>
      </p:sp>
      <p:sp>
        <p:nvSpPr>
          <p:cNvPr id="6" name="Footer Placeholder 5">
            <a:extLst>
              <a:ext uri="{FF2B5EF4-FFF2-40B4-BE49-F238E27FC236}">
                <a16:creationId xmlns:a16="http://schemas.microsoft.com/office/drawing/2014/main" id="{64CB7CFE-F59F-47EB-8004-E89B3820A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14D06-7701-468B-877E-01E4EDED8A9D}"/>
              </a:ext>
            </a:extLst>
          </p:cNvPr>
          <p:cNvSpPr>
            <a:spLocks noGrp="1"/>
          </p:cNvSpPr>
          <p:nvPr>
            <p:ph type="sldNum" sz="quarter" idx="12"/>
          </p:nvPr>
        </p:nvSpPr>
        <p:spPr/>
        <p:txBody>
          <a:bodyPr/>
          <a:lstStyle/>
          <a:p>
            <a:fld id="{0507A0D9-2E50-4B9D-9BB2-DE595D7916E7}" type="slidenum">
              <a:rPr lang="en-US" smtClean="0"/>
              <a:t>‹#›</a:t>
            </a:fld>
            <a:endParaRPr lang="en-US"/>
          </a:p>
        </p:txBody>
      </p:sp>
    </p:spTree>
    <p:extLst>
      <p:ext uri="{BB962C8B-B14F-4D97-AF65-F5344CB8AC3E}">
        <p14:creationId xmlns:p14="http://schemas.microsoft.com/office/powerpoint/2010/main" val="326231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B603-2A2B-4C74-BC28-F508E8B61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37D7E8-BED1-44C3-9E3C-66CC45EAD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C285D-0D1D-4327-818E-1A10A6E8F6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4871E1-6FD8-40A4-BAF7-A77466B73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D6C45B-7A04-4DBF-9ACD-605FB01E78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A2B63D-5E59-41F6-A1E5-483C4A70E2F4}"/>
              </a:ext>
            </a:extLst>
          </p:cNvPr>
          <p:cNvSpPr>
            <a:spLocks noGrp="1"/>
          </p:cNvSpPr>
          <p:nvPr>
            <p:ph type="dt" sz="half" idx="10"/>
          </p:nvPr>
        </p:nvSpPr>
        <p:spPr/>
        <p:txBody>
          <a:bodyPr/>
          <a:lstStyle/>
          <a:p>
            <a:fld id="{64AE1971-D6C1-473C-B105-33CBB8B0809D}" type="datetimeFigureOut">
              <a:rPr lang="en-US" smtClean="0"/>
              <a:t>8/30/2021</a:t>
            </a:fld>
            <a:endParaRPr lang="en-US"/>
          </a:p>
        </p:txBody>
      </p:sp>
      <p:sp>
        <p:nvSpPr>
          <p:cNvPr id="8" name="Footer Placeholder 7">
            <a:extLst>
              <a:ext uri="{FF2B5EF4-FFF2-40B4-BE49-F238E27FC236}">
                <a16:creationId xmlns:a16="http://schemas.microsoft.com/office/drawing/2014/main" id="{EA39878D-52EA-4D99-87A8-4C8CFB8AF7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AC5D59-C88B-4D2B-B8BD-41D28106DA16}"/>
              </a:ext>
            </a:extLst>
          </p:cNvPr>
          <p:cNvSpPr>
            <a:spLocks noGrp="1"/>
          </p:cNvSpPr>
          <p:nvPr>
            <p:ph type="sldNum" sz="quarter" idx="12"/>
          </p:nvPr>
        </p:nvSpPr>
        <p:spPr/>
        <p:txBody>
          <a:bodyPr/>
          <a:lstStyle/>
          <a:p>
            <a:fld id="{0507A0D9-2E50-4B9D-9BB2-DE595D7916E7}" type="slidenum">
              <a:rPr lang="en-US" smtClean="0"/>
              <a:t>‹#›</a:t>
            </a:fld>
            <a:endParaRPr lang="en-US"/>
          </a:p>
        </p:txBody>
      </p:sp>
    </p:spTree>
    <p:extLst>
      <p:ext uri="{BB962C8B-B14F-4D97-AF65-F5344CB8AC3E}">
        <p14:creationId xmlns:p14="http://schemas.microsoft.com/office/powerpoint/2010/main" val="96936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F467-398B-4B38-893E-671AD88094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CD0549-6DE0-448E-9660-9FB32519CB5D}"/>
              </a:ext>
            </a:extLst>
          </p:cNvPr>
          <p:cNvSpPr>
            <a:spLocks noGrp="1"/>
          </p:cNvSpPr>
          <p:nvPr>
            <p:ph type="dt" sz="half" idx="10"/>
          </p:nvPr>
        </p:nvSpPr>
        <p:spPr/>
        <p:txBody>
          <a:bodyPr/>
          <a:lstStyle/>
          <a:p>
            <a:fld id="{64AE1971-D6C1-473C-B105-33CBB8B0809D}" type="datetimeFigureOut">
              <a:rPr lang="en-US" smtClean="0"/>
              <a:t>8/30/2021</a:t>
            </a:fld>
            <a:endParaRPr lang="en-US"/>
          </a:p>
        </p:txBody>
      </p:sp>
      <p:sp>
        <p:nvSpPr>
          <p:cNvPr id="4" name="Footer Placeholder 3">
            <a:extLst>
              <a:ext uri="{FF2B5EF4-FFF2-40B4-BE49-F238E27FC236}">
                <a16:creationId xmlns:a16="http://schemas.microsoft.com/office/drawing/2014/main" id="{339638BD-57E3-456E-923E-49C937996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CD2B76-B7D2-478B-B14A-98DB69A7ABAB}"/>
              </a:ext>
            </a:extLst>
          </p:cNvPr>
          <p:cNvSpPr>
            <a:spLocks noGrp="1"/>
          </p:cNvSpPr>
          <p:nvPr>
            <p:ph type="sldNum" sz="quarter" idx="12"/>
          </p:nvPr>
        </p:nvSpPr>
        <p:spPr/>
        <p:txBody>
          <a:bodyPr/>
          <a:lstStyle/>
          <a:p>
            <a:fld id="{0507A0D9-2E50-4B9D-9BB2-DE595D7916E7}" type="slidenum">
              <a:rPr lang="en-US" smtClean="0"/>
              <a:t>‹#›</a:t>
            </a:fld>
            <a:endParaRPr lang="en-US"/>
          </a:p>
        </p:txBody>
      </p:sp>
    </p:spTree>
    <p:extLst>
      <p:ext uri="{BB962C8B-B14F-4D97-AF65-F5344CB8AC3E}">
        <p14:creationId xmlns:p14="http://schemas.microsoft.com/office/powerpoint/2010/main" val="131495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DA7FB-EEED-4C7E-890E-C70912BDC93D}"/>
              </a:ext>
            </a:extLst>
          </p:cNvPr>
          <p:cNvSpPr>
            <a:spLocks noGrp="1"/>
          </p:cNvSpPr>
          <p:nvPr>
            <p:ph type="dt" sz="half" idx="10"/>
          </p:nvPr>
        </p:nvSpPr>
        <p:spPr/>
        <p:txBody>
          <a:bodyPr/>
          <a:lstStyle/>
          <a:p>
            <a:fld id="{64AE1971-D6C1-473C-B105-33CBB8B0809D}" type="datetimeFigureOut">
              <a:rPr lang="en-US" smtClean="0"/>
              <a:t>8/30/2021</a:t>
            </a:fld>
            <a:endParaRPr lang="en-US"/>
          </a:p>
        </p:txBody>
      </p:sp>
      <p:sp>
        <p:nvSpPr>
          <p:cNvPr id="3" name="Footer Placeholder 2">
            <a:extLst>
              <a:ext uri="{FF2B5EF4-FFF2-40B4-BE49-F238E27FC236}">
                <a16:creationId xmlns:a16="http://schemas.microsoft.com/office/drawing/2014/main" id="{78FBC930-A2CE-4B72-83FF-C3FF573239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BFBFE7-07A2-421B-BF45-E6275A44A384}"/>
              </a:ext>
            </a:extLst>
          </p:cNvPr>
          <p:cNvSpPr>
            <a:spLocks noGrp="1"/>
          </p:cNvSpPr>
          <p:nvPr>
            <p:ph type="sldNum" sz="quarter" idx="12"/>
          </p:nvPr>
        </p:nvSpPr>
        <p:spPr/>
        <p:txBody>
          <a:bodyPr/>
          <a:lstStyle/>
          <a:p>
            <a:fld id="{0507A0D9-2E50-4B9D-9BB2-DE595D7916E7}" type="slidenum">
              <a:rPr lang="en-US" smtClean="0"/>
              <a:t>‹#›</a:t>
            </a:fld>
            <a:endParaRPr lang="en-US"/>
          </a:p>
        </p:txBody>
      </p:sp>
    </p:spTree>
    <p:extLst>
      <p:ext uri="{BB962C8B-B14F-4D97-AF65-F5344CB8AC3E}">
        <p14:creationId xmlns:p14="http://schemas.microsoft.com/office/powerpoint/2010/main" val="296115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14E3-3643-4148-B375-2D7C36B85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609D17-82C9-4969-AD31-657DF4D44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AFB7AB-031A-4D08-900C-CA703E468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C0C93-BD6A-49AD-AFB9-9D83112B4D26}"/>
              </a:ext>
            </a:extLst>
          </p:cNvPr>
          <p:cNvSpPr>
            <a:spLocks noGrp="1"/>
          </p:cNvSpPr>
          <p:nvPr>
            <p:ph type="dt" sz="half" idx="10"/>
          </p:nvPr>
        </p:nvSpPr>
        <p:spPr/>
        <p:txBody>
          <a:bodyPr/>
          <a:lstStyle/>
          <a:p>
            <a:fld id="{64AE1971-D6C1-473C-B105-33CBB8B0809D}" type="datetimeFigureOut">
              <a:rPr lang="en-US" smtClean="0"/>
              <a:t>8/30/2021</a:t>
            </a:fld>
            <a:endParaRPr lang="en-US"/>
          </a:p>
        </p:txBody>
      </p:sp>
      <p:sp>
        <p:nvSpPr>
          <p:cNvPr id="6" name="Footer Placeholder 5">
            <a:extLst>
              <a:ext uri="{FF2B5EF4-FFF2-40B4-BE49-F238E27FC236}">
                <a16:creationId xmlns:a16="http://schemas.microsoft.com/office/drawing/2014/main" id="{434D71CF-9A1C-49ED-BEB0-C377216D0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2DA9D-BE19-4BAA-9158-EF5B913348BE}"/>
              </a:ext>
            </a:extLst>
          </p:cNvPr>
          <p:cNvSpPr>
            <a:spLocks noGrp="1"/>
          </p:cNvSpPr>
          <p:nvPr>
            <p:ph type="sldNum" sz="quarter" idx="12"/>
          </p:nvPr>
        </p:nvSpPr>
        <p:spPr/>
        <p:txBody>
          <a:bodyPr/>
          <a:lstStyle/>
          <a:p>
            <a:fld id="{0507A0D9-2E50-4B9D-9BB2-DE595D7916E7}" type="slidenum">
              <a:rPr lang="en-US" smtClean="0"/>
              <a:t>‹#›</a:t>
            </a:fld>
            <a:endParaRPr lang="en-US"/>
          </a:p>
        </p:txBody>
      </p:sp>
    </p:spTree>
    <p:extLst>
      <p:ext uri="{BB962C8B-B14F-4D97-AF65-F5344CB8AC3E}">
        <p14:creationId xmlns:p14="http://schemas.microsoft.com/office/powerpoint/2010/main" val="284153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E05A-D39F-4BBD-84AD-9753E7F4C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1BA248-786B-499E-92CD-97CC6DF3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A5FA94-2278-4569-9B37-7D9D0B1B5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BAD4C-27F4-4F4A-B0FD-3BF6B8C0AA42}"/>
              </a:ext>
            </a:extLst>
          </p:cNvPr>
          <p:cNvSpPr>
            <a:spLocks noGrp="1"/>
          </p:cNvSpPr>
          <p:nvPr>
            <p:ph type="dt" sz="half" idx="10"/>
          </p:nvPr>
        </p:nvSpPr>
        <p:spPr/>
        <p:txBody>
          <a:bodyPr/>
          <a:lstStyle/>
          <a:p>
            <a:fld id="{64AE1971-D6C1-473C-B105-33CBB8B0809D}" type="datetimeFigureOut">
              <a:rPr lang="en-US" smtClean="0"/>
              <a:t>8/30/2021</a:t>
            </a:fld>
            <a:endParaRPr lang="en-US"/>
          </a:p>
        </p:txBody>
      </p:sp>
      <p:sp>
        <p:nvSpPr>
          <p:cNvPr id="6" name="Footer Placeholder 5">
            <a:extLst>
              <a:ext uri="{FF2B5EF4-FFF2-40B4-BE49-F238E27FC236}">
                <a16:creationId xmlns:a16="http://schemas.microsoft.com/office/drawing/2014/main" id="{9510B637-D02C-4923-B764-CFC0037D06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0258D-3B90-4B7E-8558-FE5B09067193}"/>
              </a:ext>
            </a:extLst>
          </p:cNvPr>
          <p:cNvSpPr>
            <a:spLocks noGrp="1"/>
          </p:cNvSpPr>
          <p:nvPr>
            <p:ph type="sldNum" sz="quarter" idx="12"/>
          </p:nvPr>
        </p:nvSpPr>
        <p:spPr/>
        <p:txBody>
          <a:bodyPr/>
          <a:lstStyle/>
          <a:p>
            <a:fld id="{0507A0D9-2E50-4B9D-9BB2-DE595D7916E7}" type="slidenum">
              <a:rPr lang="en-US" smtClean="0"/>
              <a:t>‹#›</a:t>
            </a:fld>
            <a:endParaRPr lang="en-US"/>
          </a:p>
        </p:txBody>
      </p:sp>
    </p:spTree>
    <p:extLst>
      <p:ext uri="{BB962C8B-B14F-4D97-AF65-F5344CB8AC3E}">
        <p14:creationId xmlns:p14="http://schemas.microsoft.com/office/powerpoint/2010/main" val="123406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78F50-B97C-4F6D-A48F-97D28F83F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6C407-1EE3-4DAC-9C82-F5064E037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05D29-60BF-4D96-A0BE-49532A5E7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E1971-D6C1-473C-B105-33CBB8B0809D}" type="datetimeFigureOut">
              <a:rPr lang="en-US" smtClean="0"/>
              <a:t>8/30/2021</a:t>
            </a:fld>
            <a:endParaRPr lang="en-US"/>
          </a:p>
        </p:txBody>
      </p:sp>
      <p:sp>
        <p:nvSpPr>
          <p:cNvPr id="5" name="Footer Placeholder 4">
            <a:extLst>
              <a:ext uri="{FF2B5EF4-FFF2-40B4-BE49-F238E27FC236}">
                <a16:creationId xmlns:a16="http://schemas.microsoft.com/office/drawing/2014/main" id="{B0D65748-EC5D-4B93-B6C9-A3837CA6C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137CCC-7F10-4653-8DD8-A37C2EAA54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A0D9-2E50-4B9D-9BB2-DE595D7916E7}" type="slidenum">
              <a:rPr lang="en-US" smtClean="0"/>
              <a:t>‹#›</a:t>
            </a:fld>
            <a:endParaRPr lang="en-US"/>
          </a:p>
        </p:txBody>
      </p:sp>
    </p:spTree>
    <p:extLst>
      <p:ext uri="{BB962C8B-B14F-4D97-AF65-F5344CB8AC3E}">
        <p14:creationId xmlns:p14="http://schemas.microsoft.com/office/powerpoint/2010/main" val="3336685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ackground">
            <a:extLst>
              <a:ext uri="{FF2B5EF4-FFF2-40B4-BE49-F238E27FC236}">
                <a16:creationId xmlns:a16="http://schemas.microsoft.com/office/drawing/2014/main" id="{5563A20D-7790-4A78-BC1E-574AD97452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865F22-359A-4A56-BAE5-A5E584766E05}"/>
              </a:ext>
            </a:extLst>
          </p:cNvPr>
          <p:cNvSpPr>
            <a:spLocks noGrp="1"/>
          </p:cNvSpPr>
          <p:nvPr>
            <p:ph type="ctrTitle"/>
          </p:nvPr>
        </p:nvSpPr>
        <p:spPr>
          <a:xfrm>
            <a:off x="2840476" y="1600199"/>
            <a:ext cx="7827523" cy="1909763"/>
          </a:xfrm>
        </p:spPr>
        <p:txBody>
          <a:bodyPr/>
          <a:lstStyle/>
          <a:p>
            <a:r>
              <a:rPr lang="en-US">
                <a:solidFill>
                  <a:schemeClr val="bg1"/>
                </a:solidFill>
                <a:latin typeface="Cascadia Code" panose="020B0609020000020004" pitchFamily="49" charset="0"/>
                <a:cs typeface="Cascadia Code" panose="020B0609020000020004" pitchFamily="49" charset="0"/>
              </a:rPr>
              <a:t>Lập Trình</a:t>
            </a:r>
            <a:br>
              <a:rPr lang="en-US">
                <a:solidFill>
                  <a:schemeClr val="bg1"/>
                </a:solidFill>
                <a:latin typeface="Cascadia Code" panose="020B0609020000020004" pitchFamily="49" charset="0"/>
                <a:cs typeface="Cascadia Code" panose="020B0609020000020004" pitchFamily="49" charset="0"/>
              </a:rPr>
            </a:br>
            <a:r>
              <a:rPr lang="en-US">
                <a:solidFill>
                  <a:schemeClr val="bg1"/>
                </a:solidFill>
                <a:latin typeface="Cascadia Code" panose="020B0609020000020004" pitchFamily="49" charset="0"/>
                <a:cs typeface="Cascadia Code" panose="020B0609020000020004" pitchFamily="49" charset="0"/>
              </a:rPr>
              <a:t>Hướng Đối Tượng</a:t>
            </a:r>
          </a:p>
        </p:txBody>
      </p:sp>
      <p:sp>
        <p:nvSpPr>
          <p:cNvPr id="3" name="Subtitle 2">
            <a:extLst>
              <a:ext uri="{FF2B5EF4-FFF2-40B4-BE49-F238E27FC236}">
                <a16:creationId xmlns:a16="http://schemas.microsoft.com/office/drawing/2014/main" id="{76C2CA75-87B3-469F-943B-96AC4B493A19}"/>
              </a:ext>
            </a:extLst>
          </p:cNvPr>
          <p:cNvSpPr>
            <a:spLocks noGrp="1"/>
          </p:cNvSpPr>
          <p:nvPr>
            <p:ph type="subTitle" idx="1"/>
          </p:nvPr>
        </p:nvSpPr>
        <p:spPr>
          <a:xfrm>
            <a:off x="3048000" y="3602038"/>
            <a:ext cx="7620000" cy="1655762"/>
          </a:xfrm>
        </p:spPr>
        <p:txBody>
          <a:bodyPr/>
          <a:lstStyle/>
          <a:p>
            <a:r>
              <a:rPr lang="vi-VN" b="0" i="1">
                <a:solidFill>
                  <a:schemeClr val="accent1">
                    <a:lumMod val="20000"/>
                    <a:lumOff val="80000"/>
                  </a:schemeClr>
                </a:solidFill>
                <a:effectLst/>
                <a:latin typeface="Cascadia Code" panose="020B0609020000020004" pitchFamily="49" charset="0"/>
                <a:cs typeface="Cascadia Code" panose="020B0609020000020004" pitchFamily="49" charset="0"/>
              </a:rPr>
              <a:t>là một phương pháp lập trình dựa trên khái niệm về lớp và đối tượng.</a:t>
            </a:r>
            <a:endParaRPr lang="en-US">
              <a:solidFill>
                <a:schemeClr val="accent1">
                  <a:lumMod val="20000"/>
                  <a:lumOff val="80000"/>
                </a:schemeClr>
              </a:solidFill>
              <a:latin typeface="Cascadia Code" panose="020B0609020000020004" pitchFamily="49" charset="0"/>
              <a:cs typeface="Cascadia Code" panose="020B0609020000020004" pitchFamily="49" charset="0"/>
            </a:endParaRPr>
          </a:p>
        </p:txBody>
      </p:sp>
      <p:sp>
        <p:nvSpPr>
          <p:cNvPr id="7" name="TextBox 6">
            <a:extLst>
              <a:ext uri="{FF2B5EF4-FFF2-40B4-BE49-F238E27FC236}">
                <a16:creationId xmlns:a16="http://schemas.microsoft.com/office/drawing/2014/main" id="{102F56B6-008B-426E-822F-B68B3F9F705C}"/>
              </a:ext>
            </a:extLst>
          </p:cNvPr>
          <p:cNvSpPr txBox="1"/>
          <p:nvPr/>
        </p:nvSpPr>
        <p:spPr>
          <a:xfrm>
            <a:off x="1498553" y="2555080"/>
            <a:ext cx="1282700" cy="1631216"/>
          </a:xfrm>
          <a:prstGeom prst="rect">
            <a:avLst/>
          </a:prstGeom>
          <a:noFill/>
        </p:spPr>
        <p:txBody>
          <a:bodyPr wrap="square" rtlCol="0">
            <a:spAutoFit/>
          </a:bodyPr>
          <a:lstStyle/>
          <a:p>
            <a:r>
              <a:rPr lang="en-US" sz="10000">
                <a:solidFill>
                  <a:schemeClr val="bg1"/>
                </a:solidFill>
                <a:latin typeface="Cascadia Code" panose="020B0609020000020004" pitchFamily="49" charset="0"/>
                <a:cs typeface="Cascadia Code" panose="020B0609020000020004" pitchFamily="49" charset="0"/>
              </a:rPr>
              <a:t>O</a:t>
            </a:r>
          </a:p>
        </p:txBody>
      </p:sp>
      <p:sp>
        <p:nvSpPr>
          <p:cNvPr id="8" name="TextBox 7">
            <a:extLst>
              <a:ext uri="{FF2B5EF4-FFF2-40B4-BE49-F238E27FC236}">
                <a16:creationId xmlns:a16="http://schemas.microsoft.com/office/drawing/2014/main" id="{8C22E050-6BD8-40AE-A381-309502E2BB8D}"/>
              </a:ext>
            </a:extLst>
          </p:cNvPr>
          <p:cNvSpPr txBox="1"/>
          <p:nvPr/>
        </p:nvSpPr>
        <p:spPr>
          <a:xfrm>
            <a:off x="1498553" y="1135430"/>
            <a:ext cx="1282700" cy="1631216"/>
          </a:xfrm>
          <a:prstGeom prst="rect">
            <a:avLst/>
          </a:prstGeom>
          <a:noFill/>
        </p:spPr>
        <p:txBody>
          <a:bodyPr wrap="square" rtlCol="0">
            <a:spAutoFit/>
          </a:bodyPr>
          <a:lstStyle/>
          <a:p>
            <a:r>
              <a:rPr lang="en-US" sz="10000">
                <a:solidFill>
                  <a:schemeClr val="bg1"/>
                </a:solidFill>
                <a:latin typeface="Cascadia Code" panose="020B0609020000020004" pitchFamily="49" charset="0"/>
                <a:cs typeface="Cascadia Code" panose="020B0609020000020004" pitchFamily="49" charset="0"/>
              </a:rPr>
              <a:t>O</a:t>
            </a:r>
          </a:p>
        </p:txBody>
      </p:sp>
      <p:sp>
        <p:nvSpPr>
          <p:cNvPr id="9" name="P">
            <a:extLst>
              <a:ext uri="{FF2B5EF4-FFF2-40B4-BE49-F238E27FC236}">
                <a16:creationId xmlns:a16="http://schemas.microsoft.com/office/drawing/2014/main" id="{20AF668E-F634-4998-ABA8-A01F6F584CB2}"/>
              </a:ext>
            </a:extLst>
          </p:cNvPr>
          <p:cNvSpPr txBox="1"/>
          <p:nvPr/>
        </p:nvSpPr>
        <p:spPr>
          <a:xfrm>
            <a:off x="1498553" y="4061785"/>
            <a:ext cx="1282700" cy="1631216"/>
          </a:xfrm>
          <a:prstGeom prst="rect">
            <a:avLst/>
          </a:prstGeom>
          <a:noFill/>
        </p:spPr>
        <p:txBody>
          <a:bodyPr wrap="square" rtlCol="0">
            <a:spAutoFit/>
          </a:bodyPr>
          <a:lstStyle/>
          <a:p>
            <a:r>
              <a:rPr lang="en-US" sz="10000">
                <a:solidFill>
                  <a:schemeClr val="bg1"/>
                </a:solidFill>
                <a:latin typeface="Cascadia Code" panose="020B0609020000020004" pitchFamily="49" charset="0"/>
                <a:cs typeface="Cascadia Code" panose="020B0609020000020004" pitchFamily="49" charset="0"/>
              </a:rPr>
              <a:t>P</a:t>
            </a:r>
          </a:p>
        </p:txBody>
      </p:sp>
      <p:sp>
        <p:nvSpPr>
          <p:cNvPr id="10" name="object oriented programming">
            <a:extLst>
              <a:ext uri="{FF2B5EF4-FFF2-40B4-BE49-F238E27FC236}">
                <a16:creationId xmlns:a16="http://schemas.microsoft.com/office/drawing/2014/main" id="{A709720C-DE24-49D2-9A25-872A6770F7BA}"/>
              </a:ext>
            </a:extLst>
          </p:cNvPr>
          <p:cNvSpPr txBox="1"/>
          <p:nvPr/>
        </p:nvSpPr>
        <p:spPr>
          <a:xfrm>
            <a:off x="4835150" y="1369495"/>
            <a:ext cx="4045699" cy="369332"/>
          </a:xfrm>
          <a:prstGeom prst="rect">
            <a:avLst/>
          </a:prstGeom>
          <a:noFill/>
        </p:spPr>
        <p:txBody>
          <a:bodyPr wrap="square" rtlCol="0">
            <a:spAutoFit/>
          </a:bodyPr>
          <a:lstStyle/>
          <a:p>
            <a:r>
              <a:rPr lang="en-US">
                <a:solidFill>
                  <a:schemeClr val="bg1"/>
                </a:solidFill>
                <a:latin typeface="Cascadia Code" panose="020B0609020000020004" pitchFamily="49" charset="0"/>
                <a:cs typeface="Cascadia Code" panose="020B0609020000020004" pitchFamily="49" charset="0"/>
              </a:rPr>
              <a:t>Object Oriented Programming</a:t>
            </a:r>
          </a:p>
        </p:txBody>
      </p:sp>
    </p:spTree>
    <p:extLst>
      <p:ext uri="{BB962C8B-B14F-4D97-AF65-F5344CB8AC3E}">
        <p14:creationId xmlns:p14="http://schemas.microsoft.com/office/powerpoint/2010/main" val="3764556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F0D53-501C-4D94-8A6C-A46BC82A097A}"/>
              </a:ext>
            </a:extLst>
          </p:cNvPr>
          <p:cNvSpPr>
            <a:spLocks noGrp="1"/>
          </p:cNvSpPr>
          <p:nvPr>
            <p:ph type="title"/>
          </p:nvPr>
        </p:nvSpPr>
        <p:spPr/>
        <p:txBody>
          <a:bodyPr/>
          <a:lstStyle/>
          <a:p>
            <a:r>
              <a:rPr lang="en-US" b="1">
                <a:solidFill>
                  <a:schemeClr val="bg1"/>
                </a:solidFill>
                <a:latin typeface="Cascadia Code" panose="020B0609020000020004" pitchFamily="49" charset="0"/>
                <a:cs typeface="Cascadia Code" panose="020B0609020000020004" pitchFamily="49" charset="0"/>
              </a:rPr>
              <a:t>Tính</a:t>
            </a:r>
            <a:r>
              <a:rPr lang="en-US" b="1" baseline="0">
                <a:solidFill>
                  <a:schemeClr val="bg1"/>
                </a:solidFill>
                <a:latin typeface="Cascadia Code" panose="020B0609020000020004" pitchFamily="49" charset="0"/>
                <a:cs typeface="Cascadia Code" panose="020B0609020000020004" pitchFamily="49" charset="0"/>
              </a:rPr>
              <a:t> Trừu Tượng</a:t>
            </a:r>
            <a:endParaRPr lang="en-US" b="1">
              <a:solidFill>
                <a:schemeClr val="bg1"/>
              </a:solidFill>
              <a:latin typeface="Cascadia Code" panose="020B0609020000020004" pitchFamily="49" charset="0"/>
              <a:cs typeface="Cascadia Code" panose="020B0609020000020004" pitchFamily="49" charset="0"/>
            </a:endParaRPr>
          </a:p>
        </p:txBody>
      </p:sp>
      <p:sp>
        <p:nvSpPr>
          <p:cNvPr id="3" name="Content Placeholder 2">
            <a:extLst>
              <a:ext uri="{FF2B5EF4-FFF2-40B4-BE49-F238E27FC236}">
                <a16:creationId xmlns:a16="http://schemas.microsoft.com/office/drawing/2014/main" id="{0844BD33-D004-4764-A0CF-A623BE157E4D}"/>
              </a:ext>
            </a:extLst>
          </p:cNvPr>
          <p:cNvSpPr>
            <a:spLocks noGrp="1"/>
          </p:cNvSpPr>
          <p:nvPr>
            <p:ph idx="1"/>
          </p:nvPr>
        </p:nvSpPr>
        <p:spPr/>
        <p:txBody>
          <a:bodyPr/>
          <a:lstStyle/>
          <a:p>
            <a:pPr fontAlgn="base"/>
            <a:r>
              <a:rPr lang="vi-VN" sz="2800" b="0" i="0" kern="1200">
                <a:solidFill>
                  <a:schemeClr val="bg1"/>
                </a:solidFill>
                <a:effectLst/>
                <a:latin typeface="Cascadia Code" panose="020B0609020000020004" pitchFamily="49" charset="0"/>
                <a:cs typeface="Cascadia Code" panose="020B0609020000020004" pitchFamily="49" charset="0"/>
              </a:rPr>
              <a:t>Tính trừu tượng giúp loại bỏ những thứ phức tạp, không cần thiết của đối tượng và chỉ tập trung vào những gì cốt lõi, quan trọng.</a:t>
            </a:r>
          </a:p>
        </p:txBody>
      </p:sp>
      <p:sp>
        <p:nvSpPr>
          <p:cNvPr id="4" name="TextBox 3">
            <a:extLst>
              <a:ext uri="{FF2B5EF4-FFF2-40B4-BE49-F238E27FC236}">
                <a16:creationId xmlns:a16="http://schemas.microsoft.com/office/drawing/2014/main" id="{016EEE7F-1621-4EA9-8007-DBC86FFD8540}"/>
              </a:ext>
            </a:extLst>
          </p:cNvPr>
          <p:cNvSpPr txBox="1"/>
          <p:nvPr/>
        </p:nvSpPr>
        <p:spPr>
          <a:xfrm>
            <a:off x="838200" y="365125"/>
            <a:ext cx="3007360" cy="369332"/>
          </a:xfrm>
          <a:prstGeom prst="rect">
            <a:avLst/>
          </a:prstGeom>
          <a:noFill/>
        </p:spPr>
        <p:txBody>
          <a:bodyPr wrap="square" rtlCol="0">
            <a:spAutoFit/>
          </a:bodyPr>
          <a:lstStyle/>
          <a:p>
            <a:r>
              <a:rPr lang="en-US">
                <a:solidFill>
                  <a:schemeClr val="bg1"/>
                </a:solidFill>
                <a:latin typeface="Cascadia Code" panose="020B0609020000020004" pitchFamily="49" charset="0"/>
                <a:cs typeface="Cascadia Code" panose="020B0609020000020004" pitchFamily="49" charset="0"/>
              </a:rPr>
              <a:t>Abstraction</a:t>
            </a:r>
          </a:p>
        </p:txBody>
      </p:sp>
    </p:spTree>
    <p:extLst>
      <p:ext uri="{BB962C8B-B14F-4D97-AF65-F5344CB8AC3E}">
        <p14:creationId xmlns:p14="http://schemas.microsoft.com/office/powerpoint/2010/main" val="156847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45963A-E9C0-4BCD-A216-2C3B5FA93BBE}"/>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F6A31B18-B63F-43C0-9EAA-2C75CF8B8B80}"/>
              </a:ext>
            </a:extLst>
          </p:cNvPr>
          <p:cNvSpPr>
            <a:spLocks noGrp="1"/>
          </p:cNvSpPr>
          <p:nvPr>
            <p:ph type="title"/>
          </p:nvPr>
        </p:nvSpPr>
        <p:spPr>
          <a:xfrm>
            <a:off x="838200" y="365125"/>
            <a:ext cx="10515600" cy="1325563"/>
          </a:xfrm>
        </p:spPr>
        <p:txBody>
          <a:bodyPr/>
          <a:lstStyle/>
          <a:p>
            <a:r>
              <a:rPr lang="en-US" b="1">
                <a:solidFill>
                  <a:schemeClr val="bg1"/>
                </a:solidFill>
                <a:latin typeface="Cascadia Code" panose="020B0609020000020004" pitchFamily="49" charset="0"/>
                <a:cs typeface="Cascadia Code" panose="020B0609020000020004" pitchFamily="49" charset="0"/>
              </a:rPr>
              <a:t>Ví Dụ Cho Tính </a:t>
            </a:r>
            <a:r>
              <a:rPr lang="en-US" b="1" baseline="0">
                <a:solidFill>
                  <a:schemeClr val="bg1"/>
                </a:solidFill>
                <a:latin typeface="Cascadia Code" panose="020B0609020000020004" pitchFamily="49" charset="0"/>
                <a:cs typeface="Cascadia Code" panose="020B0609020000020004" pitchFamily="49" charset="0"/>
              </a:rPr>
              <a:t>Trừu Tượng</a:t>
            </a:r>
            <a:endParaRPr lang="en-US" b="1">
              <a:solidFill>
                <a:schemeClr val="bg1"/>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1333345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6CD5-5747-4611-872C-AE05F43FA9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6BC2CA-65CE-4C7A-B4BB-22FF86A3EC6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030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92A2-EDE6-4FA5-B7DB-F9D67E0F4F9B}"/>
              </a:ext>
            </a:extLst>
          </p:cNvPr>
          <p:cNvSpPr>
            <a:spLocks noGrp="1"/>
          </p:cNvSpPr>
          <p:nvPr>
            <p:ph type="title"/>
          </p:nvPr>
        </p:nvSpPr>
        <p:spPr/>
        <p:txBody>
          <a:bodyPr>
            <a:normAutofit/>
          </a:bodyPr>
          <a:lstStyle/>
          <a:p>
            <a:r>
              <a:rPr lang="en-US" sz="5000" b="1">
                <a:solidFill>
                  <a:schemeClr val="bg1"/>
                </a:solidFill>
                <a:latin typeface="Cascadia Code" panose="020B0609020000020004" pitchFamily="49" charset="0"/>
                <a:cs typeface="Cascadia Code" panose="020B0609020000020004" pitchFamily="49" charset="0"/>
              </a:rPr>
              <a:t>4 Đặc Tính Cơ Bản</a:t>
            </a:r>
          </a:p>
        </p:txBody>
      </p:sp>
      <p:sp>
        <p:nvSpPr>
          <p:cNvPr id="3" name="Content Placeholder 2">
            <a:extLst>
              <a:ext uri="{FF2B5EF4-FFF2-40B4-BE49-F238E27FC236}">
                <a16:creationId xmlns:a16="http://schemas.microsoft.com/office/drawing/2014/main" id="{36B23066-64BE-4FEB-BDAA-5BB3830674CD}"/>
              </a:ext>
            </a:extLst>
          </p:cNvPr>
          <p:cNvSpPr>
            <a:spLocks noGrp="1"/>
          </p:cNvSpPr>
          <p:nvPr>
            <p:ph idx="1"/>
          </p:nvPr>
        </p:nvSpPr>
        <p:spPr/>
        <p:txBody>
          <a:bodyPr>
            <a:normAutofit/>
          </a:bodyPr>
          <a:lstStyle/>
          <a:p>
            <a:r>
              <a:rPr lang="en-US" sz="4500">
                <a:solidFill>
                  <a:schemeClr val="bg1">
                    <a:lumMod val="95000"/>
                  </a:schemeClr>
                </a:solidFill>
                <a:latin typeface="Cascadia Code" panose="020B0609020000020004" pitchFamily="49" charset="0"/>
                <a:cs typeface="Cascadia Code" panose="020B0609020000020004" pitchFamily="49" charset="0"/>
              </a:rPr>
              <a:t>Tính đóng gói</a:t>
            </a:r>
          </a:p>
          <a:p>
            <a:r>
              <a:rPr lang="en-US" sz="4500">
                <a:solidFill>
                  <a:schemeClr val="bg1">
                    <a:lumMod val="95000"/>
                  </a:schemeClr>
                </a:solidFill>
                <a:latin typeface="Cascadia Code" panose="020B0609020000020004" pitchFamily="49" charset="0"/>
                <a:cs typeface="Cascadia Code" panose="020B0609020000020004" pitchFamily="49" charset="0"/>
              </a:rPr>
              <a:t>Tính kế thừa</a:t>
            </a:r>
          </a:p>
          <a:p>
            <a:r>
              <a:rPr lang="en-US" sz="4500">
                <a:solidFill>
                  <a:schemeClr val="bg1">
                    <a:lumMod val="95000"/>
                  </a:schemeClr>
                </a:solidFill>
                <a:latin typeface="Cascadia Code" panose="020B0609020000020004" pitchFamily="49" charset="0"/>
                <a:cs typeface="Cascadia Code" panose="020B0609020000020004" pitchFamily="49" charset="0"/>
              </a:rPr>
              <a:t>Tính đa hình</a:t>
            </a:r>
          </a:p>
          <a:p>
            <a:r>
              <a:rPr lang="vi-VN" sz="4500">
                <a:solidFill>
                  <a:schemeClr val="bg1">
                    <a:lumMod val="95000"/>
                  </a:schemeClr>
                </a:solidFill>
                <a:latin typeface="Cascadia Code" panose="020B0609020000020004" pitchFamily="49" charset="0"/>
                <a:cs typeface="Cascadia Code" panose="020B0609020000020004" pitchFamily="49" charset="0"/>
              </a:rPr>
              <a:t>Tính trừu tượn</a:t>
            </a:r>
            <a:r>
              <a:rPr lang="en-US" sz="4500">
                <a:solidFill>
                  <a:schemeClr val="bg1">
                    <a:lumMod val="95000"/>
                  </a:schemeClr>
                </a:solidFill>
                <a:latin typeface="Cascadia Code" panose="020B0609020000020004" pitchFamily="49" charset="0"/>
                <a:cs typeface="Cascadia Code" panose="020B0609020000020004" pitchFamily="49" charset="0"/>
              </a:rPr>
              <a:t>g</a:t>
            </a:r>
          </a:p>
        </p:txBody>
      </p:sp>
    </p:spTree>
    <p:extLst>
      <p:ext uri="{BB962C8B-B14F-4D97-AF65-F5344CB8AC3E}">
        <p14:creationId xmlns:p14="http://schemas.microsoft.com/office/powerpoint/2010/main" val="1105173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7C73-7C0A-42C2-B826-77992D5F943F}"/>
              </a:ext>
            </a:extLst>
          </p:cNvPr>
          <p:cNvSpPr>
            <a:spLocks noGrp="1"/>
          </p:cNvSpPr>
          <p:nvPr>
            <p:ph type="title"/>
          </p:nvPr>
        </p:nvSpPr>
        <p:spPr/>
        <p:txBody>
          <a:bodyPr/>
          <a:lstStyle/>
          <a:p>
            <a:r>
              <a:rPr lang="en-US" b="1">
                <a:solidFill>
                  <a:schemeClr val="bg1"/>
                </a:solidFill>
                <a:latin typeface="Cascadia Code" panose="020B0609020000020004" pitchFamily="49" charset="0"/>
                <a:cs typeface="Cascadia Code" panose="020B0609020000020004" pitchFamily="49" charset="0"/>
              </a:rPr>
              <a:t>Tính</a:t>
            </a:r>
            <a:r>
              <a:rPr lang="en-US" b="1" baseline="0">
                <a:solidFill>
                  <a:schemeClr val="bg1"/>
                </a:solidFill>
                <a:latin typeface="Cascadia Code" panose="020B0609020000020004" pitchFamily="49" charset="0"/>
                <a:cs typeface="Cascadia Code" panose="020B0609020000020004" pitchFamily="49" charset="0"/>
              </a:rPr>
              <a:t> Đóng Gói</a:t>
            </a:r>
            <a:endParaRPr lang="en-US" b="1">
              <a:solidFill>
                <a:schemeClr val="bg1"/>
              </a:solidFill>
              <a:latin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E067C48D-BC21-42CE-AB21-589D1B4713B3}"/>
              </a:ext>
            </a:extLst>
          </p:cNvPr>
          <p:cNvSpPr txBox="1"/>
          <p:nvPr/>
        </p:nvSpPr>
        <p:spPr>
          <a:xfrm>
            <a:off x="838200" y="365125"/>
            <a:ext cx="3357880" cy="369332"/>
          </a:xfrm>
          <a:prstGeom prst="rect">
            <a:avLst/>
          </a:prstGeom>
          <a:noFill/>
        </p:spPr>
        <p:txBody>
          <a:bodyPr wrap="square" rtlCol="0">
            <a:spAutoFit/>
          </a:bodyPr>
          <a:lstStyle/>
          <a:p>
            <a:r>
              <a:rPr lang="en-US">
                <a:solidFill>
                  <a:schemeClr val="bg1"/>
                </a:solidFill>
                <a:latin typeface="Cascadia Code" panose="020B0609020000020004" pitchFamily="49" charset="0"/>
                <a:cs typeface="Cascadia Code" panose="020B0609020000020004" pitchFamily="49" charset="0"/>
              </a:rPr>
              <a:t>Encapsulation</a:t>
            </a:r>
          </a:p>
        </p:txBody>
      </p:sp>
      <p:sp>
        <p:nvSpPr>
          <p:cNvPr id="5" name="Content Placeholder 4">
            <a:extLst>
              <a:ext uri="{FF2B5EF4-FFF2-40B4-BE49-F238E27FC236}">
                <a16:creationId xmlns:a16="http://schemas.microsoft.com/office/drawing/2014/main" id="{A2FD023A-7EA3-4D30-BFBD-2B3405E4B86D}"/>
              </a:ext>
            </a:extLst>
          </p:cNvPr>
          <p:cNvSpPr>
            <a:spLocks noGrp="1"/>
          </p:cNvSpPr>
          <p:nvPr>
            <p:ph idx="1"/>
          </p:nvPr>
        </p:nvSpPr>
        <p:spPr/>
        <p:txBody>
          <a:bodyPr>
            <a:normAutofit/>
          </a:bodyPr>
          <a:lstStyle/>
          <a:p>
            <a:r>
              <a:rPr lang="en-US">
                <a:solidFill>
                  <a:schemeClr val="bg1">
                    <a:lumMod val="95000"/>
                  </a:schemeClr>
                </a:solidFill>
                <a:latin typeface="Cascadia Code" panose="020B0609020000020004" pitchFamily="49" charset="0"/>
                <a:cs typeface="Cascadia Code" panose="020B0609020000020004" pitchFamily="49" charset="0"/>
              </a:rPr>
              <a:t>K</a:t>
            </a:r>
            <a:r>
              <a:rPr lang="vi-VN">
                <a:solidFill>
                  <a:schemeClr val="bg1">
                    <a:lumMod val="95000"/>
                  </a:schemeClr>
                </a:solidFill>
                <a:latin typeface="Cascadia Code" panose="020B0609020000020004" pitchFamily="49" charset="0"/>
                <a:cs typeface="Cascadia Code" panose="020B0609020000020004" pitchFamily="49" charset="0"/>
              </a:rPr>
              <a:t>hông cho phép người dùng trực tiếp tác động đến dữ liệu bên trong đối tượng </a:t>
            </a:r>
            <a:endParaRPr lang="en-US">
              <a:solidFill>
                <a:schemeClr val="bg1">
                  <a:lumMod val="95000"/>
                </a:schemeClr>
              </a:solidFill>
              <a:latin typeface="Cascadia Code" panose="020B0609020000020004" pitchFamily="49" charset="0"/>
              <a:cs typeface="Cascadia Code" panose="020B0609020000020004" pitchFamily="49" charset="0"/>
            </a:endParaRPr>
          </a:p>
          <a:p>
            <a:r>
              <a:rPr lang="en-US">
                <a:solidFill>
                  <a:schemeClr val="bg1">
                    <a:lumMod val="95000"/>
                  </a:schemeClr>
                </a:solidFill>
                <a:latin typeface="Cascadia Code" panose="020B0609020000020004" pitchFamily="49" charset="0"/>
                <a:cs typeface="Cascadia Code" panose="020B0609020000020004" pitchFamily="49" charset="0"/>
              </a:rPr>
              <a:t>Chỉ thay đổi dữ liệu</a:t>
            </a:r>
            <a:r>
              <a:rPr lang="vi-VN">
                <a:solidFill>
                  <a:schemeClr val="bg1">
                    <a:lumMod val="95000"/>
                  </a:schemeClr>
                </a:solidFill>
                <a:latin typeface="Cascadia Code" panose="020B0609020000020004" pitchFamily="49" charset="0"/>
                <a:cs typeface="Cascadia Code" panose="020B0609020000020004" pitchFamily="49" charset="0"/>
              </a:rPr>
              <a:t> thông qua các phương thức mà đối tượng cung cấp.</a:t>
            </a:r>
            <a:endParaRPr lang="en-US">
              <a:solidFill>
                <a:schemeClr val="bg1">
                  <a:lumMod val="95000"/>
                </a:schemeClr>
              </a:solidFill>
              <a:latin typeface="Cascadia Code" panose="020B0609020000020004" pitchFamily="49" charset="0"/>
              <a:cs typeface="Cascadia Code" panose="020B0609020000020004" pitchFamily="49" charset="0"/>
            </a:endParaRPr>
          </a:p>
          <a:p>
            <a:r>
              <a:rPr lang="en-US">
                <a:solidFill>
                  <a:schemeClr val="bg1">
                    <a:lumMod val="95000"/>
                  </a:schemeClr>
                </a:solidFill>
                <a:latin typeface="Cascadia Code" panose="020B0609020000020004" pitchFamily="49" charset="0"/>
                <a:cs typeface="Cascadia Code" panose="020B0609020000020004" pitchFamily="49" charset="0"/>
              </a:rPr>
              <a:t>Đ</a:t>
            </a:r>
            <a:r>
              <a:rPr lang="vi-VN">
                <a:solidFill>
                  <a:schemeClr val="bg1">
                    <a:lumMod val="95000"/>
                  </a:schemeClr>
                </a:solidFill>
                <a:latin typeface="Cascadia Code" panose="020B0609020000020004" pitchFamily="49" charset="0"/>
                <a:cs typeface="Cascadia Code" panose="020B0609020000020004" pitchFamily="49" charset="0"/>
              </a:rPr>
              <a:t>ảm bảo tính toàn vẹn của đối tượng.</a:t>
            </a:r>
            <a:endParaRPr lang="en-US">
              <a:solidFill>
                <a:schemeClr val="bg1">
                  <a:lumMod val="9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020678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E246-EA02-470F-91E4-E6D617081319}"/>
              </a:ext>
            </a:extLst>
          </p:cNvPr>
          <p:cNvSpPr>
            <a:spLocks noGrp="1"/>
          </p:cNvSpPr>
          <p:nvPr>
            <p:ph type="title"/>
          </p:nvPr>
        </p:nvSpPr>
        <p:spPr/>
        <p:txBody>
          <a:bodyPr/>
          <a:lstStyle/>
          <a:p>
            <a:r>
              <a:rPr lang="en-US" b="1">
                <a:solidFill>
                  <a:schemeClr val="bg1"/>
                </a:solidFill>
                <a:latin typeface="Cascadia Code" panose="020B0609020000020004" pitchFamily="49" charset="0"/>
                <a:cs typeface="Cascadia Code" panose="020B0609020000020004" pitchFamily="49" charset="0"/>
              </a:rPr>
              <a:t>Ví Dụ Cho Tính Đóng Gói</a:t>
            </a:r>
          </a:p>
        </p:txBody>
      </p:sp>
      <p:pic>
        <p:nvPicPr>
          <p:cNvPr id="6" name="Graphic 5">
            <a:extLst>
              <a:ext uri="{FF2B5EF4-FFF2-40B4-BE49-F238E27FC236}">
                <a16:creationId xmlns:a16="http://schemas.microsoft.com/office/drawing/2014/main" id="{CBA18272-519B-4E13-8E7A-5AA726476E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1419" y="1487947"/>
            <a:ext cx="7270284" cy="5140342"/>
          </a:xfrm>
          <a:prstGeom prst="rect">
            <a:avLst/>
          </a:prstGeom>
        </p:spPr>
      </p:pic>
      <p:sp>
        <p:nvSpPr>
          <p:cNvPr id="5" name="Arrow: Left 4">
            <a:extLst>
              <a:ext uri="{FF2B5EF4-FFF2-40B4-BE49-F238E27FC236}">
                <a16:creationId xmlns:a16="http://schemas.microsoft.com/office/drawing/2014/main" id="{621D4DE8-C1C9-425C-8E2E-BA7DC980A3A1}"/>
              </a:ext>
            </a:extLst>
          </p:cNvPr>
          <p:cNvSpPr/>
          <p:nvPr/>
        </p:nvSpPr>
        <p:spPr>
          <a:xfrm rot="19643065">
            <a:off x="6054322" y="3186749"/>
            <a:ext cx="1764543" cy="712270"/>
          </a:xfrm>
          <a:prstGeom prst="leftArrow">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7903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0702-6137-4BC8-B27D-F71AFDE05F08}"/>
              </a:ext>
            </a:extLst>
          </p:cNvPr>
          <p:cNvSpPr>
            <a:spLocks noGrp="1"/>
          </p:cNvSpPr>
          <p:nvPr>
            <p:ph type="title"/>
          </p:nvPr>
        </p:nvSpPr>
        <p:spPr/>
        <p:txBody>
          <a:bodyPr/>
          <a:lstStyle/>
          <a:p>
            <a:r>
              <a:rPr lang="en-US" b="1">
                <a:solidFill>
                  <a:schemeClr val="bg1"/>
                </a:solidFill>
                <a:latin typeface="Cascadia Code" panose="020B0609020000020004" pitchFamily="49" charset="0"/>
                <a:cs typeface="Cascadia Code" panose="020B0609020000020004" pitchFamily="49" charset="0"/>
              </a:rPr>
              <a:t>Tính</a:t>
            </a:r>
            <a:r>
              <a:rPr lang="en-US" b="1" baseline="0">
                <a:solidFill>
                  <a:schemeClr val="bg1"/>
                </a:solidFill>
                <a:latin typeface="Cascadia Code" panose="020B0609020000020004" pitchFamily="49" charset="0"/>
                <a:cs typeface="Cascadia Code" panose="020B0609020000020004" pitchFamily="49" charset="0"/>
              </a:rPr>
              <a:t> Kế Thừa</a:t>
            </a:r>
            <a:endParaRPr lang="en-US" b="1">
              <a:solidFill>
                <a:schemeClr val="bg1"/>
              </a:solidFill>
              <a:latin typeface="Cascadia Code" panose="020B0609020000020004" pitchFamily="49" charset="0"/>
              <a:cs typeface="Cascadia Code" panose="020B0609020000020004" pitchFamily="49" charset="0"/>
            </a:endParaRPr>
          </a:p>
        </p:txBody>
      </p:sp>
      <p:sp>
        <p:nvSpPr>
          <p:cNvPr id="3" name="Content Placeholder 2">
            <a:extLst>
              <a:ext uri="{FF2B5EF4-FFF2-40B4-BE49-F238E27FC236}">
                <a16:creationId xmlns:a16="http://schemas.microsoft.com/office/drawing/2014/main" id="{AA569C3C-ACD1-45E7-9D93-B83C5D052E97}"/>
              </a:ext>
            </a:extLst>
          </p:cNvPr>
          <p:cNvSpPr>
            <a:spLocks noGrp="1"/>
          </p:cNvSpPr>
          <p:nvPr>
            <p:ph idx="1"/>
          </p:nvPr>
        </p:nvSpPr>
        <p:spPr/>
        <p:txBody>
          <a:bodyPr/>
          <a:lstStyle/>
          <a:p>
            <a:r>
              <a:rPr lang="vi-VN">
                <a:solidFill>
                  <a:schemeClr val="bg1"/>
                </a:solidFill>
                <a:latin typeface="Cascadia Code" panose="020B0609020000020004" pitchFamily="49" charset="0"/>
                <a:cs typeface="Cascadia Code" panose="020B0609020000020004" pitchFamily="49" charset="0"/>
              </a:rPr>
              <a:t>Tính kế thừa cho phép xây dựng một lớp mới (lớp Con), kế thừa và tái sử dụng các thuộc tính, phương thức dựa trên lớp cũ (lớp Cha) đã có trước đó. </a:t>
            </a:r>
            <a:endParaRPr lang="en-US">
              <a:solidFill>
                <a:schemeClr val="bg1"/>
              </a:solidFill>
              <a:latin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EE0D7353-30D7-4704-9799-1B8476E05E59}"/>
              </a:ext>
            </a:extLst>
          </p:cNvPr>
          <p:cNvSpPr txBox="1"/>
          <p:nvPr/>
        </p:nvSpPr>
        <p:spPr>
          <a:xfrm>
            <a:off x="838200" y="365125"/>
            <a:ext cx="3007360" cy="365760"/>
          </a:xfrm>
          <a:prstGeom prst="rect">
            <a:avLst/>
          </a:prstGeom>
          <a:noFill/>
        </p:spPr>
        <p:txBody>
          <a:bodyPr wrap="square" rtlCol="0">
            <a:spAutoFit/>
          </a:bodyPr>
          <a:lstStyle/>
          <a:p>
            <a:r>
              <a:rPr lang="en-US">
                <a:solidFill>
                  <a:schemeClr val="bg1"/>
                </a:solidFill>
                <a:latin typeface="Cascadia Code" panose="020B0609020000020004" pitchFamily="49" charset="0"/>
                <a:cs typeface="Cascadia Code" panose="020B0609020000020004" pitchFamily="49" charset="0"/>
              </a:rPr>
              <a:t>Inheritance</a:t>
            </a:r>
          </a:p>
        </p:txBody>
      </p:sp>
    </p:spTree>
    <p:extLst>
      <p:ext uri="{BB962C8B-B14F-4D97-AF65-F5344CB8AC3E}">
        <p14:creationId xmlns:p14="http://schemas.microsoft.com/office/powerpoint/2010/main" val="26946670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B925-6F22-46BE-9B58-2CC9F0BDE80F}"/>
              </a:ext>
            </a:extLst>
          </p:cNvPr>
          <p:cNvSpPr>
            <a:spLocks noGrp="1"/>
          </p:cNvSpPr>
          <p:nvPr>
            <p:ph type="title"/>
          </p:nvPr>
        </p:nvSpPr>
        <p:spPr/>
        <p:txBody>
          <a:bodyPr/>
          <a:lstStyle/>
          <a:p>
            <a:r>
              <a:rPr lang="en-US" b="1">
                <a:solidFill>
                  <a:schemeClr val="bg1"/>
                </a:solidFill>
                <a:latin typeface="Cascadia Code" panose="020B0609020000020004" pitchFamily="49" charset="0"/>
                <a:cs typeface="Cascadia Code" panose="020B0609020000020004" pitchFamily="49" charset="0"/>
              </a:rPr>
              <a:t>Ví Dụ Cho Tính Kế Thừa</a:t>
            </a:r>
          </a:p>
        </p:txBody>
      </p:sp>
      <p:sp>
        <p:nvSpPr>
          <p:cNvPr id="3" name="Content Placeholder 2">
            <a:extLst>
              <a:ext uri="{FF2B5EF4-FFF2-40B4-BE49-F238E27FC236}">
                <a16:creationId xmlns:a16="http://schemas.microsoft.com/office/drawing/2014/main" id="{58B82A47-F894-4C2F-BC23-C016A15C62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56946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1052-D408-4BE0-B0B4-232304008B85}"/>
              </a:ext>
            </a:extLst>
          </p:cNvPr>
          <p:cNvSpPr>
            <a:spLocks noGrp="1"/>
          </p:cNvSpPr>
          <p:nvPr>
            <p:ph type="title"/>
          </p:nvPr>
        </p:nvSpPr>
        <p:spPr/>
        <p:txBody>
          <a:bodyPr/>
          <a:lstStyle/>
          <a:p>
            <a:r>
              <a:rPr lang="en-US" b="1">
                <a:solidFill>
                  <a:schemeClr val="bg1"/>
                </a:solidFill>
                <a:latin typeface="Cascadia Code" panose="020B0609020000020004" pitchFamily="49" charset="0"/>
                <a:cs typeface="Cascadia Code" panose="020B0609020000020004" pitchFamily="49" charset="0"/>
              </a:rPr>
              <a:t>Tính</a:t>
            </a:r>
            <a:r>
              <a:rPr lang="en-US" b="1" baseline="0">
                <a:solidFill>
                  <a:schemeClr val="bg1"/>
                </a:solidFill>
                <a:latin typeface="Cascadia Code" panose="020B0609020000020004" pitchFamily="49" charset="0"/>
                <a:cs typeface="Cascadia Code" panose="020B0609020000020004" pitchFamily="49" charset="0"/>
              </a:rPr>
              <a:t> Đa Hình</a:t>
            </a:r>
            <a:endParaRPr lang="en-US" b="1">
              <a:solidFill>
                <a:schemeClr val="bg1"/>
              </a:solidFill>
              <a:latin typeface="Cascadia Code" panose="020B0609020000020004" pitchFamily="49" charset="0"/>
              <a:cs typeface="Cascadia Code" panose="020B0609020000020004" pitchFamily="49" charset="0"/>
            </a:endParaRPr>
          </a:p>
        </p:txBody>
      </p:sp>
      <p:sp>
        <p:nvSpPr>
          <p:cNvPr id="3" name="Content Placeholder 2">
            <a:extLst>
              <a:ext uri="{FF2B5EF4-FFF2-40B4-BE49-F238E27FC236}">
                <a16:creationId xmlns:a16="http://schemas.microsoft.com/office/drawing/2014/main" id="{4A21A18F-43DA-4A89-92C2-0D54B861C57E}"/>
              </a:ext>
            </a:extLst>
          </p:cNvPr>
          <p:cNvSpPr>
            <a:spLocks noGrp="1"/>
          </p:cNvSpPr>
          <p:nvPr>
            <p:ph idx="1"/>
          </p:nvPr>
        </p:nvSpPr>
        <p:spPr/>
        <p:txBody>
          <a:bodyPr>
            <a:normAutofit/>
          </a:bodyPr>
          <a:lstStyle/>
          <a:p>
            <a:pPr fontAlgn="base"/>
            <a:r>
              <a:rPr lang="en-US">
                <a:solidFill>
                  <a:schemeClr val="bg1"/>
                </a:solidFill>
                <a:latin typeface="Cascadia Code" panose="020B0609020000020004" pitchFamily="49" charset="0"/>
                <a:cs typeface="Cascadia Code" panose="020B0609020000020004" pitchFamily="49" charset="0"/>
              </a:rPr>
              <a:t>C</a:t>
            </a:r>
            <a:r>
              <a:rPr lang="vi-VN">
                <a:solidFill>
                  <a:schemeClr val="bg1"/>
                </a:solidFill>
                <a:latin typeface="Cascadia Code" panose="020B0609020000020004" pitchFamily="49" charset="0"/>
                <a:cs typeface="Cascadia Code" panose="020B0609020000020004" pitchFamily="49" charset="0"/>
              </a:rPr>
              <a:t>ho phép các đối tượng khác nhau thực thi chức năng giống nhau theo những cách khác nhau.</a:t>
            </a:r>
            <a:endParaRPr lang="en-US">
              <a:solidFill>
                <a:schemeClr val="bg1"/>
              </a:solidFill>
              <a:latin typeface="Cascadia Code" panose="020B0609020000020004" pitchFamily="49" charset="0"/>
              <a:cs typeface="Cascadia Code" panose="020B0609020000020004" pitchFamily="49" charset="0"/>
            </a:endParaRPr>
          </a:p>
          <a:p>
            <a:r>
              <a:rPr lang="en-US">
                <a:solidFill>
                  <a:schemeClr val="bg1"/>
                </a:solidFill>
                <a:latin typeface="Cascadia Code" panose="020B0609020000020004" pitchFamily="49" charset="0"/>
                <a:cs typeface="Cascadia Code" panose="020B0609020000020004" pitchFamily="49" charset="0"/>
              </a:rPr>
              <a:t>Là </a:t>
            </a:r>
            <a:r>
              <a:rPr lang="vi-VN">
                <a:solidFill>
                  <a:schemeClr val="bg1"/>
                </a:solidFill>
                <a:latin typeface="Cascadia Code" panose="020B0609020000020004" pitchFamily="49" charset="0"/>
                <a:cs typeface="Cascadia Code" panose="020B0609020000020004" pitchFamily="49" charset="0"/>
              </a:rPr>
              <a:t>một hành động có thể được thực hiện bằng nhiều cách khác nhau.</a:t>
            </a:r>
            <a:endParaRPr lang="en-US">
              <a:solidFill>
                <a:schemeClr val="bg1"/>
              </a:solidFill>
              <a:latin typeface="Cascadia Code" panose="020B0609020000020004" pitchFamily="49" charset="0"/>
              <a:cs typeface="Cascadia Code" panose="020B0609020000020004" pitchFamily="49" charset="0"/>
            </a:endParaRPr>
          </a:p>
          <a:p>
            <a:r>
              <a:rPr lang="vi-VN">
                <a:solidFill>
                  <a:schemeClr val="bg1"/>
                </a:solidFill>
                <a:latin typeface="Cascadia Code" panose="020B0609020000020004" pitchFamily="49" charset="0"/>
                <a:cs typeface="Cascadia Code" panose="020B0609020000020004" pitchFamily="49" charset="0"/>
              </a:rPr>
              <a:t>Đây lại là một tính chất có thể nói là chứa đựng hầu hết sức mạnh của lập trình hướng đối tượng.</a:t>
            </a:r>
            <a:br>
              <a:rPr lang="vi-VN">
                <a:solidFill>
                  <a:schemeClr val="bg1"/>
                </a:solidFill>
                <a:latin typeface="Cascadia Code" panose="020B0609020000020004" pitchFamily="49" charset="0"/>
                <a:cs typeface="Cascadia Code" panose="020B0609020000020004" pitchFamily="49" charset="0"/>
              </a:rPr>
            </a:br>
            <a:endParaRPr lang="vi-VN">
              <a:solidFill>
                <a:schemeClr val="bg1"/>
              </a:solidFill>
              <a:latin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DCC7660B-072D-4B97-A38B-464CB33FE553}"/>
              </a:ext>
            </a:extLst>
          </p:cNvPr>
          <p:cNvSpPr txBox="1"/>
          <p:nvPr/>
        </p:nvSpPr>
        <p:spPr>
          <a:xfrm>
            <a:off x="838200" y="365125"/>
            <a:ext cx="3007360" cy="369332"/>
          </a:xfrm>
          <a:prstGeom prst="rect">
            <a:avLst/>
          </a:prstGeom>
          <a:noFill/>
        </p:spPr>
        <p:txBody>
          <a:bodyPr wrap="square" rtlCol="0">
            <a:spAutoFit/>
          </a:bodyPr>
          <a:lstStyle/>
          <a:p>
            <a:r>
              <a:rPr lang="en-US">
                <a:solidFill>
                  <a:schemeClr val="bg1"/>
                </a:solidFill>
                <a:latin typeface="Cascadia Code" panose="020B0609020000020004" pitchFamily="49" charset="0"/>
                <a:cs typeface="Cascadia Code" panose="020B0609020000020004" pitchFamily="49" charset="0"/>
              </a:rPr>
              <a:t>Polymorphism</a:t>
            </a:r>
          </a:p>
        </p:txBody>
      </p:sp>
    </p:spTree>
    <p:extLst>
      <p:ext uri="{BB962C8B-B14F-4D97-AF65-F5344CB8AC3E}">
        <p14:creationId xmlns:p14="http://schemas.microsoft.com/office/powerpoint/2010/main" val="3422626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46D1C-4818-4F8E-89E3-9167AE7D048E}"/>
              </a:ext>
            </a:extLst>
          </p:cNvPr>
          <p:cNvSpPr>
            <a:spLocks noGrp="1"/>
          </p:cNvSpPr>
          <p:nvPr>
            <p:ph idx="1"/>
          </p:nvPr>
        </p:nvSpPr>
        <p:spPr/>
        <p:txBody>
          <a:bodyPr/>
          <a:lstStyle/>
          <a:p>
            <a:endParaRPr lang="en-US"/>
          </a:p>
        </p:txBody>
      </p:sp>
      <p:sp>
        <p:nvSpPr>
          <p:cNvPr id="5" name="Title 1">
            <a:extLst>
              <a:ext uri="{FF2B5EF4-FFF2-40B4-BE49-F238E27FC236}">
                <a16:creationId xmlns:a16="http://schemas.microsoft.com/office/drawing/2014/main" id="{31E4C88B-49AE-4D29-947F-5C9807BA9F7F}"/>
              </a:ext>
            </a:extLst>
          </p:cNvPr>
          <p:cNvSpPr>
            <a:spLocks noGrp="1"/>
          </p:cNvSpPr>
          <p:nvPr>
            <p:ph type="title"/>
          </p:nvPr>
        </p:nvSpPr>
        <p:spPr>
          <a:xfrm>
            <a:off x="838200" y="365125"/>
            <a:ext cx="10515600" cy="1325563"/>
          </a:xfrm>
        </p:spPr>
        <p:txBody>
          <a:bodyPr/>
          <a:lstStyle/>
          <a:p>
            <a:r>
              <a:rPr lang="en-US" b="1">
                <a:solidFill>
                  <a:schemeClr val="bg1"/>
                </a:solidFill>
                <a:latin typeface="Cascadia Code" panose="020B0609020000020004" pitchFamily="49" charset="0"/>
                <a:cs typeface="Cascadia Code" panose="020B0609020000020004" pitchFamily="49" charset="0"/>
              </a:rPr>
              <a:t>Ví Dụ Cho Tính </a:t>
            </a:r>
            <a:r>
              <a:rPr lang="en-US" b="1" baseline="0">
                <a:solidFill>
                  <a:schemeClr val="bg1"/>
                </a:solidFill>
                <a:latin typeface="Cascadia Code" panose="020B0609020000020004" pitchFamily="49" charset="0"/>
                <a:cs typeface="Cascadia Code" panose="020B0609020000020004" pitchFamily="49" charset="0"/>
              </a:rPr>
              <a:t>Đa Hình</a:t>
            </a:r>
            <a:endParaRPr lang="en-US" b="1">
              <a:solidFill>
                <a:schemeClr val="bg1"/>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13495102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295</Words>
  <Application>Microsoft Office PowerPoint</Application>
  <PresentationFormat>Widescreen</PresentationFormat>
  <Paragraphs>42</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Cascadia Code</vt:lpstr>
      <vt:lpstr>Roboto</vt:lpstr>
      <vt:lpstr>Times New Roman</vt:lpstr>
      <vt:lpstr>Office Theme</vt:lpstr>
      <vt:lpstr>Lập Trình Hướng Đối Tượng</vt:lpstr>
      <vt:lpstr>PowerPoint Presentation</vt:lpstr>
      <vt:lpstr>4 Đặc Tính Cơ Bản</vt:lpstr>
      <vt:lpstr>Tính Đóng Gói</vt:lpstr>
      <vt:lpstr>Ví Dụ Cho Tính Đóng Gói</vt:lpstr>
      <vt:lpstr>Tính Kế Thừa</vt:lpstr>
      <vt:lpstr>Ví Dụ Cho Tính Kế Thừa</vt:lpstr>
      <vt:lpstr>Tính Đa Hình</vt:lpstr>
      <vt:lpstr>Ví Dụ Cho Tính Đa Hình</vt:lpstr>
      <vt:lpstr>Tính Trừu Tượng</vt:lpstr>
      <vt:lpstr>Ví Dụ Cho Tính Trừu Tượng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Keios Starqua</dc:creator>
  <cp:lastModifiedBy>Tạ Quang,Khôi</cp:lastModifiedBy>
  <cp:revision>1</cp:revision>
  <dcterms:created xsi:type="dcterms:W3CDTF">2021-08-17T01:18:12Z</dcterms:created>
  <dcterms:modified xsi:type="dcterms:W3CDTF">2021-08-30T08:58:02Z</dcterms:modified>
</cp:coreProperties>
</file>