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Lst>
  <p:notesMasterIdLst>
    <p:notesMasterId r:id="rId44"/>
  </p:notesMasterIdLst>
  <p:sldIdLst>
    <p:sldId id="557"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300" r:id="rId24"/>
    <p:sldId id="303" r:id="rId25"/>
    <p:sldId id="304" r:id="rId26"/>
    <p:sldId id="306" r:id="rId27"/>
    <p:sldId id="308" r:id="rId28"/>
    <p:sldId id="311" r:id="rId29"/>
    <p:sldId id="312" r:id="rId30"/>
    <p:sldId id="314" r:id="rId31"/>
    <p:sldId id="316" r:id="rId32"/>
    <p:sldId id="318" r:id="rId33"/>
    <p:sldId id="320" r:id="rId34"/>
    <p:sldId id="322" r:id="rId35"/>
    <p:sldId id="324" r:id="rId36"/>
    <p:sldId id="326" r:id="rId37"/>
    <p:sldId id="328" r:id="rId38"/>
    <p:sldId id="330" r:id="rId39"/>
    <p:sldId id="332" r:id="rId40"/>
    <p:sldId id="334" r:id="rId41"/>
    <p:sldId id="336" r:id="rId42"/>
    <p:sldId id="338"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9B17A0-2709-4071-8596-191EB8EF861D}" v="2" dt="2021-09-29T01:56:12.9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47" autoAdjust="0"/>
    <p:restoredTop sz="94709" autoAdjust="0"/>
  </p:normalViewPr>
  <p:slideViewPr>
    <p:cSldViewPr snapToGrid="0">
      <p:cViewPr varScale="1">
        <p:scale>
          <a:sx n="80" d="100"/>
          <a:sy n="80" d="100"/>
        </p:scale>
        <p:origin x="1123" y="5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microsoft.com/office/2016/11/relationships/changesInfo" Target="changesInfos/changesInfo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tableStyles" Target="tableStyles.xml"/><Relationship Id="rId8" Type="http://schemas.openxmlformats.org/officeDocument/2006/relationships/slide" Target="slides/slide2.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viewProps" Target="viewProps.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ios Starqua" userId="8cf9fb8f937025db" providerId="LiveId" clId="{FB9B17A0-2709-4071-8596-191EB8EF861D}"/>
    <pc:docChg chg="modSld">
      <pc:chgData name="Keios Starqua" userId="8cf9fb8f937025db" providerId="LiveId" clId="{FB9B17A0-2709-4071-8596-191EB8EF861D}" dt="2021-09-29T02:04:34.024" v="4" actId="1076"/>
      <pc:docMkLst>
        <pc:docMk/>
      </pc:docMkLst>
      <pc:sldChg chg="modSp modAnim">
        <pc:chgData name="Keios Starqua" userId="8cf9fb8f937025db" providerId="LiveId" clId="{FB9B17A0-2709-4071-8596-191EB8EF861D}" dt="2021-09-29T01:56:12.977" v="2"/>
        <pc:sldMkLst>
          <pc:docMk/>
          <pc:sldMk cId="0" sldId="290"/>
        </pc:sldMkLst>
        <pc:spChg chg="mod">
          <ac:chgData name="Keios Starqua" userId="8cf9fb8f937025db" providerId="LiveId" clId="{FB9B17A0-2709-4071-8596-191EB8EF861D}" dt="2021-09-29T01:56:12.131" v="1"/>
          <ac:spMkLst>
            <pc:docMk/>
            <pc:sldMk cId="0" sldId="290"/>
            <ac:spMk id="21509" creationId="{00000000-0000-0000-0000-000000000000}"/>
          </ac:spMkLst>
        </pc:spChg>
      </pc:sldChg>
      <pc:sldChg chg="modSp mod">
        <pc:chgData name="Keios Starqua" userId="8cf9fb8f937025db" providerId="LiveId" clId="{FB9B17A0-2709-4071-8596-191EB8EF861D}" dt="2021-09-29T02:04:34.024" v="4" actId="1076"/>
        <pc:sldMkLst>
          <pc:docMk/>
          <pc:sldMk cId="0" sldId="291"/>
        </pc:sldMkLst>
        <pc:spChg chg="mod">
          <ac:chgData name="Keios Starqua" userId="8cf9fb8f937025db" providerId="LiveId" clId="{FB9B17A0-2709-4071-8596-191EB8EF861D}" dt="2021-09-29T02:04:27.341" v="3" actId="1076"/>
          <ac:spMkLst>
            <pc:docMk/>
            <pc:sldMk cId="0" sldId="291"/>
            <ac:spMk id="14" creationId="{00000000-0000-0000-0000-000000000000}"/>
          </ac:spMkLst>
        </pc:spChg>
        <pc:spChg chg="mod">
          <ac:chgData name="Keios Starqua" userId="8cf9fb8f937025db" providerId="LiveId" clId="{FB9B17A0-2709-4071-8596-191EB8EF861D}" dt="2021-09-29T02:04:34.024" v="4" actId="1076"/>
          <ac:spMkLst>
            <pc:docMk/>
            <pc:sldMk cId="0" sldId="291"/>
            <ac:spMk id="22531" creationId="{00000000-0000-0000-0000-000000000000}"/>
          </ac:spMkLst>
        </pc:spChg>
      </pc:sldChg>
      <pc:sldChg chg="modSp mod">
        <pc:chgData name="Keios Starqua" userId="8cf9fb8f937025db" providerId="LiveId" clId="{FB9B17A0-2709-4071-8596-191EB8EF861D}" dt="2021-09-29T00:21:00.951" v="0" actId="1076"/>
        <pc:sldMkLst>
          <pc:docMk/>
          <pc:sldMk cId="0" sldId="557"/>
        </pc:sldMkLst>
        <pc:spChg chg="mod">
          <ac:chgData name="Keios Starqua" userId="8cf9fb8f937025db" providerId="LiveId" clId="{FB9B17A0-2709-4071-8596-191EB8EF861D}" dt="2021-09-29T00:21:00.951" v="0" actId="1076"/>
          <ac:spMkLst>
            <pc:docMk/>
            <pc:sldMk cId="0" sldId="557"/>
            <ac:spMk id="17" creationId="{00000000-0000-0000-0000-000000000000}"/>
          </ac:spMkLst>
        </pc:spChg>
        <pc:cxnChg chg="mod">
          <ac:chgData name="Keios Starqua" userId="8cf9fb8f937025db" providerId="LiveId" clId="{FB9B17A0-2709-4071-8596-191EB8EF861D}" dt="2021-09-29T00:21:00.951" v="0" actId="1076"/>
          <ac:cxnSpMkLst>
            <pc:docMk/>
            <pc:sldMk cId="0" sldId="557"/>
            <ac:cxnSpMk id="19" creationId="{00000000-0000-0000-0000-000000000000}"/>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7B76A4-8691-4635-A0DE-60ADD06791A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1146DFF-ADB6-4455-B3C0-EA67EA095E2C}">
      <dgm:prSet phldrT="[Text]" custT="1"/>
      <dgm:spPr>
        <a:solidFill>
          <a:schemeClr val="accent3">
            <a:lumMod val="75000"/>
          </a:schemeClr>
        </a:solidFill>
      </dgm:spPr>
      <dgm:t>
        <a:bodyPr/>
        <a:lstStyle/>
        <a:p>
          <a:r>
            <a:rPr lang="en-GB" altLang="en-US" sz="2800" b="1" i="1" dirty="0">
              <a:solidFill>
                <a:schemeClr val="tx1"/>
              </a:solidFill>
              <a:latin typeface="Times New Roman" panose="02020603050405020304" pitchFamily="18" charset="0"/>
              <a:cs typeface="Times New Roman" panose="02020603050405020304" pitchFamily="18" charset="0"/>
            </a:rPr>
            <a:t>a. </a:t>
          </a:r>
          <a:r>
            <a:rPr lang="en-GB" altLang="en-US" sz="2800" b="1" i="1" dirty="0" err="1">
              <a:solidFill>
                <a:schemeClr val="tx1"/>
              </a:solidFill>
              <a:latin typeface="Times New Roman" panose="02020603050405020304" pitchFamily="18" charset="0"/>
              <a:cs typeface="Times New Roman" panose="02020603050405020304" pitchFamily="18" charset="0"/>
            </a:rPr>
            <a:t>Nguồn</a:t>
          </a:r>
          <a:r>
            <a:rPr lang="en-GB" altLang="en-US" sz="2800" b="1" i="1" dirty="0">
              <a:solidFill>
                <a:schemeClr val="tx1"/>
              </a:solidFill>
              <a:latin typeface="Times New Roman" panose="02020603050405020304" pitchFamily="18" charset="0"/>
              <a:cs typeface="Times New Roman" panose="02020603050405020304" pitchFamily="18" charset="0"/>
            </a:rPr>
            <a:t> </a:t>
          </a:r>
          <a:r>
            <a:rPr lang="en-GB" altLang="en-US" sz="2800" b="1" i="1" dirty="0" err="1">
              <a:solidFill>
                <a:schemeClr val="tx1"/>
              </a:solidFill>
              <a:latin typeface="Times New Roman" panose="02020603050405020304" pitchFamily="18" charset="0"/>
              <a:cs typeface="Times New Roman" panose="02020603050405020304" pitchFamily="18" charset="0"/>
            </a:rPr>
            <a:t>gốc</a:t>
          </a:r>
          <a:r>
            <a:rPr lang="en-GB" altLang="en-US" sz="2800" b="1" i="1" dirty="0">
              <a:solidFill>
                <a:schemeClr val="tx1"/>
              </a:solidFill>
              <a:latin typeface="Times New Roman" panose="02020603050405020304" pitchFamily="18" charset="0"/>
              <a:cs typeface="Times New Roman" panose="02020603050405020304" pitchFamily="18" charset="0"/>
            </a:rPr>
            <a:t> </a:t>
          </a:r>
          <a:r>
            <a:rPr lang="en-GB" altLang="en-US" sz="2800" b="1" i="1" dirty="0" err="1">
              <a:solidFill>
                <a:schemeClr val="tx1"/>
              </a:solidFill>
              <a:latin typeface="Times New Roman" panose="02020603050405020304" pitchFamily="18" charset="0"/>
              <a:cs typeface="Times New Roman" panose="02020603050405020304" pitchFamily="18" charset="0"/>
            </a:rPr>
            <a:t>của</a:t>
          </a:r>
          <a:r>
            <a:rPr lang="en-GB" altLang="en-US" sz="2800" b="1" i="1" dirty="0">
              <a:solidFill>
                <a:schemeClr val="tx1"/>
              </a:solidFill>
              <a:latin typeface="Times New Roman" panose="02020603050405020304" pitchFamily="18" charset="0"/>
              <a:cs typeface="Times New Roman" panose="02020603050405020304" pitchFamily="18" charset="0"/>
            </a:rPr>
            <a:t> </a:t>
          </a:r>
          <a:r>
            <a:rPr lang="en-GB" altLang="en-US" sz="2800" b="1" i="1" dirty="0" err="1">
              <a:solidFill>
                <a:schemeClr val="tx1"/>
              </a:solidFill>
              <a:latin typeface="Times New Roman" panose="02020603050405020304" pitchFamily="18" charset="0"/>
              <a:cs typeface="Times New Roman" panose="02020603050405020304" pitchFamily="18" charset="0"/>
            </a:rPr>
            <a:t>triết</a:t>
          </a:r>
          <a:r>
            <a:rPr lang="en-GB" altLang="en-US" sz="2800" b="1" i="1" dirty="0">
              <a:solidFill>
                <a:schemeClr val="tx1"/>
              </a:solidFill>
              <a:latin typeface="Times New Roman" panose="02020603050405020304" pitchFamily="18" charset="0"/>
              <a:cs typeface="Times New Roman" panose="02020603050405020304" pitchFamily="18" charset="0"/>
            </a:rPr>
            <a:t> </a:t>
          </a:r>
          <a:r>
            <a:rPr lang="en-GB" altLang="en-US" sz="2800" b="1" i="1" dirty="0" err="1">
              <a:solidFill>
                <a:schemeClr val="tx1"/>
              </a:solidFill>
              <a:latin typeface="Times New Roman" panose="02020603050405020304" pitchFamily="18" charset="0"/>
              <a:cs typeface="Times New Roman" panose="02020603050405020304" pitchFamily="18" charset="0"/>
            </a:rPr>
            <a:t>học</a:t>
          </a:r>
          <a:endParaRPr lang="en-US" sz="2800" dirty="0">
            <a:solidFill>
              <a:schemeClr val="tx1"/>
            </a:solidFill>
          </a:endParaRPr>
        </a:p>
      </dgm:t>
    </dgm:pt>
    <dgm:pt modelId="{C7F6ED6E-CFF7-4D3E-8D62-65046BC241EE}" type="parTrans" cxnId="{3CD0AD23-4A8D-4E10-8E27-ECE1F4258AA8}">
      <dgm:prSet/>
      <dgm:spPr/>
      <dgm:t>
        <a:bodyPr/>
        <a:lstStyle/>
        <a:p>
          <a:endParaRPr lang="en-US" sz="2800"/>
        </a:p>
      </dgm:t>
    </dgm:pt>
    <dgm:pt modelId="{C59A250A-A99F-4C94-8303-EAC80770284D}" type="sibTrans" cxnId="{3CD0AD23-4A8D-4E10-8E27-ECE1F4258AA8}">
      <dgm:prSet/>
      <dgm:spPr/>
      <dgm:t>
        <a:bodyPr/>
        <a:lstStyle/>
        <a:p>
          <a:endParaRPr lang="en-US" sz="2800"/>
        </a:p>
      </dgm:t>
    </dgm:pt>
    <dgm:pt modelId="{FBECAC9F-25EF-4308-8001-7B42247A5A8C}">
      <dgm:prSet phldrT="[Text]" custT="1"/>
      <dgm:spPr>
        <a:solidFill>
          <a:schemeClr val="accent3">
            <a:lumMod val="75000"/>
          </a:schemeClr>
        </a:solidFill>
      </dgm:spPr>
      <dgm:t>
        <a:bodyPr/>
        <a:lstStyle/>
        <a:p>
          <a:r>
            <a:rPr lang="en-GB" altLang="en-US" sz="2800" b="1" i="1" dirty="0">
              <a:solidFill>
                <a:schemeClr val="tx1"/>
              </a:solidFill>
              <a:latin typeface="Times New Roman" panose="02020603050405020304" pitchFamily="18" charset="0"/>
              <a:cs typeface="Times New Roman" panose="02020603050405020304" pitchFamily="18" charset="0"/>
            </a:rPr>
            <a:t>b. </a:t>
          </a:r>
          <a:r>
            <a:rPr lang="en-GB" altLang="en-US" sz="2800" b="1" i="1" dirty="0" err="1">
              <a:solidFill>
                <a:schemeClr val="tx1"/>
              </a:solidFill>
              <a:latin typeface="Times New Roman" panose="02020603050405020304" pitchFamily="18" charset="0"/>
              <a:cs typeface="Times New Roman" panose="02020603050405020304" pitchFamily="18" charset="0"/>
            </a:rPr>
            <a:t>Khái</a:t>
          </a:r>
          <a:r>
            <a:rPr lang="en-GB" altLang="en-US" sz="2800" b="1" i="1" dirty="0">
              <a:solidFill>
                <a:schemeClr val="tx1"/>
              </a:solidFill>
              <a:latin typeface="Times New Roman" panose="02020603050405020304" pitchFamily="18" charset="0"/>
              <a:cs typeface="Times New Roman" panose="02020603050405020304" pitchFamily="18" charset="0"/>
            </a:rPr>
            <a:t> </a:t>
          </a:r>
          <a:r>
            <a:rPr lang="en-GB" altLang="en-US" sz="2800" b="1" i="1" dirty="0" err="1">
              <a:solidFill>
                <a:schemeClr val="tx1"/>
              </a:solidFill>
              <a:latin typeface="Times New Roman" panose="02020603050405020304" pitchFamily="18" charset="0"/>
              <a:cs typeface="Times New Roman" panose="02020603050405020304" pitchFamily="18" charset="0"/>
            </a:rPr>
            <a:t>niệm</a:t>
          </a:r>
          <a:r>
            <a:rPr lang="en-GB" altLang="en-US" sz="2800" b="1" i="1" dirty="0">
              <a:solidFill>
                <a:schemeClr val="tx1"/>
              </a:solidFill>
              <a:latin typeface="Times New Roman" panose="02020603050405020304" pitchFamily="18" charset="0"/>
              <a:cs typeface="Times New Roman" panose="02020603050405020304" pitchFamily="18" charset="0"/>
            </a:rPr>
            <a:t> </a:t>
          </a:r>
          <a:r>
            <a:rPr lang="en-GB" altLang="en-US" sz="2800" b="1" i="1" dirty="0" err="1">
              <a:solidFill>
                <a:schemeClr val="tx1"/>
              </a:solidFill>
              <a:latin typeface="Times New Roman" panose="02020603050405020304" pitchFamily="18" charset="0"/>
              <a:cs typeface="Times New Roman" panose="02020603050405020304" pitchFamily="18" charset="0"/>
            </a:rPr>
            <a:t>Triết</a:t>
          </a:r>
          <a:r>
            <a:rPr lang="en-GB" altLang="en-US" sz="2800" b="1" i="1" dirty="0">
              <a:solidFill>
                <a:schemeClr val="tx1"/>
              </a:solidFill>
              <a:latin typeface="Times New Roman" panose="02020603050405020304" pitchFamily="18" charset="0"/>
              <a:cs typeface="Times New Roman" panose="02020603050405020304" pitchFamily="18" charset="0"/>
            </a:rPr>
            <a:t> </a:t>
          </a:r>
          <a:r>
            <a:rPr lang="en-GB" altLang="en-US" sz="2800" b="1" i="1" dirty="0" err="1">
              <a:solidFill>
                <a:schemeClr val="tx1"/>
              </a:solidFill>
              <a:latin typeface="Times New Roman" panose="02020603050405020304" pitchFamily="18" charset="0"/>
              <a:cs typeface="Times New Roman" panose="02020603050405020304" pitchFamily="18" charset="0"/>
            </a:rPr>
            <a:t>học</a:t>
          </a:r>
          <a:endParaRPr lang="en-US" sz="2800" dirty="0">
            <a:solidFill>
              <a:schemeClr val="tx1"/>
            </a:solidFill>
          </a:endParaRPr>
        </a:p>
      </dgm:t>
    </dgm:pt>
    <dgm:pt modelId="{54E0CD08-2196-4A57-82A5-A7CDA4EEA3CF}" type="parTrans" cxnId="{1FFBD906-0F91-484E-8456-455F214AC5F5}">
      <dgm:prSet/>
      <dgm:spPr/>
      <dgm:t>
        <a:bodyPr/>
        <a:lstStyle/>
        <a:p>
          <a:endParaRPr lang="en-US" sz="2800"/>
        </a:p>
      </dgm:t>
    </dgm:pt>
    <dgm:pt modelId="{A5B9F72E-5AC7-4059-ABA5-B54DA1C8BF34}" type="sibTrans" cxnId="{1FFBD906-0F91-484E-8456-455F214AC5F5}">
      <dgm:prSet/>
      <dgm:spPr/>
      <dgm:t>
        <a:bodyPr/>
        <a:lstStyle/>
        <a:p>
          <a:endParaRPr lang="en-US" sz="2800"/>
        </a:p>
      </dgm:t>
    </dgm:pt>
    <dgm:pt modelId="{F1AC0AB8-1CB3-4DC2-A53F-3182AF347861}">
      <dgm:prSet phldrT="[Text]" custT="1"/>
      <dgm:spPr>
        <a:solidFill>
          <a:schemeClr val="accent3">
            <a:lumMod val="75000"/>
          </a:schemeClr>
        </a:solidFill>
      </dgm:spPr>
      <dgm:t>
        <a:bodyPr/>
        <a:lstStyle/>
        <a:p>
          <a:r>
            <a:rPr lang="en-GB" altLang="en-US" sz="2800" b="1" i="1" dirty="0">
              <a:solidFill>
                <a:schemeClr val="tx1"/>
              </a:solidFill>
              <a:latin typeface="Times New Roman" panose="02020603050405020304" pitchFamily="18" charset="0"/>
              <a:cs typeface="Times New Roman" panose="02020603050405020304" pitchFamily="18" charset="0"/>
            </a:rPr>
            <a:t>c. </a:t>
          </a:r>
          <a:r>
            <a:rPr lang="en-GB" altLang="en-US" sz="2800" b="1" i="1" dirty="0" err="1">
              <a:solidFill>
                <a:schemeClr val="tx1"/>
              </a:solidFill>
              <a:latin typeface="Times New Roman" panose="02020603050405020304" pitchFamily="18" charset="0"/>
              <a:cs typeface="Times New Roman" panose="02020603050405020304" pitchFamily="18" charset="0"/>
            </a:rPr>
            <a:t>Vấn</a:t>
          </a:r>
          <a:r>
            <a:rPr lang="en-GB" altLang="en-US" sz="2800" b="1" i="1" dirty="0">
              <a:solidFill>
                <a:schemeClr val="tx1"/>
              </a:solidFill>
              <a:latin typeface="Times New Roman" panose="02020603050405020304" pitchFamily="18" charset="0"/>
              <a:cs typeface="Times New Roman" panose="02020603050405020304" pitchFamily="18" charset="0"/>
            </a:rPr>
            <a:t> </a:t>
          </a:r>
          <a:r>
            <a:rPr lang="en-GB" altLang="en-US" sz="2800" b="1" i="1" dirty="0" err="1">
              <a:solidFill>
                <a:schemeClr val="tx1"/>
              </a:solidFill>
              <a:latin typeface="Times New Roman" panose="02020603050405020304" pitchFamily="18" charset="0"/>
              <a:cs typeface="Times New Roman" panose="02020603050405020304" pitchFamily="18" charset="0"/>
            </a:rPr>
            <a:t>đề</a:t>
          </a:r>
          <a:r>
            <a:rPr lang="en-GB" altLang="en-US" sz="2800" b="1" i="1" dirty="0">
              <a:solidFill>
                <a:schemeClr val="tx1"/>
              </a:solidFill>
              <a:latin typeface="Times New Roman" panose="02020603050405020304" pitchFamily="18" charset="0"/>
              <a:cs typeface="Times New Roman" panose="02020603050405020304" pitchFamily="18" charset="0"/>
            </a:rPr>
            <a:t> </a:t>
          </a:r>
          <a:r>
            <a:rPr lang="en-GB" altLang="en-US" sz="2800" b="1" i="1" dirty="0" err="1">
              <a:solidFill>
                <a:schemeClr val="tx1"/>
              </a:solidFill>
              <a:latin typeface="Times New Roman" panose="02020603050405020304" pitchFamily="18" charset="0"/>
              <a:cs typeface="Times New Roman" panose="02020603050405020304" pitchFamily="18" charset="0"/>
            </a:rPr>
            <a:t>đối</a:t>
          </a:r>
          <a:r>
            <a:rPr lang="en-GB" altLang="en-US" sz="2800" b="1" i="1" dirty="0">
              <a:solidFill>
                <a:schemeClr val="tx1"/>
              </a:solidFill>
              <a:latin typeface="Times New Roman" panose="02020603050405020304" pitchFamily="18" charset="0"/>
              <a:cs typeface="Times New Roman" panose="02020603050405020304" pitchFamily="18" charset="0"/>
            </a:rPr>
            <a:t> </a:t>
          </a:r>
          <a:r>
            <a:rPr lang="en-GB" altLang="en-US" sz="2800" b="1" i="1" dirty="0" err="1">
              <a:solidFill>
                <a:schemeClr val="tx1"/>
              </a:solidFill>
              <a:latin typeface="Times New Roman" panose="02020603050405020304" pitchFamily="18" charset="0"/>
              <a:cs typeface="Times New Roman" panose="02020603050405020304" pitchFamily="18" charset="0"/>
            </a:rPr>
            <a:t>tượng</a:t>
          </a:r>
          <a:r>
            <a:rPr lang="en-GB" altLang="en-US" sz="2800" b="1" i="1" dirty="0">
              <a:solidFill>
                <a:schemeClr val="tx1"/>
              </a:solidFill>
              <a:latin typeface="Times New Roman" panose="02020603050405020304" pitchFamily="18" charset="0"/>
              <a:cs typeface="Times New Roman" panose="02020603050405020304" pitchFamily="18" charset="0"/>
            </a:rPr>
            <a:t> </a:t>
          </a:r>
          <a:r>
            <a:rPr lang="en-GB" altLang="en-US" sz="2800" b="1" i="1" dirty="0" err="1">
              <a:solidFill>
                <a:schemeClr val="tx1"/>
              </a:solidFill>
              <a:latin typeface="Times New Roman" panose="02020603050405020304" pitchFamily="18" charset="0"/>
              <a:cs typeface="Times New Roman" panose="02020603050405020304" pitchFamily="18" charset="0"/>
            </a:rPr>
            <a:t>của</a:t>
          </a:r>
          <a:r>
            <a:rPr lang="en-GB" altLang="en-US" sz="2800" b="1" i="1" dirty="0">
              <a:solidFill>
                <a:schemeClr val="tx1"/>
              </a:solidFill>
              <a:latin typeface="Times New Roman" panose="02020603050405020304" pitchFamily="18" charset="0"/>
              <a:cs typeface="Times New Roman" panose="02020603050405020304" pitchFamily="18" charset="0"/>
            </a:rPr>
            <a:t> </a:t>
          </a:r>
          <a:r>
            <a:rPr lang="en-GB" altLang="en-US" sz="2800" b="1" i="1" dirty="0" err="1">
              <a:solidFill>
                <a:schemeClr val="tx1"/>
              </a:solidFill>
              <a:latin typeface="Times New Roman" panose="02020603050405020304" pitchFamily="18" charset="0"/>
              <a:cs typeface="Times New Roman" panose="02020603050405020304" pitchFamily="18" charset="0"/>
            </a:rPr>
            <a:t>triết</a:t>
          </a:r>
          <a:r>
            <a:rPr lang="en-GB" altLang="en-US" sz="2800" b="1" i="1" dirty="0">
              <a:solidFill>
                <a:schemeClr val="tx1"/>
              </a:solidFill>
              <a:latin typeface="Times New Roman" panose="02020603050405020304" pitchFamily="18" charset="0"/>
              <a:cs typeface="Times New Roman" panose="02020603050405020304" pitchFamily="18" charset="0"/>
            </a:rPr>
            <a:t> </a:t>
          </a:r>
          <a:r>
            <a:rPr lang="en-GB" altLang="en-US" sz="2800" b="1" i="1" dirty="0" err="1">
              <a:solidFill>
                <a:schemeClr val="tx1"/>
              </a:solidFill>
              <a:latin typeface="Times New Roman" panose="02020603050405020304" pitchFamily="18" charset="0"/>
              <a:cs typeface="Times New Roman" panose="02020603050405020304" pitchFamily="18" charset="0"/>
            </a:rPr>
            <a:t>học</a:t>
          </a:r>
          <a:r>
            <a:rPr lang="en-GB" altLang="en-US" sz="2800" b="1" i="1" dirty="0">
              <a:solidFill>
                <a:schemeClr val="tx1"/>
              </a:solidFill>
              <a:latin typeface="Times New Roman" panose="02020603050405020304" pitchFamily="18" charset="0"/>
              <a:cs typeface="Times New Roman" panose="02020603050405020304" pitchFamily="18" charset="0"/>
            </a:rPr>
            <a:t> </a:t>
          </a:r>
          <a:r>
            <a:rPr lang="en-GB" altLang="en-US" sz="2800" b="1" i="1" dirty="0" err="1">
              <a:solidFill>
                <a:schemeClr val="tx1"/>
              </a:solidFill>
              <a:latin typeface="Times New Roman" panose="02020603050405020304" pitchFamily="18" charset="0"/>
              <a:cs typeface="Times New Roman" panose="02020603050405020304" pitchFamily="18" charset="0"/>
            </a:rPr>
            <a:t>trong</a:t>
          </a:r>
          <a:r>
            <a:rPr lang="en-GB" altLang="en-US" sz="2800" b="1" i="1" dirty="0">
              <a:solidFill>
                <a:schemeClr val="tx1"/>
              </a:solidFill>
              <a:latin typeface="Times New Roman" panose="02020603050405020304" pitchFamily="18" charset="0"/>
              <a:cs typeface="Times New Roman" panose="02020603050405020304" pitchFamily="18" charset="0"/>
            </a:rPr>
            <a:t> </a:t>
          </a:r>
          <a:r>
            <a:rPr lang="en-GB" altLang="en-US" sz="2800" b="1" i="1" dirty="0" err="1">
              <a:solidFill>
                <a:schemeClr val="tx1"/>
              </a:solidFill>
              <a:latin typeface="Times New Roman" panose="02020603050405020304" pitchFamily="18" charset="0"/>
              <a:cs typeface="Times New Roman" panose="02020603050405020304" pitchFamily="18" charset="0"/>
            </a:rPr>
            <a:t>lịch</a:t>
          </a:r>
          <a:r>
            <a:rPr lang="en-GB" altLang="en-US" sz="2800" b="1" i="1" dirty="0">
              <a:solidFill>
                <a:schemeClr val="tx1"/>
              </a:solidFill>
              <a:latin typeface="Times New Roman" panose="02020603050405020304" pitchFamily="18" charset="0"/>
              <a:cs typeface="Times New Roman" panose="02020603050405020304" pitchFamily="18" charset="0"/>
            </a:rPr>
            <a:t> </a:t>
          </a:r>
          <a:r>
            <a:rPr lang="en-GB" altLang="en-US" sz="2800" b="1" i="1" dirty="0" err="1">
              <a:solidFill>
                <a:schemeClr val="tx1"/>
              </a:solidFill>
              <a:latin typeface="Times New Roman" panose="02020603050405020304" pitchFamily="18" charset="0"/>
              <a:cs typeface="Times New Roman" panose="02020603050405020304" pitchFamily="18" charset="0"/>
            </a:rPr>
            <a:t>sử</a:t>
          </a:r>
          <a:r>
            <a:rPr lang="en-GB" altLang="en-US" sz="2800" b="1" i="1" dirty="0">
              <a:solidFill>
                <a:schemeClr val="tx1"/>
              </a:solidFill>
              <a:latin typeface="Times New Roman" panose="02020603050405020304" pitchFamily="18" charset="0"/>
              <a:cs typeface="Times New Roman" panose="02020603050405020304" pitchFamily="18" charset="0"/>
            </a:rPr>
            <a:t> </a:t>
          </a:r>
          <a:endParaRPr lang="en-US" sz="2800" dirty="0">
            <a:solidFill>
              <a:schemeClr val="tx1"/>
            </a:solidFill>
          </a:endParaRPr>
        </a:p>
      </dgm:t>
    </dgm:pt>
    <dgm:pt modelId="{3E1DDB99-1034-4628-A212-97440D24B7F9}" type="parTrans" cxnId="{111EE23E-E4C9-430E-AB8C-382B665A22C9}">
      <dgm:prSet/>
      <dgm:spPr/>
      <dgm:t>
        <a:bodyPr/>
        <a:lstStyle/>
        <a:p>
          <a:endParaRPr lang="en-US" sz="2800"/>
        </a:p>
      </dgm:t>
    </dgm:pt>
    <dgm:pt modelId="{11506577-93D4-4636-994F-BB16FA3B023C}" type="sibTrans" cxnId="{111EE23E-E4C9-430E-AB8C-382B665A22C9}">
      <dgm:prSet/>
      <dgm:spPr/>
      <dgm:t>
        <a:bodyPr/>
        <a:lstStyle/>
        <a:p>
          <a:endParaRPr lang="en-US" sz="2800"/>
        </a:p>
      </dgm:t>
    </dgm:pt>
    <dgm:pt modelId="{8F96B43E-A147-46CA-9BA0-BD1FA6812585}">
      <dgm:prSet phldrT="[Text]" custT="1"/>
      <dgm:spPr>
        <a:solidFill>
          <a:schemeClr val="accent3">
            <a:lumMod val="75000"/>
          </a:schemeClr>
        </a:solidFill>
      </dgm:spPr>
      <dgm:t>
        <a:bodyPr/>
        <a:lstStyle/>
        <a:p>
          <a:r>
            <a:rPr lang="en-GB" altLang="en-US" sz="2800" b="1" i="1" dirty="0">
              <a:solidFill>
                <a:schemeClr val="tx1"/>
              </a:solidFill>
              <a:latin typeface="Times New Roman" panose="02020603050405020304" pitchFamily="18" charset="0"/>
              <a:cs typeface="Times New Roman" panose="02020603050405020304" pitchFamily="18" charset="0"/>
            </a:rPr>
            <a:t>d. </a:t>
          </a:r>
          <a:r>
            <a:rPr lang="en-GB" altLang="en-US" sz="2800" b="1" i="1" dirty="0" err="1">
              <a:solidFill>
                <a:schemeClr val="tx1"/>
              </a:solidFill>
              <a:latin typeface="Times New Roman" panose="02020603050405020304" pitchFamily="18" charset="0"/>
              <a:cs typeface="Times New Roman" panose="02020603050405020304" pitchFamily="18" charset="0"/>
            </a:rPr>
            <a:t>Triết</a:t>
          </a:r>
          <a:r>
            <a:rPr lang="en-GB" altLang="en-US" sz="2800" b="1" i="1" dirty="0">
              <a:solidFill>
                <a:schemeClr val="tx1"/>
              </a:solidFill>
              <a:latin typeface="Times New Roman" panose="02020603050405020304" pitchFamily="18" charset="0"/>
              <a:cs typeface="Times New Roman" panose="02020603050405020304" pitchFamily="18" charset="0"/>
            </a:rPr>
            <a:t> </a:t>
          </a:r>
          <a:r>
            <a:rPr lang="en-GB" altLang="en-US" sz="2800" b="1" i="1" dirty="0" err="1">
              <a:solidFill>
                <a:schemeClr val="tx1"/>
              </a:solidFill>
              <a:latin typeface="Times New Roman" panose="02020603050405020304" pitchFamily="18" charset="0"/>
              <a:cs typeface="Times New Roman" panose="02020603050405020304" pitchFamily="18" charset="0"/>
            </a:rPr>
            <a:t>học</a:t>
          </a:r>
          <a:r>
            <a:rPr lang="en-GB" altLang="en-US" sz="2800" b="1" i="1" dirty="0">
              <a:solidFill>
                <a:schemeClr val="tx1"/>
              </a:solidFill>
              <a:latin typeface="Times New Roman" panose="02020603050405020304" pitchFamily="18" charset="0"/>
              <a:cs typeface="Times New Roman" panose="02020603050405020304" pitchFamily="18" charset="0"/>
            </a:rPr>
            <a:t> - </a:t>
          </a:r>
          <a:r>
            <a:rPr lang="en-GB" altLang="en-US" sz="2800" b="1" i="1" dirty="0" err="1">
              <a:solidFill>
                <a:schemeClr val="tx1"/>
              </a:solidFill>
              <a:latin typeface="Times New Roman" panose="02020603050405020304" pitchFamily="18" charset="0"/>
              <a:cs typeface="Times New Roman" panose="02020603050405020304" pitchFamily="18" charset="0"/>
            </a:rPr>
            <a:t>hạt</a:t>
          </a:r>
          <a:r>
            <a:rPr lang="en-GB" altLang="en-US" sz="2800" b="1" i="1" dirty="0">
              <a:solidFill>
                <a:schemeClr val="tx1"/>
              </a:solidFill>
              <a:latin typeface="Times New Roman" panose="02020603050405020304" pitchFamily="18" charset="0"/>
              <a:cs typeface="Times New Roman" panose="02020603050405020304" pitchFamily="18" charset="0"/>
            </a:rPr>
            <a:t> </a:t>
          </a:r>
          <a:r>
            <a:rPr lang="en-GB" altLang="en-US" sz="2800" b="1" i="1" dirty="0" err="1">
              <a:solidFill>
                <a:schemeClr val="tx1"/>
              </a:solidFill>
              <a:latin typeface="Times New Roman" panose="02020603050405020304" pitchFamily="18" charset="0"/>
              <a:cs typeface="Times New Roman" panose="02020603050405020304" pitchFamily="18" charset="0"/>
            </a:rPr>
            <a:t>nhân</a:t>
          </a:r>
          <a:r>
            <a:rPr lang="en-GB" altLang="en-US" sz="2800" b="1" i="1" dirty="0">
              <a:solidFill>
                <a:schemeClr val="tx1"/>
              </a:solidFill>
              <a:latin typeface="Times New Roman" panose="02020603050405020304" pitchFamily="18" charset="0"/>
              <a:cs typeface="Times New Roman" panose="02020603050405020304" pitchFamily="18" charset="0"/>
            </a:rPr>
            <a:t> </a:t>
          </a:r>
          <a:r>
            <a:rPr lang="en-GB" altLang="en-US" sz="2800" b="1" i="1" dirty="0" err="1">
              <a:solidFill>
                <a:schemeClr val="tx1"/>
              </a:solidFill>
              <a:latin typeface="Times New Roman" panose="02020603050405020304" pitchFamily="18" charset="0"/>
              <a:cs typeface="Times New Roman" panose="02020603050405020304" pitchFamily="18" charset="0"/>
            </a:rPr>
            <a:t>lý</a:t>
          </a:r>
          <a:r>
            <a:rPr lang="en-GB" altLang="en-US" sz="2800" b="1" i="1" dirty="0">
              <a:solidFill>
                <a:schemeClr val="tx1"/>
              </a:solidFill>
              <a:latin typeface="Times New Roman" panose="02020603050405020304" pitchFamily="18" charset="0"/>
              <a:cs typeface="Times New Roman" panose="02020603050405020304" pitchFamily="18" charset="0"/>
            </a:rPr>
            <a:t> </a:t>
          </a:r>
          <a:r>
            <a:rPr lang="en-GB" altLang="en-US" sz="2800" b="1" i="1" dirty="0" err="1">
              <a:solidFill>
                <a:schemeClr val="tx1"/>
              </a:solidFill>
              <a:latin typeface="Times New Roman" panose="02020603050405020304" pitchFamily="18" charset="0"/>
              <a:cs typeface="Times New Roman" panose="02020603050405020304" pitchFamily="18" charset="0"/>
            </a:rPr>
            <a:t>luận</a:t>
          </a:r>
          <a:r>
            <a:rPr lang="en-GB" altLang="en-US" sz="2800" b="1" i="1" dirty="0">
              <a:solidFill>
                <a:schemeClr val="tx1"/>
              </a:solidFill>
              <a:latin typeface="Times New Roman" panose="02020603050405020304" pitchFamily="18" charset="0"/>
              <a:cs typeface="Times New Roman" panose="02020603050405020304" pitchFamily="18" charset="0"/>
            </a:rPr>
            <a:t> </a:t>
          </a:r>
          <a:r>
            <a:rPr lang="en-GB" altLang="en-US" sz="2800" b="1" i="1" dirty="0" err="1">
              <a:solidFill>
                <a:schemeClr val="tx1"/>
              </a:solidFill>
              <a:latin typeface="Times New Roman" panose="02020603050405020304" pitchFamily="18" charset="0"/>
              <a:cs typeface="Times New Roman" panose="02020603050405020304" pitchFamily="18" charset="0"/>
            </a:rPr>
            <a:t>của</a:t>
          </a:r>
          <a:r>
            <a:rPr lang="en-GB" altLang="en-US" sz="2800" b="1" i="1" dirty="0">
              <a:solidFill>
                <a:schemeClr val="tx1"/>
              </a:solidFill>
              <a:latin typeface="Times New Roman" panose="02020603050405020304" pitchFamily="18" charset="0"/>
              <a:cs typeface="Times New Roman" panose="02020603050405020304" pitchFamily="18" charset="0"/>
            </a:rPr>
            <a:t> </a:t>
          </a:r>
          <a:r>
            <a:rPr lang="en-GB" altLang="en-US" sz="2800" b="1" i="1" dirty="0" err="1">
              <a:solidFill>
                <a:schemeClr val="tx1"/>
              </a:solidFill>
              <a:latin typeface="Times New Roman" panose="02020603050405020304" pitchFamily="18" charset="0"/>
              <a:cs typeface="Times New Roman" panose="02020603050405020304" pitchFamily="18" charset="0"/>
            </a:rPr>
            <a:t>thế</a:t>
          </a:r>
          <a:r>
            <a:rPr lang="en-GB" altLang="en-US" sz="2800" b="1" i="1" dirty="0">
              <a:solidFill>
                <a:schemeClr val="tx1"/>
              </a:solidFill>
              <a:latin typeface="Times New Roman" panose="02020603050405020304" pitchFamily="18" charset="0"/>
              <a:cs typeface="Times New Roman" panose="02020603050405020304" pitchFamily="18" charset="0"/>
            </a:rPr>
            <a:t> </a:t>
          </a:r>
          <a:r>
            <a:rPr lang="en-GB" altLang="en-US" sz="2800" b="1" i="1" dirty="0" err="1">
              <a:solidFill>
                <a:schemeClr val="tx1"/>
              </a:solidFill>
              <a:latin typeface="Times New Roman" panose="02020603050405020304" pitchFamily="18" charset="0"/>
              <a:cs typeface="Times New Roman" panose="02020603050405020304" pitchFamily="18" charset="0"/>
            </a:rPr>
            <a:t>giới</a:t>
          </a:r>
          <a:r>
            <a:rPr lang="en-GB" altLang="en-US" sz="2800" b="1" i="1" dirty="0">
              <a:solidFill>
                <a:schemeClr val="tx1"/>
              </a:solidFill>
              <a:latin typeface="Times New Roman" panose="02020603050405020304" pitchFamily="18" charset="0"/>
              <a:cs typeface="Times New Roman" panose="02020603050405020304" pitchFamily="18" charset="0"/>
            </a:rPr>
            <a:t> </a:t>
          </a:r>
          <a:r>
            <a:rPr lang="en-GB" altLang="en-US" sz="2800" b="1" i="1" dirty="0" err="1">
              <a:solidFill>
                <a:schemeClr val="tx1"/>
              </a:solidFill>
              <a:latin typeface="Times New Roman" panose="02020603050405020304" pitchFamily="18" charset="0"/>
              <a:cs typeface="Times New Roman" panose="02020603050405020304" pitchFamily="18" charset="0"/>
            </a:rPr>
            <a:t>quan</a:t>
          </a:r>
          <a:endParaRPr lang="en-US" sz="2800" dirty="0">
            <a:solidFill>
              <a:schemeClr val="tx1"/>
            </a:solidFill>
          </a:endParaRPr>
        </a:p>
      </dgm:t>
    </dgm:pt>
    <dgm:pt modelId="{6E9895DE-0ACA-46D5-AA20-E05EF7D5B7CF}" type="parTrans" cxnId="{DCF011D8-0D1F-4ADB-AADE-6EC6D564BBFD}">
      <dgm:prSet/>
      <dgm:spPr/>
      <dgm:t>
        <a:bodyPr/>
        <a:lstStyle/>
        <a:p>
          <a:endParaRPr lang="en-US" sz="2800"/>
        </a:p>
      </dgm:t>
    </dgm:pt>
    <dgm:pt modelId="{500F0427-F945-43CC-8F3E-6A2980416683}" type="sibTrans" cxnId="{DCF011D8-0D1F-4ADB-AADE-6EC6D564BBFD}">
      <dgm:prSet/>
      <dgm:spPr/>
      <dgm:t>
        <a:bodyPr/>
        <a:lstStyle/>
        <a:p>
          <a:endParaRPr lang="en-US" sz="2800"/>
        </a:p>
      </dgm:t>
    </dgm:pt>
    <dgm:pt modelId="{566A56B5-E73A-44F1-9D13-1807C4259276}" type="pres">
      <dgm:prSet presAssocID="{737B76A4-8691-4635-A0DE-60ADD06791AA}" presName="linear" presStyleCnt="0">
        <dgm:presLayoutVars>
          <dgm:dir/>
          <dgm:animLvl val="lvl"/>
          <dgm:resizeHandles val="exact"/>
        </dgm:presLayoutVars>
      </dgm:prSet>
      <dgm:spPr/>
    </dgm:pt>
    <dgm:pt modelId="{CE77C810-090D-4C9B-B2D4-47CC92759C24}" type="pres">
      <dgm:prSet presAssocID="{B1146DFF-ADB6-4455-B3C0-EA67EA095E2C}" presName="parentLin" presStyleCnt="0"/>
      <dgm:spPr/>
    </dgm:pt>
    <dgm:pt modelId="{33431AED-3F5B-42BC-8EDF-B34D7914DE6C}" type="pres">
      <dgm:prSet presAssocID="{B1146DFF-ADB6-4455-B3C0-EA67EA095E2C}" presName="parentLeftMargin" presStyleLbl="node1" presStyleIdx="0" presStyleCnt="4"/>
      <dgm:spPr/>
    </dgm:pt>
    <dgm:pt modelId="{6F6158A5-82F0-4DC2-9F76-6698B18BB6B3}" type="pres">
      <dgm:prSet presAssocID="{B1146DFF-ADB6-4455-B3C0-EA67EA095E2C}" presName="parentText" presStyleLbl="node1" presStyleIdx="0" presStyleCnt="4" custLinFactNeighborX="-49070" custLinFactNeighborY="47945">
        <dgm:presLayoutVars>
          <dgm:chMax val="0"/>
          <dgm:bulletEnabled val="1"/>
        </dgm:presLayoutVars>
      </dgm:prSet>
      <dgm:spPr/>
    </dgm:pt>
    <dgm:pt modelId="{A20A65E1-0F37-4B54-94D5-F24F7A42737B}" type="pres">
      <dgm:prSet presAssocID="{B1146DFF-ADB6-4455-B3C0-EA67EA095E2C}" presName="negativeSpace" presStyleCnt="0"/>
      <dgm:spPr/>
    </dgm:pt>
    <dgm:pt modelId="{19BC2D99-2FE5-45B3-860D-15392FF51FBE}" type="pres">
      <dgm:prSet presAssocID="{B1146DFF-ADB6-4455-B3C0-EA67EA095E2C}" presName="childText" presStyleLbl="conFgAcc1" presStyleIdx="0" presStyleCnt="4">
        <dgm:presLayoutVars>
          <dgm:bulletEnabled val="1"/>
        </dgm:presLayoutVars>
      </dgm:prSet>
      <dgm:spPr/>
    </dgm:pt>
    <dgm:pt modelId="{8D35D855-E420-4F3A-9EF3-2776CB770A2E}" type="pres">
      <dgm:prSet presAssocID="{C59A250A-A99F-4C94-8303-EAC80770284D}" presName="spaceBetweenRectangles" presStyleCnt="0"/>
      <dgm:spPr/>
    </dgm:pt>
    <dgm:pt modelId="{B2128210-8E12-449F-A890-A1B6D38D664A}" type="pres">
      <dgm:prSet presAssocID="{FBECAC9F-25EF-4308-8001-7B42247A5A8C}" presName="parentLin" presStyleCnt="0"/>
      <dgm:spPr/>
    </dgm:pt>
    <dgm:pt modelId="{2AB7E8E7-CB47-4D9A-9764-727974A26AD0}" type="pres">
      <dgm:prSet presAssocID="{FBECAC9F-25EF-4308-8001-7B42247A5A8C}" presName="parentLeftMargin" presStyleLbl="node1" presStyleIdx="0" presStyleCnt="4"/>
      <dgm:spPr/>
    </dgm:pt>
    <dgm:pt modelId="{1C0DC53D-D6A2-4741-A738-7A19B4D609CE}" type="pres">
      <dgm:prSet presAssocID="{FBECAC9F-25EF-4308-8001-7B42247A5A8C}" presName="parentText" presStyleLbl="node1" presStyleIdx="1" presStyleCnt="4" custScaleX="113018" custLinFactNeighborX="-52341" custLinFactNeighborY="46232">
        <dgm:presLayoutVars>
          <dgm:chMax val="0"/>
          <dgm:bulletEnabled val="1"/>
        </dgm:presLayoutVars>
      </dgm:prSet>
      <dgm:spPr/>
    </dgm:pt>
    <dgm:pt modelId="{B42B0AA7-C3D1-43FD-8896-F1EF3F5D7E16}" type="pres">
      <dgm:prSet presAssocID="{FBECAC9F-25EF-4308-8001-7B42247A5A8C}" presName="negativeSpace" presStyleCnt="0"/>
      <dgm:spPr/>
    </dgm:pt>
    <dgm:pt modelId="{1EB5B47B-B850-4E8A-899E-039B2A73A423}" type="pres">
      <dgm:prSet presAssocID="{FBECAC9F-25EF-4308-8001-7B42247A5A8C}" presName="childText" presStyleLbl="conFgAcc1" presStyleIdx="1" presStyleCnt="4">
        <dgm:presLayoutVars>
          <dgm:bulletEnabled val="1"/>
        </dgm:presLayoutVars>
      </dgm:prSet>
      <dgm:spPr/>
    </dgm:pt>
    <dgm:pt modelId="{486040AC-8F28-49F7-9DD6-F8E37B91B25B}" type="pres">
      <dgm:prSet presAssocID="{A5B9F72E-5AC7-4059-ABA5-B54DA1C8BF34}" presName="spaceBetweenRectangles" presStyleCnt="0"/>
      <dgm:spPr/>
    </dgm:pt>
    <dgm:pt modelId="{87ACA3B2-EA05-440C-B92A-EA65B751B2A7}" type="pres">
      <dgm:prSet presAssocID="{F1AC0AB8-1CB3-4DC2-A53F-3182AF347861}" presName="parentLin" presStyleCnt="0"/>
      <dgm:spPr/>
    </dgm:pt>
    <dgm:pt modelId="{F6D69EC9-9E73-4B3E-9D20-F32484F03852}" type="pres">
      <dgm:prSet presAssocID="{F1AC0AB8-1CB3-4DC2-A53F-3182AF347861}" presName="parentLeftMargin" presStyleLbl="node1" presStyleIdx="1" presStyleCnt="4"/>
      <dgm:spPr/>
    </dgm:pt>
    <dgm:pt modelId="{0BB8A126-6ECA-4733-BC84-93336A6B7228}" type="pres">
      <dgm:prSet presAssocID="{F1AC0AB8-1CB3-4DC2-A53F-3182AF347861}" presName="parentText" presStyleLbl="node1" presStyleIdx="2" presStyleCnt="4" custScaleX="127278" custLinFactNeighborX="-88326" custLinFactNeighborY="44520">
        <dgm:presLayoutVars>
          <dgm:chMax val="0"/>
          <dgm:bulletEnabled val="1"/>
        </dgm:presLayoutVars>
      </dgm:prSet>
      <dgm:spPr/>
    </dgm:pt>
    <dgm:pt modelId="{B89F334D-2EB8-4D80-94C2-3E953EB7A5B6}" type="pres">
      <dgm:prSet presAssocID="{F1AC0AB8-1CB3-4DC2-A53F-3182AF347861}" presName="negativeSpace" presStyleCnt="0"/>
      <dgm:spPr/>
    </dgm:pt>
    <dgm:pt modelId="{3C6F3076-302E-40AD-8F5B-9F299D146ECB}" type="pres">
      <dgm:prSet presAssocID="{F1AC0AB8-1CB3-4DC2-A53F-3182AF347861}" presName="childText" presStyleLbl="conFgAcc1" presStyleIdx="2" presStyleCnt="4">
        <dgm:presLayoutVars>
          <dgm:bulletEnabled val="1"/>
        </dgm:presLayoutVars>
      </dgm:prSet>
      <dgm:spPr/>
    </dgm:pt>
    <dgm:pt modelId="{68624AF6-0405-4FE2-8195-49D8B542F917}" type="pres">
      <dgm:prSet presAssocID="{11506577-93D4-4636-994F-BB16FA3B023C}" presName="spaceBetweenRectangles" presStyleCnt="0"/>
      <dgm:spPr/>
    </dgm:pt>
    <dgm:pt modelId="{63A56A90-51FF-4EA2-B187-1516D80E3051}" type="pres">
      <dgm:prSet presAssocID="{8F96B43E-A147-46CA-9BA0-BD1FA6812585}" presName="parentLin" presStyleCnt="0"/>
      <dgm:spPr/>
    </dgm:pt>
    <dgm:pt modelId="{89206260-A4B9-4A83-A512-5C951882C011}" type="pres">
      <dgm:prSet presAssocID="{8F96B43E-A147-46CA-9BA0-BD1FA6812585}" presName="parentLeftMargin" presStyleLbl="node1" presStyleIdx="2" presStyleCnt="4"/>
      <dgm:spPr/>
    </dgm:pt>
    <dgm:pt modelId="{6C9E2779-001E-43E4-B246-EC5728769501}" type="pres">
      <dgm:prSet presAssocID="{8F96B43E-A147-46CA-9BA0-BD1FA6812585}" presName="parentText" presStyleLbl="node1" presStyleIdx="3" presStyleCnt="4" custScaleX="136369" custLinFactNeighborX="-72322" custLinFactNeighborY="44520">
        <dgm:presLayoutVars>
          <dgm:chMax val="0"/>
          <dgm:bulletEnabled val="1"/>
        </dgm:presLayoutVars>
      </dgm:prSet>
      <dgm:spPr/>
    </dgm:pt>
    <dgm:pt modelId="{D439126A-5E98-4B6D-B2D3-B50009450D84}" type="pres">
      <dgm:prSet presAssocID="{8F96B43E-A147-46CA-9BA0-BD1FA6812585}" presName="negativeSpace" presStyleCnt="0"/>
      <dgm:spPr/>
    </dgm:pt>
    <dgm:pt modelId="{B76D20A8-BE07-4CF5-BE8D-F17B4EFF970A}" type="pres">
      <dgm:prSet presAssocID="{8F96B43E-A147-46CA-9BA0-BD1FA6812585}" presName="childText" presStyleLbl="conFgAcc1" presStyleIdx="3" presStyleCnt="4">
        <dgm:presLayoutVars>
          <dgm:bulletEnabled val="1"/>
        </dgm:presLayoutVars>
      </dgm:prSet>
      <dgm:spPr/>
    </dgm:pt>
  </dgm:ptLst>
  <dgm:cxnLst>
    <dgm:cxn modelId="{1FFBD906-0F91-484E-8456-455F214AC5F5}" srcId="{737B76A4-8691-4635-A0DE-60ADD06791AA}" destId="{FBECAC9F-25EF-4308-8001-7B42247A5A8C}" srcOrd="1" destOrd="0" parTransId="{54E0CD08-2196-4A57-82A5-A7CDA4EEA3CF}" sibTransId="{A5B9F72E-5AC7-4059-ABA5-B54DA1C8BF34}"/>
    <dgm:cxn modelId="{3CD0AD23-4A8D-4E10-8E27-ECE1F4258AA8}" srcId="{737B76A4-8691-4635-A0DE-60ADD06791AA}" destId="{B1146DFF-ADB6-4455-B3C0-EA67EA095E2C}" srcOrd="0" destOrd="0" parTransId="{C7F6ED6E-CFF7-4D3E-8D62-65046BC241EE}" sibTransId="{C59A250A-A99F-4C94-8303-EAC80770284D}"/>
    <dgm:cxn modelId="{111EE23E-E4C9-430E-AB8C-382B665A22C9}" srcId="{737B76A4-8691-4635-A0DE-60ADD06791AA}" destId="{F1AC0AB8-1CB3-4DC2-A53F-3182AF347861}" srcOrd="2" destOrd="0" parTransId="{3E1DDB99-1034-4628-A212-97440D24B7F9}" sibTransId="{11506577-93D4-4636-994F-BB16FA3B023C}"/>
    <dgm:cxn modelId="{1A36A541-A946-4D1A-A38B-7C49EEDF2E5E}" type="presOf" srcId="{F1AC0AB8-1CB3-4DC2-A53F-3182AF347861}" destId="{0BB8A126-6ECA-4733-BC84-93336A6B7228}" srcOrd="1" destOrd="0" presId="urn:microsoft.com/office/officeart/2005/8/layout/list1"/>
    <dgm:cxn modelId="{6A080C6C-984E-4B28-A283-31F796BA718E}" type="presOf" srcId="{737B76A4-8691-4635-A0DE-60ADD06791AA}" destId="{566A56B5-E73A-44F1-9D13-1807C4259276}" srcOrd="0" destOrd="0" presId="urn:microsoft.com/office/officeart/2005/8/layout/list1"/>
    <dgm:cxn modelId="{CBE8D171-BD26-486A-B870-85732D8F59EF}" type="presOf" srcId="{F1AC0AB8-1CB3-4DC2-A53F-3182AF347861}" destId="{F6D69EC9-9E73-4B3E-9D20-F32484F03852}" srcOrd="0" destOrd="0" presId="urn:microsoft.com/office/officeart/2005/8/layout/list1"/>
    <dgm:cxn modelId="{9F7DBCBE-63DD-4A5C-88C2-CE5ECA774BF1}" type="presOf" srcId="{FBECAC9F-25EF-4308-8001-7B42247A5A8C}" destId="{1C0DC53D-D6A2-4741-A738-7A19B4D609CE}" srcOrd="1" destOrd="0" presId="urn:microsoft.com/office/officeart/2005/8/layout/list1"/>
    <dgm:cxn modelId="{9B8BADC5-165E-4FB4-BA31-7B394C6C7CD9}" type="presOf" srcId="{B1146DFF-ADB6-4455-B3C0-EA67EA095E2C}" destId="{33431AED-3F5B-42BC-8EDF-B34D7914DE6C}" srcOrd="0" destOrd="0" presId="urn:microsoft.com/office/officeart/2005/8/layout/list1"/>
    <dgm:cxn modelId="{0C6E73CA-B237-4458-866B-583BC4DAD43E}" type="presOf" srcId="{8F96B43E-A147-46CA-9BA0-BD1FA6812585}" destId="{6C9E2779-001E-43E4-B246-EC5728769501}" srcOrd="1" destOrd="0" presId="urn:microsoft.com/office/officeart/2005/8/layout/list1"/>
    <dgm:cxn modelId="{C778B3CC-21B3-4A93-89CC-5319C0EE3F08}" type="presOf" srcId="{FBECAC9F-25EF-4308-8001-7B42247A5A8C}" destId="{2AB7E8E7-CB47-4D9A-9764-727974A26AD0}" srcOrd="0" destOrd="0" presId="urn:microsoft.com/office/officeart/2005/8/layout/list1"/>
    <dgm:cxn modelId="{DCF011D8-0D1F-4ADB-AADE-6EC6D564BBFD}" srcId="{737B76A4-8691-4635-A0DE-60ADD06791AA}" destId="{8F96B43E-A147-46CA-9BA0-BD1FA6812585}" srcOrd="3" destOrd="0" parTransId="{6E9895DE-0ACA-46D5-AA20-E05EF7D5B7CF}" sibTransId="{500F0427-F945-43CC-8F3E-6A2980416683}"/>
    <dgm:cxn modelId="{10AD43E4-842C-4421-85DC-A4DB5EA1EB51}" type="presOf" srcId="{8F96B43E-A147-46CA-9BA0-BD1FA6812585}" destId="{89206260-A4B9-4A83-A512-5C951882C011}" srcOrd="0" destOrd="0" presId="urn:microsoft.com/office/officeart/2005/8/layout/list1"/>
    <dgm:cxn modelId="{47BE39F2-5E6F-428C-A918-BF2118171E94}" type="presOf" srcId="{B1146DFF-ADB6-4455-B3C0-EA67EA095E2C}" destId="{6F6158A5-82F0-4DC2-9F76-6698B18BB6B3}" srcOrd="1" destOrd="0" presId="urn:microsoft.com/office/officeart/2005/8/layout/list1"/>
    <dgm:cxn modelId="{304F3E2A-DF7B-440D-B672-AE164541275F}" type="presParOf" srcId="{566A56B5-E73A-44F1-9D13-1807C4259276}" destId="{CE77C810-090D-4C9B-B2D4-47CC92759C24}" srcOrd="0" destOrd="0" presId="urn:microsoft.com/office/officeart/2005/8/layout/list1"/>
    <dgm:cxn modelId="{C62BAE93-90A8-42A0-A952-A68520FEA63B}" type="presParOf" srcId="{CE77C810-090D-4C9B-B2D4-47CC92759C24}" destId="{33431AED-3F5B-42BC-8EDF-B34D7914DE6C}" srcOrd="0" destOrd="0" presId="urn:microsoft.com/office/officeart/2005/8/layout/list1"/>
    <dgm:cxn modelId="{E8003686-7AA2-4835-9D2A-08CD4637B74B}" type="presParOf" srcId="{CE77C810-090D-4C9B-B2D4-47CC92759C24}" destId="{6F6158A5-82F0-4DC2-9F76-6698B18BB6B3}" srcOrd="1" destOrd="0" presId="urn:microsoft.com/office/officeart/2005/8/layout/list1"/>
    <dgm:cxn modelId="{A56FE6A4-A9F2-4E64-8F24-62BAF4EA25FF}" type="presParOf" srcId="{566A56B5-E73A-44F1-9D13-1807C4259276}" destId="{A20A65E1-0F37-4B54-94D5-F24F7A42737B}" srcOrd="1" destOrd="0" presId="urn:microsoft.com/office/officeart/2005/8/layout/list1"/>
    <dgm:cxn modelId="{07B30F5F-8032-400B-A0A1-25A4EB020014}" type="presParOf" srcId="{566A56B5-E73A-44F1-9D13-1807C4259276}" destId="{19BC2D99-2FE5-45B3-860D-15392FF51FBE}" srcOrd="2" destOrd="0" presId="urn:microsoft.com/office/officeart/2005/8/layout/list1"/>
    <dgm:cxn modelId="{063A8E79-8AE1-49DA-BB8E-911578929BB1}" type="presParOf" srcId="{566A56B5-E73A-44F1-9D13-1807C4259276}" destId="{8D35D855-E420-4F3A-9EF3-2776CB770A2E}" srcOrd="3" destOrd="0" presId="urn:microsoft.com/office/officeart/2005/8/layout/list1"/>
    <dgm:cxn modelId="{CBB0A6A0-B167-4B8B-A3D7-40B7734A675E}" type="presParOf" srcId="{566A56B5-E73A-44F1-9D13-1807C4259276}" destId="{B2128210-8E12-449F-A890-A1B6D38D664A}" srcOrd="4" destOrd="0" presId="urn:microsoft.com/office/officeart/2005/8/layout/list1"/>
    <dgm:cxn modelId="{8EBA6E41-3049-453A-8075-C7B76CB63E15}" type="presParOf" srcId="{B2128210-8E12-449F-A890-A1B6D38D664A}" destId="{2AB7E8E7-CB47-4D9A-9764-727974A26AD0}" srcOrd="0" destOrd="0" presId="urn:microsoft.com/office/officeart/2005/8/layout/list1"/>
    <dgm:cxn modelId="{D6B8FA25-6180-44D1-8BC4-21D514639A58}" type="presParOf" srcId="{B2128210-8E12-449F-A890-A1B6D38D664A}" destId="{1C0DC53D-D6A2-4741-A738-7A19B4D609CE}" srcOrd="1" destOrd="0" presId="urn:microsoft.com/office/officeart/2005/8/layout/list1"/>
    <dgm:cxn modelId="{0A952537-3AA9-4ABB-A0E1-218A30D28026}" type="presParOf" srcId="{566A56B5-E73A-44F1-9D13-1807C4259276}" destId="{B42B0AA7-C3D1-43FD-8896-F1EF3F5D7E16}" srcOrd="5" destOrd="0" presId="urn:microsoft.com/office/officeart/2005/8/layout/list1"/>
    <dgm:cxn modelId="{C61EE5DA-937E-435A-9702-0B80E3F49562}" type="presParOf" srcId="{566A56B5-E73A-44F1-9D13-1807C4259276}" destId="{1EB5B47B-B850-4E8A-899E-039B2A73A423}" srcOrd="6" destOrd="0" presId="urn:microsoft.com/office/officeart/2005/8/layout/list1"/>
    <dgm:cxn modelId="{45C3314B-89D7-4B0C-AA13-74ADED14B0B4}" type="presParOf" srcId="{566A56B5-E73A-44F1-9D13-1807C4259276}" destId="{486040AC-8F28-49F7-9DD6-F8E37B91B25B}" srcOrd="7" destOrd="0" presId="urn:microsoft.com/office/officeart/2005/8/layout/list1"/>
    <dgm:cxn modelId="{FF7DA071-2988-4259-81A8-32F00A0F468B}" type="presParOf" srcId="{566A56B5-E73A-44F1-9D13-1807C4259276}" destId="{87ACA3B2-EA05-440C-B92A-EA65B751B2A7}" srcOrd="8" destOrd="0" presId="urn:microsoft.com/office/officeart/2005/8/layout/list1"/>
    <dgm:cxn modelId="{0CA74F32-6A90-4C29-AD9B-5A136854FC0E}" type="presParOf" srcId="{87ACA3B2-EA05-440C-B92A-EA65B751B2A7}" destId="{F6D69EC9-9E73-4B3E-9D20-F32484F03852}" srcOrd="0" destOrd="0" presId="urn:microsoft.com/office/officeart/2005/8/layout/list1"/>
    <dgm:cxn modelId="{BB6321B2-6352-4E80-A6FA-8E6D7FBAB92E}" type="presParOf" srcId="{87ACA3B2-EA05-440C-B92A-EA65B751B2A7}" destId="{0BB8A126-6ECA-4733-BC84-93336A6B7228}" srcOrd="1" destOrd="0" presId="urn:microsoft.com/office/officeart/2005/8/layout/list1"/>
    <dgm:cxn modelId="{584832AE-0E6B-43F4-BC22-6D03FCC396B7}" type="presParOf" srcId="{566A56B5-E73A-44F1-9D13-1807C4259276}" destId="{B89F334D-2EB8-4D80-94C2-3E953EB7A5B6}" srcOrd="9" destOrd="0" presId="urn:microsoft.com/office/officeart/2005/8/layout/list1"/>
    <dgm:cxn modelId="{FFEDB664-1711-47F2-BC54-54914F472802}" type="presParOf" srcId="{566A56B5-E73A-44F1-9D13-1807C4259276}" destId="{3C6F3076-302E-40AD-8F5B-9F299D146ECB}" srcOrd="10" destOrd="0" presId="urn:microsoft.com/office/officeart/2005/8/layout/list1"/>
    <dgm:cxn modelId="{8D661345-FE20-418F-A839-181957DF35C1}" type="presParOf" srcId="{566A56B5-E73A-44F1-9D13-1807C4259276}" destId="{68624AF6-0405-4FE2-8195-49D8B542F917}" srcOrd="11" destOrd="0" presId="urn:microsoft.com/office/officeart/2005/8/layout/list1"/>
    <dgm:cxn modelId="{0A489F8C-E13B-48DE-9E73-58135DFFA7EC}" type="presParOf" srcId="{566A56B5-E73A-44F1-9D13-1807C4259276}" destId="{63A56A90-51FF-4EA2-B187-1516D80E3051}" srcOrd="12" destOrd="0" presId="urn:microsoft.com/office/officeart/2005/8/layout/list1"/>
    <dgm:cxn modelId="{D6C1A33B-7797-4906-8D4A-69719CBD03BB}" type="presParOf" srcId="{63A56A90-51FF-4EA2-B187-1516D80E3051}" destId="{89206260-A4B9-4A83-A512-5C951882C011}" srcOrd="0" destOrd="0" presId="urn:microsoft.com/office/officeart/2005/8/layout/list1"/>
    <dgm:cxn modelId="{BFDE1EB9-794D-45CA-BC76-AC906C4B3B05}" type="presParOf" srcId="{63A56A90-51FF-4EA2-B187-1516D80E3051}" destId="{6C9E2779-001E-43E4-B246-EC5728769501}" srcOrd="1" destOrd="0" presId="urn:microsoft.com/office/officeart/2005/8/layout/list1"/>
    <dgm:cxn modelId="{257FFB90-EAAB-46E2-9E6D-2A0D3BB2BF64}" type="presParOf" srcId="{566A56B5-E73A-44F1-9D13-1807C4259276}" destId="{D439126A-5E98-4B6D-B2D3-B50009450D84}" srcOrd="13" destOrd="0" presId="urn:microsoft.com/office/officeart/2005/8/layout/list1"/>
    <dgm:cxn modelId="{4E132AF4-75D0-4A08-A974-36C346092373}" type="presParOf" srcId="{566A56B5-E73A-44F1-9D13-1807C4259276}" destId="{B76D20A8-BE07-4CF5-BE8D-F17B4EFF970A}"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256613-A77B-422C-BB7B-F40DC65874F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AA9E5E7F-98AA-42DE-945C-D458374CD947}">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3600" b="1" dirty="0">
              <a:latin typeface="Times New Roman" panose="02020603050405020304" pitchFamily="18" charset="0"/>
              <a:cs typeface="Times New Roman" panose="02020603050405020304" pitchFamily="18" charset="0"/>
            </a:rPr>
            <a:t>a</a:t>
          </a:r>
        </a:p>
      </dgm:t>
    </dgm:pt>
    <dgm:pt modelId="{9C0537FD-442A-4BCB-B1B1-4D8E58D1058C}" type="parTrans" cxnId="{A1091BD4-B129-46A0-818F-9AFCAF214AFA}">
      <dgm:prSet/>
      <dgm:spPr/>
      <dgm:t>
        <a:bodyPr/>
        <a:lstStyle/>
        <a:p>
          <a:endParaRPr lang="en-US"/>
        </a:p>
      </dgm:t>
    </dgm:pt>
    <dgm:pt modelId="{8B0EAE04-74F7-4E7F-8AC5-A8755AC8F9A8}" type="sibTrans" cxnId="{A1091BD4-B129-46A0-818F-9AFCAF214AFA}">
      <dgm:prSet/>
      <dgm:spPr/>
      <dgm:t>
        <a:bodyPr/>
        <a:lstStyle/>
        <a:p>
          <a:endParaRPr lang="en-US"/>
        </a:p>
      </dgm:t>
    </dgm:pt>
    <dgm:pt modelId="{66686A0B-1E65-4F30-A949-98D656D6A2E5}">
      <dgm:prSet phldrT="[Text]">
        <dgm:style>
          <a:lnRef idx="1">
            <a:schemeClr val="accent1"/>
          </a:lnRef>
          <a:fillRef idx="2">
            <a:schemeClr val="accent1"/>
          </a:fillRef>
          <a:effectRef idx="1">
            <a:schemeClr val="accent1"/>
          </a:effectRef>
          <a:fontRef idx="minor">
            <a:schemeClr val="dk1"/>
          </a:fontRef>
        </dgm:style>
      </dgm:prSet>
      <dgm:spPr>
        <a:gradFill flip="none"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0800000" scaled="1"/>
          <a:tileRect/>
        </a:gradFill>
      </dgm:spPr>
      <dgm:t>
        <a:bodyPr/>
        <a:lstStyle/>
        <a:p>
          <a:r>
            <a:rPr lang="en-GB" altLang="en-US" i="1" dirty="0" err="1">
              <a:latin typeface="Times New Roman" panose="02020603050405020304" pitchFamily="18" charset="0"/>
              <a:cs typeface="Times New Roman" panose="02020603050405020304" pitchFamily="18" charset="0"/>
            </a:rPr>
            <a:t>Nội</a:t>
          </a:r>
          <a:r>
            <a:rPr lang="en-GB" altLang="en-US" i="1" dirty="0">
              <a:latin typeface="Times New Roman" panose="02020603050405020304" pitchFamily="18" charset="0"/>
              <a:cs typeface="Times New Roman" panose="02020603050405020304" pitchFamily="18" charset="0"/>
            </a:rPr>
            <a:t> dung </a:t>
          </a:r>
          <a:r>
            <a:rPr lang="en-GB" altLang="en-US" i="1" dirty="0" err="1">
              <a:latin typeface="Times New Roman" panose="02020603050405020304" pitchFamily="18" charset="0"/>
              <a:cs typeface="Times New Roman" panose="02020603050405020304" pitchFamily="18" charset="0"/>
            </a:rPr>
            <a:t>vấn</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đề</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cơ</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bản</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của</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triết</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học</a:t>
          </a:r>
          <a:r>
            <a:rPr lang="en-GB" altLang="en-US" i="1" dirty="0">
              <a:latin typeface="Times New Roman" panose="02020603050405020304" pitchFamily="18" charset="0"/>
              <a:cs typeface="Times New Roman" panose="02020603050405020304" pitchFamily="18" charset="0"/>
            </a:rPr>
            <a:t> </a:t>
          </a:r>
          <a:endParaRPr lang="en-US" dirty="0"/>
        </a:p>
      </dgm:t>
    </dgm:pt>
    <dgm:pt modelId="{FB872079-7916-47EF-A1FF-79EDA639373C}" type="parTrans" cxnId="{4C7B7A89-A924-4637-8CB2-64D241FF2A30}">
      <dgm:prSet/>
      <dgm:spPr/>
      <dgm:t>
        <a:bodyPr/>
        <a:lstStyle/>
        <a:p>
          <a:endParaRPr lang="en-US"/>
        </a:p>
      </dgm:t>
    </dgm:pt>
    <dgm:pt modelId="{4DEC7C55-FA9C-41B7-BAB8-F61E07658076}" type="sibTrans" cxnId="{4C7B7A89-A924-4637-8CB2-64D241FF2A30}">
      <dgm:prSet/>
      <dgm:spPr/>
      <dgm:t>
        <a:bodyPr/>
        <a:lstStyle/>
        <a:p>
          <a:endParaRPr lang="en-US"/>
        </a:p>
      </dgm:t>
    </dgm:pt>
    <dgm:pt modelId="{F80100CE-1A4D-4D65-A22D-6034CB9285BF}">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3600" b="1" dirty="0">
              <a:latin typeface="Times New Roman" panose="02020603050405020304" pitchFamily="18" charset="0"/>
              <a:cs typeface="Times New Roman" panose="02020603050405020304" pitchFamily="18" charset="0"/>
            </a:rPr>
            <a:t>b</a:t>
          </a:r>
        </a:p>
      </dgm:t>
    </dgm:pt>
    <dgm:pt modelId="{0BEEDF22-C602-486C-A59D-44FB05D6C022}" type="parTrans" cxnId="{AF3431C6-BFC2-4897-A185-545F1E0CB7B1}">
      <dgm:prSet/>
      <dgm:spPr/>
      <dgm:t>
        <a:bodyPr/>
        <a:lstStyle/>
        <a:p>
          <a:endParaRPr lang="en-US"/>
        </a:p>
      </dgm:t>
    </dgm:pt>
    <dgm:pt modelId="{271BF922-DCDE-405F-8EAF-0F9FA63D46A6}" type="sibTrans" cxnId="{AF3431C6-BFC2-4897-A185-545F1E0CB7B1}">
      <dgm:prSet/>
      <dgm:spPr/>
      <dgm:t>
        <a:bodyPr/>
        <a:lstStyle/>
        <a:p>
          <a:endParaRPr lang="en-US"/>
        </a:p>
      </dgm:t>
    </dgm:pt>
    <dgm:pt modelId="{B773DE2A-5F73-4B05-985C-FFC0F7D41703}">
      <dgm:prSet phldrT="[Text]">
        <dgm:style>
          <a:lnRef idx="1">
            <a:schemeClr val="accent1"/>
          </a:lnRef>
          <a:fillRef idx="2">
            <a:schemeClr val="accent1"/>
          </a:fillRef>
          <a:effectRef idx="1">
            <a:schemeClr val="accent1"/>
          </a:effectRef>
          <a:fontRef idx="minor">
            <a:schemeClr val="dk1"/>
          </a:fontRef>
        </dgm:style>
      </dgm:prSet>
      <dgm:spPr>
        <a:gradFill flip="none"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0800000" scaled="1"/>
          <a:tileRect/>
        </a:gradFill>
      </dgm:spPr>
      <dgm:t>
        <a:bodyPr/>
        <a:lstStyle/>
        <a:p>
          <a:r>
            <a:rPr lang="en-GB" altLang="en-US" i="1" dirty="0">
              <a:latin typeface="Times New Roman" panose="02020603050405020304" pitchFamily="18" charset="0"/>
              <a:cs typeface="Times New Roman" panose="02020603050405020304" pitchFamily="18" charset="0"/>
            </a:rPr>
            <a:t>Chủ </a:t>
          </a:r>
          <a:r>
            <a:rPr lang="en-GB" altLang="en-US" i="1" dirty="0" err="1">
              <a:latin typeface="Times New Roman" panose="02020603050405020304" pitchFamily="18" charset="0"/>
              <a:cs typeface="Times New Roman" panose="02020603050405020304" pitchFamily="18" charset="0"/>
            </a:rPr>
            <a:t>nghĩa</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duy</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vật</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và</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chu</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nghĩa</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duy</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tâm</a:t>
          </a:r>
          <a:endParaRPr lang="en-US" dirty="0"/>
        </a:p>
      </dgm:t>
    </dgm:pt>
    <dgm:pt modelId="{0BB0979E-17DC-40F7-97B5-4B7D29E05371}" type="parTrans" cxnId="{F1648B5A-CB03-4E84-B62C-BFA2D4E13FB9}">
      <dgm:prSet/>
      <dgm:spPr/>
      <dgm:t>
        <a:bodyPr/>
        <a:lstStyle/>
        <a:p>
          <a:endParaRPr lang="en-US"/>
        </a:p>
      </dgm:t>
    </dgm:pt>
    <dgm:pt modelId="{F8D69853-7477-492A-BD72-15DC06949EF8}" type="sibTrans" cxnId="{F1648B5A-CB03-4E84-B62C-BFA2D4E13FB9}">
      <dgm:prSet/>
      <dgm:spPr/>
      <dgm:t>
        <a:bodyPr/>
        <a:lstStyle/>
        <a:p>
          <a:endParaRPr lang="en-US"/>
        </a:p>
      </dgm:t>
    </dgm:pt>
    <dgm:pt modelId="{0262F7A5-392C-44B1-8F53-E3D3F79C1812}">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3600" b="1" dirty="0">
              <a:latin typeface="Times New Roman" panose="02020603050405020304" pitchFamily="18" charset="0"/>
              <a:cs typeface="Times New Roman" panose="02020603050405020304" pitchFamily="18" charset="0"/>
            </a:rPr>
            <a:t>c</a:t>
          </a:r>
        </a:p>
      </dgm:t>
    </dgm:pt>
    <dgm:pt modelId="{A865A689-7A62-4FC8-991C-279D71E64863}" type="parTrans" cxnId="{3CCC36B8-7CE2-40B2-99DA-322010A3FFDC}">
      <dgm:prSet/>
      <dgm:spPr/>
      <dgm:t>
        <a:bodyPr/>
        <a:lstStyle/>
        <a:p>
          <a:endParaRPr lang="en-US"/>
        </a:p>
      </dgm:t>
    </dgm:pt>
    <dgm:pt modelId="{5F2F7F20-6DE4-4F7A-80C0-1CE15BD09C68}" type="sibTrans" cxnId="{3CCC36B8-7CE2-40B2-99DA-322010A3FFDC}">
      <dgm:prSet/>
      <dgm:spPr/>
      <dgm:t>
        <a:bodyPr/>
        <a:lstStyle/>
        <a:p>
          <a:endParaRPr lang="en-US"/>
        </a:p>
      </dgm:t>
    </dgm:pt>
    <dgm:pt modelId="{A02FB895-12D2-4E84-BDF5-5D538522616C}">
      <dgm:prSet phldrT="[Text]">
        <dgm:style>
          <a:lnRef idx="1">
            <a:schemeClr val="accent1"/>
          </a:lnRef>
          <a:fillRef idx="2">
            <a:schemeClr val="accent1"/>
          </a:fillRef>
          <a:effectRef idx="1">
            <a:schemeClr val="accent1"/>
          </a:effectRef>
          <a:fontRef idx="minor">
            <a:schemeClr val="dk1"/>
          </a:fontRef>
        </dgm:style>
      </dgm:prSet>
      <dgm:spPr>
        <a:gradFill flip="none"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0800000" scaled="1"/>
          <a:tileRect/>
        </a:gradFill>
      </dgm:spPr>
      <dgm:t>
        <a:bodyPr/>
        <a:lstStyle/>
        <a:p>
          <a:r>
            <a:rPr lang="en-GB" altLang="en-US" i="1" dirty="0" err="1">
              <a:latin typeface="Times New Roman" panose="02020603050405020304" pitchFamily="18" charset="0"/>
              <a:cs typeface="Times New Roman" panose="02020603050405020304" pitchFamily="18" charset="0"/>
            </a:rPr>
            <a:t>Thuyết</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có</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thể</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biết</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Khả</a:t>
          </a:r>
          <a:r>
            <a:rPr lang="en-GB" altLang="en-US" i="1" dirty="0">
              <a:latin typeface="Times New Roman" panose="02020603050405020304" pitchFamily="18" charset="0"/>
              <a:cs typeface="Times New Roman" panose="02020603050405020304" pitchFamily="18" charset="0"/>
            </a:rPr>
            <a:t> tri </a:t>
          </a:r>
          <a:r>
            <a:rPr lang="en-GB" altLang="en-US" i="1" dirty="0" err="1">
              <a:latin typeface="Times New Roman" panose="02020603050405020304" pitchFamily="18" charset="0"/>
              <a:cs typeface="Times New Roman" panose="02020603050405020304" pitchFamily="18" charset="0"/>
            </a:rPr>
            <a:t>luận</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và</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thuyết</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không</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thể</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biết</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Bất</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khả</a:t>
          </a:r>
          <a:r>
            <a:rPr lang="en-GB" altLang="en-US" i="1" dirty="0">
              <a:latin typeface="Times New Roman" panose="02020603050405020304" pitchFamily="18" charset="0"/>
              <a:cs typeface="Times New Roman" panose="02020603050405020304" pitchFamily="18" charset="0"/>
            </a:rPr>
            <a:t> tri </a:t>
          </a:r>
          <a:r>
            <a:rPr lang="en-GB" altLang="en-US" i="1" dirty="0" err="1">
              <a:latin typeface="Times New Roman" panose="02020603050405020304" pitchFamily="18" charset="0"/>
              <a:cs typeface="Times New Roman" panose="02020603050405020304" pitchFamily="18" charset="0"/>
            </a:rPr>
            <a:t>luận</a:t>
          </a:r>
          <a:r>
            <a:rPr lang="en-GB" altLang="en-US" i="1" dirty="0">
              <a:latin typeface="Times New Roman" panose="02020603050405020304" pitchFamily="18" charset="0"/>
              <a:cs typeface="Times New Roman" panose="02020603050405020304" pitchFamily="18" charset="0"/>
            </a:rPr>
            <a:t>)</a:t>
          </a:r>
          <a:endParaRPr lang="en-US" dirty="0"/>
        </a:p>
      </dgm:t>
    </dgm:pt>
    <dgm:pt modelId="{8500647D-566F-47F9-8912-8CAEA2EBEBA7}" type="parTrans" cxnId="{C84982E8-A536-41D9-B4D3-6F9C3FA4C2E4}">
      <dgm:prSet/>
      <dgm:spPr/>
      <dgm:t>
        <a:bodyPr/>
        <a:lstStyle/>
        <a:p>
          <a:endParaRPr lang="en-US"/>
        </a:p>
      </dgm:t>
    </dgm:pt>
    <dgm:pt modelId="{A0DC365B-1E94-4914-8992-05EB04FD409E}" type="sibTrans" cxnId="{C84982E8-A536-41D9-B4D3-6F9C3FA4C2E4}">
      <dgm:prSet/>
      <dgm:spPr/>
      <dgm:t>
        <a:bodyPr/>
        <a:lstStyle/>
        <a:p>
          <a:endParaRPr lang="en-US"/>
        </a:p>
      </dgm:t>
    </dgm:pt>
    <dgm:pt modelId="{95A0F954-24AB-4519-9766-4C65E6B6EF5E}" type="pres">
      <dgm:prSet presAssocID="{42256613-A77B-422C-BB7B-F40DC65874F8}" presName="linearFlow" presStyleCnt="0">
        <dgm:presLayoutVars>
          <dgm:dir/>
          <dgm:animLvl val="lvl"/>
          <dgm:resizeHandles val="exact"/>
        </dgm:presLayoutVars>
      </dgm:prSet>
      <dgm:spPr/>
    </dgm:pt>
    <dgm:pt modelId="{4014F772-40B0-47B8-ACC7-7A02D4AB739D}" type="pres">
      <dgm:prSet presAssocID="{AA9E5E7F-98AA-42DE-945C-D458374CD947}" presName="composite" presStyleCnt="0"/>
      <dgm:spPr/>
    </dgm:pt>
    <dgm:pt modelId="{C2CD5C3F-1EB3-413A-9B94-BC3F57031A72}" type="pres">
      <dgm:prSet presAssocID="{AA9E5E7F-98AA-42DE-945C-D458374CD947}" presName="parentText" presStyleLbl="alignNode1" presStyleIdx="0" presStyleCnt="3">
        <dgm:presLayoutVars>
          <dgm:chMax val="1"/>
          <dgm:bulletEnabled val="1"/>
        </dgm:presLayoutVars>
      </dgm:prSet>
      <dgm:spPr/>
    </dgm:pt>
    <dgm:pt modelId="{049C494F-401A-4A86-98A3-5DCA1AD977C6}" type="pres">
      <dgm:prSet presAssocID="{AA9E5E7F-98AA-42DE-945C-D458374CD947}" presName="descendantText" presStyleLbl="alignAcc1" presStyleIdx="0" presStyleCnt="3">
        <dgm:presLayoutVars>
          <dgm:bulletEnabled val="1"/>
        </dgm:presLayoutVars>
      </dgm:prSet>
      <dgm:spPr/>
    </dgm:pt>
    <dgm:pt modelId="{A9E38D3F-0E42-4223-B940-B776EE2F317D}" type="pres">
      <dgm:prSet presAssocID="{8B0EAE04-74F7-4E7F-8AC5-A8755AC8F9A8}" presName="sp" presStyleCnt="0"/>
      <dgm:spPr/>
    </dgm:pt>
    <dgm:pt modelId="{E8373F39-D801-4D1E-A6C3-E2A463864B91}" type="pres">
      <dgm:prSet presAssocID="{F80100CE-1A4D-4D65-A22D-6034CB9285BF}" presName="composite" presStyleCnt="0"/>
      <dgm:spPr/>
    </dgm:pt>
    <dgm:pt modelId="{71A282A1-3C6C-4FB3-997C-3E5BED990682}" type="pres">
      <dgm:prSet presAssocID="{F80100CE-1A4D-4D65-A22D-6034CB9285BF}" presName="parentText" presStyleLbl="alignNode1" presStyleIdx="1" presStyleCnt="3">
        <dgm:presLayoutVars>
          <dgm:chMax val="1"/>
          <dgm:bulletEnabled val="1"/>
        </dgm:presLayoutVars>
      </dgm:prSet>
      <dgm:spPr/>
    </dgm:pt>
    <dgm:pt modelId="{98D6EEE2-944A-4E6D-8EF4-AAED068B6CBE}" type="pres">
      <dgm:prSet presAssocID="{F80100CE-1A4D-4D65-A22D-6034CB9285BF}" presName="descendantText" presStyleLbl="alignAcc1" presStyleIdx="1" presStyleCnt="3">
        <dgm:presLayoutVars>
          <dgm:bulletEnabled val="1"/>
        </dgm:presLayoutVars>
      </dgm:prSet>
      <dgm:spPr/>
    </dgm:pt>
    <dgm:pt modelId="{2E73EC6C-AA71-4B49-899D-8049FC2BB660}" type="pres">
      <dgm:prSet presAssocID="{271BF922-DCDE-405F-8EAF-0F9FA63D46A6}" presName="sp" presStyleCnt="0"/>
      <dgm:spPr/>
    </dgm:pt>
    <dgm:pt modelId="{42FD7DE8-68E5-4389-B350-85A7BA6FE3E6}" type="pres">
      <dgm:prSet presAssocID="{0262F7A5-392C-44B1-8F53-E3D3F79C1812}" presName="composite" presStyleCnt="0"/>
      <dgm:spPr/>
    </dgm:pt>
    <dgm:pt modelId="{49C98E54-C10E-47D5-BEFB-B0FE34A481B8}" type="pres">
      <dgm:prSet presAssocID="{0262F7A5-392C-44B1-8F53-E3D3F79C1812}" presName="parentText" presStyleLbl="alignNode1" presStyleIdx="2" presStyleCnt="3">
        <dgm:presLayoutVars>
          <dgm:chMax val="1"/>
          <dgm:bulletEnabled val="1"/>
        </dgm:presLayoutVars>
      </dgm:prSet>
      <dgm:spPr/>
    </dgm:pt>
    <dgm:pt modelId="{353B9EAF-E3FB-48B0-A62A-BD42D5D9B16A}" type="pres">
      <dgm:prSet presAssocID="{0262F7A5-392C-44B1-8F53-E3D3F79C1812}" presName="descendantText" presStyleLbl="alignAcc1" presStyleIdx="2" presStyleCnt="3">
        <dgm:presLayoutVars>
          <dgm:bulletEnabled val="1"/>
        </dgm:presLayoutVars>
      </dgm:prSet>
      <dgm:spPr/>
    </dgm:pt>
  </dgm:ptLst>
  <dgm:cxnLst>
    <dgm:cxn modelId="{91C97704-2C32-46F6-81BD-32842835D9F2}" type="presOf" srcId="{0262F7A5-392C-44B1-8F53-E3D3F79C1812}" destId="{49C98E54-C10E-47D5-BEFB-B0FE34A481B8}" srcOrd="0" destOrd="0" presId="urn:microsoft.com/office/officeart/2005/8/layout/chevron2"/>
    <dgm:cxn modelId="{791BD023-BA08-47ED-A185-735794D5EC48}" type="presOf" srcId="{F80100CE-1A4D-4D65-A22D-6034CB9285BF}" destId="{71A282A1-3C6C-4FB3-997C-3E5BED990682}" srcOrd="0" destOrd="0" presId="urn:microsoft.com/office/officeart/2005/8/layout/chevron2"/>
    <dgm:cxn modelId="{0AD2E94A-9786-409E-9313-E4ABCB523B3E}" type="presOf" srcId="{B773DE2A-5F73-4B05-985C-FFC0F7D41703}" destId="{98D6EEE2-944A-4E6D-8EF4-AAED068B6CBE}" srcOrd="0" destOrd="0" presId="urn:microsoft.com/office/officeart/2005/8/layout/chevron2"/>
    <dgm:cxn modelId="{E4237554-43F5-4C5C-8C5D-95183A6CE20E}" type="presOf" srcId="{42256613-A77B-422C-BB7B-F40DC65874F8}" destId="{95A0F954-24AB-4519-9766-4C65E6B6EF5E}" srcOrd="0" destOrd="0" presId="urn:microsoft.com/office/officeart/2005/8/layout/chevron2"/>
    <dgm:cxn modelId="{F1648B5A-CB03-4E84-B62C-BFA2D4E13FB9}" srcId="{F80100CE-1A4D-4D65-A22D-6034CB9285BF}" destId="{B773DE2A-5F73-4B05-985C-FFC0F7D41703}" srcOrd="0" destOrd="0" parTransId="{0BB0979E-17DC-40F7-97B5-4B7D29E05371}" sibTransId="{F8D69853-7477-492A-BD72-15DC06949EF8}"/>
    <dgm:cxn modelId="{4C7B7A89-A924-4637-8CB2-64D241FF2A30}" srcId="{AA9E5E7F-98AA-42DE-945C-D458374CD947}" destId="{66686A0B-1E65-4F30-A949-98D656D6A2E5}" srcOrd="0" destOrd="0" parTransId="{FB872079-7916-47EF-A1FF-79EDA639373C}" sibTransId="{4DEC7C55-FA9C-41B7-BAB8-F61E07658076}"/>
    <dgm:cxn modelId="{F34C718B-1D3A-49C3-BDDF-DB8313A41F05}" type="presOf" srcId="{A02FB895-12D2-4E84-BDF5-5D538522616C}" destId="{353B9EAF-E3FB-48B0-A62A-BD42D5D9B16A}" srcOrd="0" destOrd="0" presId="urn:microsoft.com/office/officeart/2005/8/layout/chevron2"/>
    <dgm:cxn modelId="{3CCC36B8-7CE2-40B2-99DA-322010A3FFDC}" srcId="{42256613-A77B-422C-BB7B-F40DC65874F8}" destId="{0262F7A5-392C-44B1-8F53-E3D3F79C1812}" srcOrd="2" destOrd="0" parTransId="{A865A689-7A62-4FC8-991C-279D71E64863}" sibTransId="{5F2F7F20-6DE4-4F7A-80C0-1CE15BD09C68}"/>
    <dgm:cxn modelId="{AF3431C6-BFC2-4897-A185-545F1E0CB7B1}" srcId="{42256613-A77B-422C-BB7B-F40DC65874F8}" destId="{F80100CE-1A4D-4D65-A22D-6034CB9285BF}" srcOrd="1" destOrd="0" parTransId="{0BEEDF22-C602-486C-A59D-44FB05D6C022}" sibTransId="{271BF922-DCDE-405F-8EAF-0F9FA63D46A6}"/>
    <dgm:cxn modelId="{2F9781CD-D121-4CC9-A7F5-019550113058}" type="presOf" srcId="{66686A0B-1E65-4F30-A949-98D656D6A2E5}" destId="{049C494F-401A-4A86-98A3-5DCA1AD977C6}" srcOrd="0" destOrd="0" presId="urn:microsoft.com/office/officeart/2005/8/layout/chevron2"/>
    <dgm:cxn modelId="{A1091BD4-B129-46A0-818F-9AFCAF214AFA}" srcId="{42256613-A77B-422C-BB7B-F40DC65874F8}" destId="{AA9E5E7F-98AA-42DE-945C-D458374CD947}" srcOrd="0" destOrd="0" parTransId="{9C0537FD-442A-4BCB-B1B1-4D8E58D1058C}" sibTransId="{8B0EAE04-74F7-4E7F-8AC5-A8755AC8F9A8}"/>
    <dgm:cxn modelId="{C84982E8-A536-41D9-B4D3-6F9C3FA4C2E4}" srcId="{0262F7A5-392C-44B1-8F53-E3D3F79C1812}" destId="{A02FB895-12D2-4E84-BDF5-5D538522616C}" srcOrd="0" destOrd="0" parTransId="{8500647D-566F-47F9-8912-8CAEA2EBEBA7}" sibTransId="{A0DC365B-1E94-4914-8992-05EB04FD409E}"/>
    <dgm:cxn modelId="{94C842EA-5DD8-46AE-9FF9-76A13065FFCF}" type="presOf" srcId="{AA9E5E7F-98AA-42DE-945C-D458374CD947}" destId="{C2CD5C3F-1EB3-413A-9B94-BC3F57031A72}" srcOrd="0" destOrd="0" presId="urn:microsoft.com/office/officeart/2005/8/layout/chevron2"/>
    <dgm:cxn modelId="{D2089374-F8F0-41A5-869E-49AEB403D6BE}" type="presParOf" srcId="{95A0F954-24AB-4519-9766-4C65E6B6EF5E}" destId="{4014F772-40B0-47B8-ACC7-7A02D4AB739D}" srcOrd="0" destOrd="0" presId="urn:microsoft.com/office/officeart/2005/8/layout/chevron2"/>
    <dgm:cxn modelId="{989C4BB6-51DA-4EEC-9AF0-F2FA27F05EDF}" type="presParOf" srcId="{4014F772-40B0-47B8-ACC7-7A02D4AB739D}" destId="{C2CD5C3F-1EB3-413A-9B94-BC3F57031A72}" srcOrd="0" destOrd="0" presId="urn:microsoft.com/office/officeart/2005/8/layout/chevron2"/>
    <dgm:cxn modelId="{4F84F5FB-6778-4B41-AC2D-D634D142D0A9}" type="presParOf" srcId="{4014F772-40B0-47B8-ACC7-7A02D4AB739D}" destId="{049C494F-401A-4A86-98A3-5DCA1AD977C6}" srcOrd="1" destOrd="0" presId="urn:microsoft.com/office/officeart/2005/8/layout/chevron2"/>
    <dgm:cxn modelId="{C9D07479-5DBC-4F64-BD26-9D4B22266460}" type="presParOf" srcId="{95A0F954-24AB-4519-9766-4C65E6B6EF5E}" destId="{A9E38D3F-0E42-4223-B940-B776EE2F317D}" srcOrd="1" destOrd="0" presId="urn:microsoft.com/office/officeart/2005/8/layout/chevron2"/>
    <dgm:cxn modelId="{A7615193-E026-460C-AB67-56ADA9FB597A}" type="presParOf" srcId="{95A0F954-24AB-4519-9766-4C65E6B6EF5E}" destId="{E8373F39-D801-4D1E-A6C3-E2A463864B91}" srcOrd="2" destOrd="0" presId="urn:microsoft.com/office/officeart/2005/8/layout/chevron2"/>
    <dgm:cxn modelId="{482A0016-64EF-41BA-9FCF-EF3B45B75516}" type="presParOf" srcId="{E8373F39-D801-4D1E-A6C3-E2A463864B91}" destId="{71A282A1-3C6C-4FB3-997C-3E5BED990682}" srcOrd="0" destOrd="0" presId="urn:microsoft.com/office/officeart/2005/8/layout/chevron2"/>
    <dgm:cxn modelId="{EEAD26AE-3454-447F-A317-0F057B6B4569}" type="presParOf" srcId="{E8373F39-D801-4D1E-A6C3-E2A463864B91}" destId="{98D6EEE2-944A-4E6D-8EF4-AAED068B6CBE}" srcOrd="1" destOrd="0" presId="urn:microsoft.com/office/officeart/2005/8/layout/chevron2"/>
    <dgm:cxn modelId="{D541B9A6-7510-4DC7-88B1-9BD144FD9950}" type="presParOf" srcId="{95A0F954-24AB-4519-9766-4C65E6B6EF5E}" destId="{2E73EC6C-AA71-4B49-899D-8049FC2BB660}" srcOrd="3" destOrd="0" presId="urn:microsoft.com/office/officeart/2005/8/layout/chevron2"/>
    <dgm:cxn modelId="{5919DC15-A38C-47B3-A541-2354C8CDDF93}" type="presParOf" srcId="{95A0F954-24AB-4519-9766-4C65E6B6EF5E}" destId="{42FD7DE8-68E5-4389-B350-85A7BA6FE3E6}" srcOrd="4" destOrd="0" presId="urn:microsoft.com/office/officeart/2005/8/layout/chevron2"/>
    <dgm:cxn modelId="{46DBA2E7-41AB-4968-97AB-2D7CD86DC9E7}" type="presParOf" srcId="{42FD7DE8-68E5-4389-B350-85A7BA6FE3E6}" destId="{49C98E54-C10E-47D5-BEFB-B0FE34A481B8}" srcOrd="0" destOrd="0" presId="urn:microsoft.com/office/officeart/2005/8/layout/chevron2"/>
    <dgm:cxn modelId="{0577CFCA-9AC4-4FC4-B260-1C94C1AF21C1}" type="presParOf" srcId="{42FD7DE8-68E5-4389-B350-85A7BA6FE3E6}" destId="{353B9EAF-E3FB-48B0-A62A-BD42D5D9B16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4BC5C3-1D20-49D9-85BC-F2AAB0E7ADA4}"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35A43CC6-9D0E-41F6-8D07-6605DE64E7F4}">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a:latin typeface="Times New Roman" panose="02020603050405020304" pitchFamily="18" charset="0"/>
              <a:cs typeface="Times New Roman" panose="02020603050405020304" pitchFamily="18" charset="0"/>
            </a:rPr>
            <a:t>a.</a:t>
          </a:r>
        </a:p>
      </dgm:t>
    </dgm:pt>
    <dgm:pt modelId="{E3564D17-4831-480A-9F8B-E32E6F7EF67E}" type="parTrans" cxnId="{7ECF4955-C41D-4068-BCF2-FA58B66A0E0F}">
      <dgm:prSet/>
      <dgm:spPr/>
      <dgm:t>
        <a:bodyPr/>
        <a:lstStyle/>
        <a:p>
          <a:endParaRPr lang="en-US"/>
        </a:p>
      </dgm:t>
    </dgm:pt>
    <dgm:pt modelId="{81396477-A4C8-4B71-9004-387F49D948EB}" type="sibTrans" cxnId="{7ECF4955-C41D-4068-BCF2-FA58B66A0E0F}">
      <dgm:prSet/>
      <dgm:spPr/>
      <dgm:t>
        <a:bodyPr/>
        <a:lstStyle/>
        <a:p>
          <a:endParaRPr lang="en-US"/>
        </a:p>
      </dgm:t>
    </dgm:pt>
    <dgm:pt modelId="{E9580A04-73D2-4CBE-A59D-AE60A2D448F1}">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nl-NL" altLang="en-US" sz="3600" b="1" i="1" dirty="0">
              <a:latin typeface="Times New Roman" panose="02020603050405020304" pitchFamily="18" charset="0"/>
              <a:cs typeface="Times New Roman" panose="02020603050405020304" pitchFamily="18" charset="0"/>
            </a:rPr>
            <a:t>Khái niệm biện chứng và siêu hình trong lịch sử </a:t>
          </a:r>
          <a:endParaRPr lang="en-US" sz="3600" dirty="0">
            <a:latin typeface="Times New Roman" panose="02020603050405020304" pitchFamily="18" charset="0"/>
            <a:cs typeface="Times New Roman" panose="02020603050405020304" pitchFamily="18" charset="0"/>
          </a:endParaRPr>
        </a:p>
      </dgm:t>
    </dgm:pt>
    <dgm:pt modelId="{D1CAEA91-4AE4-4C26-8804-5EBB6A121174}" type="parTrans" cxnId="{BA853F57-9192-4343-BB56-18CD29677E4F}">
      <dgm:prSet/>
      <dgm:spPr/>
      <dgm:t>
        <a:bodyPr/>
        <a:lstStyle/>
        <a:p>
          <a:endParaRPr lang="en-US"/>
        </a:p>
      </dgm:t>
    </dgm:pt>
    <dgm:pt modelId="{D852DC4C-C1A5-4EAC-BDD3-4942F91A6258}" type="sibTrans" cxnId="{BA853F57-9192-4343-BB56-18CD29677E4F}">
      <dgm:prSet/>
      <dgm:spPr/>
      <dgm:t>
        <a:bodyPr/>
        <a:lstStyle/>
        <a:p>
          <a:endParaRPr lang="en-US"/>
        </a:p>
      </dgm:t>
    </dgm:pt>
    <dgm:pt modelId="{2BF34506-2766-410C-994C-AE0050310950}">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a:latin typeface="Times New Roman" panose="02020603050405020304" pitchFamily="18" charset="0"/>
              <a:cs typeface="Times New Roman" panose="02020603050405020304" pitchFamily="18" charset="0"/>
            </a:rPr>
            <a:t>b.</a:t>
          </a:r>
        </a:p>
      </dgm:t>
    </dgm:pt>
    <dgm:pt modelId="{72B35CDA-1656-4534-806D-67C0DF16C2D6}" type="parTrans" cxnId="{3C2062D0-B600-471F-8902-AF61E928B9F5}">
      <dgm:prSet/>
      <dgm:spPr/>
      <dgm:t>
        <a:bodyPr/>
        <a:lstStyle/>
        <a:p>
          <a:endParaRPr lang="en-US"/>
        </a:p>
      </dgm:t>
    </dgm:pt>
    <dgm:pt modelId="{DFB37E0E-E8AF-4027-B0ED-5F10B45250AD}" type="sibTrans" cxnId="{3C2062D0-B600-471F-8902-AF61E928B9F5}">
      <dgm:prSet/>
      <dgm:spPr/>
      <dgm:t>
        <a:bodyPr/>
        <a:lstStyle/>
        <a:p>
          <a:endParaRPr lang="en-US"/>
        </a:p>
      </dgm:t>
    </dgm:pt>
    <dgm:pt modelId="{B17B94CC-3E99-48BD-BACE-DDD962F0C5C3}">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GB" altLang="en-US" sz="3600" b="1" i="1" dirty="0" err="1">
              <a:latin typeface="Times New Roman" panose="02020603050405020304" pitchFamily="18" charset="0"/>
              <a:cs typeface="Times New Roman" panose="02020603050405020304" pitchFamily="18" charset="0"/>
            </a:rPr>
            <a:t>Các</a:t>
          </a:r>
          <a:r>
            <a:rPr lang="en-GB" altLang="en-US" sz="3600" b="1" i="1" dirty="0">
              <a:latin typeface="Times New Roman" panose="02020603050405020304" pitchFamily="18" charset="0"/>
              <a:cs typeface="Times New Roman" panose="02020603050405020304" pitchFamily="18" charset="0"/>
            </a:rPr>
            <a:t> </a:t>
          </a:r>
          <a:r>
            <a:rPr lang="en-GB" altLang="en-US" sz="3600" b="1" i="1" dirty="0" err="1">
              <a:latin typeface="Times New Roman" panose="02020603050405020304" pitchFamily="18" charset="0"/>
              <a:cs typeface="Times New Roman" panose="02020603050405020304" pitchFamily="18" charset="0"/>
            </a:rPr>
            <a:t>hình</a:t>
          </a:r>
          <a:r>
            <a:rPr lang="en-GB" altLang="en-US" sz="3600" b="1" i="1" dirty="0">
              <a:latin typeface="Times New Roman" panose="02020603050405020304" pitchFamily="18" charset="0"/>
              <a:cs typeface="Times New Roman" panose="02020603050405020304" pitchFamily="18" charset="0"/>
            </a:rPr>
            <a:t> </a:t>
          </a:r>
          <a:r>
            <a:rPr lang="en-GB" altLang="en-US" sz="3600" b="1" i="1" dirty="0" err="1">
              <a:latin typeface="Times New Roman" panose="02020603050405020304" pitchFamily="18" charset="0"/>
              <a:cs typeface="Times New Roman" panose="02020603050405020304" pitchFamily="18" charset="0"/>
            </a:rPr>
            <a:t>thức</a:t>
          </a:r>
          <a:r>
            <a:rPr lang="en-GB" altLang="en-US" sz="3600" b="1" i="1" dirty="0">
              <a:latin typeface="Times New Roman" panose="02020603050405020304" pitchFamily="18" charset="0"/>
              <a:cs typeface="Times New Roman" panose="02020603050405020304" pitchFamily="18" charset="0"/>
            </a:rPr>
            <a:t> </a:t>
          </a:r>
          <a:r>
            <a:rPr lang="en-GB" altLang="en-US" sz="3600" b="1" i="1" dirty="0" err="1">
              <a:latin typeface="Times New Roman" panose="02020603050405020304" pitchFamily="18" charset="0"/>
              <a:cs typeface="Times New Roman" panose="02020603050405020304" pitchFamily="18" charset="0"/>
            </a:rPr>
            <a:t>của</a:t>
          </a:r>
          <a:r>
            <a:rPr lang="en-GB" altLang="en-US" sz="3600" b="1" i="1" dirty="0">
              <a:latin typeface="Times New Roman" panose="02020603050405020304" pitchFamily="18" charset="0"/>
              <a:cs typeface="Times New Roman" panose="02020603050405020304" pitchFamily="18" charset="0"/>
            </a:rPr>
            <a:t> </a:t>
          </a:r>
          <a:r>
            <a:rPr lang="en-GB" altLang="en-US" sz="3600" b="1" i="1" dirty="0" err="1">
              <a:latin typeface="Times New Roman" panose="02020603050405020304" pitchFamily="18" charset="0"/>
              <a:cs typeface="Times New Roman" panose="02020603050405020304" pitchFamily="18" charset="0"/>
            </a:rPr>
            <a:t>phép</a:t>
          </a:r>
          <a:r>
            <a:rPr lang="en-GB" altLang="en-US" sz="3600" b="1" i="1" dirty="0">
              <a:latin typeface="Times New Roman" panose="02020603050405020304" pitchFamily="18" charset="0"/>
              <a:cs typeface="Times New Roman" panose="02020603050405020304" pitchFamily="18" charset="0"/>
            </a:rPr>
            <a:t> </a:t>
          </a:r>
          <a:r>
            <a:rPr lang="en-GB" altLang="en-US" sz="3600" b="1" i="1" dirty="0" err="1">
              <a:latin typeface="Times New Roman" panose="02020603050405020304" pitchFamily="18" charset="0"/>
              <a:cs typeface="Times New Roman" panose="02020603050405020304" pitchFamily="18" charset="0"/>
            </a:rPr>
            <a:t>biện</a:t>
          </a:r>
          <a:r>
            <a:rPr lang="en-GB" altLang="en-US" sz="3600" b="1" i="1" dirty="0">
              <a:latin typeface="Times New Roman" panose="02020603050405020304" pitchFamily="18" charset="0"/>
              <a:cs typeface="Times New Roman" panose="02020603050405020304" pitchFamily="18" charset="0"/>
            </a:rPr>
            <a:t> </a:t>
          </a:r>
          <a:r>
            <a:rPr lang="en-GB" altLang="en-US" sz="3600" b="1" i="1" dirty="0" err="1">
              <a:latin typeface="Times New Roman" panose="02020603050405020304" pitchFamily="18" charset="0"/>
              <a:cs typeface="Times New Roman" panose="02020603050405020304" pitchFamily="18" charset="0"/>
            </a:rPr>
            <a:t>chứng</a:t>
          </a:r>
          <a:r>
            <a:rPr lang="en-GB" altLang="en-US" sz="3600" b="1" i="1" dirty="0">
              <a:latin typeface="Times New Roman" panose="02020603050405020304" pitchFamily="18" charset="0"/>
              <a:cs typeface="Times New Roman" panose="02020603050405020304" pitchFamily="18" charset="0"/>
            </a:rPr>
            <a:t> </a:t>
          </a:r>
          <a:r>
            <a:rPr lang="en-GB" altLang="en-US" sz="3600" b="1" i="1" dirty="0" err="1">
              <a:latin typeface="Times New Roman" panose="02020603050405020304" pitchFamily="18" charset="0"/>
              <a:cs typeface="Times New Roman" panose="02020603050405020304" pitchFamily="18" charset="0"/>
            </a:rPr>
            <a:t>trong</a:t>
          </a:r>
          <a:r>
            <a:rPr lang="en-GB" altLang="en-US" sz="3600" b="1" i="1" dirty="0">
              <a:latin typeface="Times New Roman" panose="02020603050405020304" pitchFamily="18" charset="0"/>
              <a:cs typeface="Times New Roman" panose="02020603050405020304" pitchFamily="18" charset="0"/>
            </a:rPr>
            <a:t> </a:t>
          </a:r>
          <a:r>
            <a:rPr lang="en-GB" altLang="en-US" sz="3600" b="1" i="1" dirty="0" err="1">
              <a:latin typeface="Times New Roman" panose="02020603050405020304" pitchFamily="18" charset="0"/>
              <a:cs typeface="Times New Roman" panose="02020603050405020304" pitchFamily="18" charset="0"/>
            </a:rPr>
            <a:t>lịch</a:t>
          </a:r>
          <a:r>
            <a:rPr lang="en-GB" altLang="en-US" sz="3600" b="1" i="1" dirty="0">
              <a:latin typeface="Times New Roman" panose="02020603050405020304" pitchFamily="18" charset="0"/>
              <a:cs typeface="Times New Roman" panose="02020603050405020304" pitchFamily="18" charset="0"/>
            </a:rPr>
            <a:t> </a:t>
          </a:r>
          <a:r>
            <a:rPr lang="en-GB" altLang="en-US" sz="3600" b="1" i="1" dirty="0" err="1">
              <a:latin typeface="Times New Roman" panose="02020603050405020304" pitchFamily="18" charset="0"/>
              <a:cs typeface="Times New Roman" panose="02020603050405020304" pitchFamily="18" charset="0"/>
            </a:rPr>
            <a:t>sử</a:t>
          </a:r>
          <a:r>
            <a:rPr lang="en-GB" altLang="en-US" sz="3600" b="1" i="1" dirty="0">
              <a:latin typeface="Times New Roman" panose="02020603050405020304" pitchFamily="18" charset="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dgm:t>
    </dgm:pt>
    <dgm:pt modelId="{C342CB0E-B28D-40F9-ABD0-F962100E54B2}" type="parTrans" cxnId="{D77A10C2-6A06-4483-B796-0BB86F4A70B5}">
      <dgm:prSet/>
      <dgm:spPr/>
      <dgm:t>
        <a:bodyPr/>
        <a:lstStyle/>
        <a:p>
          <a:endParaRPr lang="en-US"/>
        </a:p>
      </dgm:t>
    </dgm:pt>
    <dgm:pt modelId="{DA0F5A29-0497-4F32-AA69-FF28BEA50A4F}" type="sibTrans" cxnId="{D77A10C2-6A06-4483-B796-0BB86F4A70B5}">
      <dgm:prSet/>
      <dgm:spPr/>
      <dgm:t>
        <a:bodyPr/>
        <a:lstStyle/>
        <a:p>
          <a:endParaRPr lang="en-US"/>
        </a:p>
      </dgm:t>
    </dgm:pt>
    <dgm:pt modelId="{55631E90-400D-4738-A891-A72FB16D99C1}" type="pres">
      <dgm:prSet presAssocID="{194BC5C3-1D20-49D9-85BC-F2AAB0E7ADA4}" presName="linearFlow" presStyleCnt="0">
        <dgm:presLayoutVars>
          <dgm:dir/>
          <dgm:animLvl val="lvl"/>
          <dgm:resizeHandles val="exact"/>
        </dgm:presLayoutVars>
      </dgm:prSet>
      <dgm:spPr/>
    </dgm:pt>
    <dgm:pt modelId="{C9B00F1B-D1F2-49CE-B833-BD6902F6EB35}" type="pres">
      <dgm:prSet presAssocID="{35A43CC6-9D0E-41F6-8D07-6605DE64E7F4}" presName="composite" presStyleCnt="0"/>
      <dgm:spPr/>
    </dgm:pt>
    <dgm:pt modelId="{C6F1B561-DACA-489B-A3CC-0BEA4E520A85}" type="pres">
      <dgm:prSet presAssocID="{35A43CC6-9D0E-41F6-8D07-6605DE64E7F4}" presName="parentText" presStyleLbl="alignNode1" presStyleIdx="0" presStyleCnt="2">
        <dgm:presLayoutVars>
          <dgm:chMax val="1"/>
          <dgm:bulletEnabled val="1"/>
        </dgm:presLayoutVars>
      </dgm:prSet>
      <dgm:spPr/>
    </dgm:pt>
    <dgm:pt modelId="{790DBAA6-30EA-418C-BE70-FCE8E82870B1}" type="pres">
      <dgm:prSet presAssocID="{35A43CC6-9D0E-41F6-8D07-6605DE64E7F4}" presName="descendantText" presStyleLbl="alignAcc1" presStyleIdx="0" presStyleCnt="2" custLinFactNeighborX="3773" custLinFactNeighborY="16197">
        <dgm:presLayoutVars>
          <dgm:bulletEnabled val="1"/>
        </dgm:presLayoutVars>
      </dgm:prSet>
      <dgm:spPr/>
    </dgm:pt>
    <dgm:pt modelId="{63A95E3A-5509-4E89-BD01-462F73C69383}" type="pres">
      <dgm:prSet presAssocID="{81396477-A4C8-4B71-9004-387F49D948EB}" presName="sp" presStyleCnt="0"/>
      <dgm:spPr/>
    </dgm:pt>
    <dgm:pt modelId="{583C249A-56BC-4A51-848B-C9D6AC5D18AB}" type="pres">
      <dgm:prSet presAssocID="{2BF34506-2766-410C-994C-AE0050310950}" presName="composite" presStyleCnt="0"/>
      <dgm:spPr/>
    </dgm:pt>
    <dgm:pt modelId="{839EA51A-AFCC-4D1D-BB11-644601DC98DE}" type="pres">
      <dgm:prSet presAssocID="{2BF34506-2766-410C-994C-AE0050310950}" presName="parentText" presStyleLbl="alignNode1" presStyleIdx="1" presStyleCnt="2">
        <dgm:presLayoutVars>
          <dgm:chMax val="1"/>
          <dgm:bulletEnabled val="1"/>
        </dgm:presLayoutVars>
      </dgm:prSet>
      <dgm:spPr/>
    </dgm:pt>
    <dgm:pt modelId="{46EC967B-98C0-49C5-A0B4-3D2C3DD077F9}" type="pres">
      <dgm:prSet presAssocID="{2BF34506-2766-410C-994C-AE0050310950}" presName="descendantText" presStyleLbl="alignAcc1" presStyleIdx="1" presStyleCnt="2" custLinFactNeighborX="253" custLinFactNeighborY="13466">
        <dgm:presLayoutVars>
          <dgm:bulletEnabled val="1"/>
        </dgm:presLayoutVars>
      </dgm:prSet>
      <dgm:spPr/>
    </dgm:pt>
  </dgm:ptLst>
  <dgm:cxnLst>
    <dgm:cxn modelId="{47B4A318-4424-4091-8090-B3B6F51693E6}" type="presOf" srcId="{2BF34506-2766-410C-994C-AE0050310950}" destId="{839EA51A-AFCC-4D1D-BB11-644601DC98DE}" srcOrd="0" destOrd="0" presId="urn:microsoft.com/office/officeart/2005/8/layout/chevron2"/>
    <dgm:cxn modelId="{CCBD972B-8732-4824-824B-475DBBB7EA9A}" type="presOf" srcId="{E9580A04-73D2-4CBE-A59D-AE60A2D448F1}" destId="{790DBAA6-30EA-418C-BE70-FCE8E82870B1}" srcOrd="0" destOrd="0" presId="urn:microsoft.com/office/officeart/2005/8/layout/chevron2"/>
    <dgm:cxn modelId="{BF045D6B-9CBF-4D9D-8046-421F06B44D86}" type="presOf" srcId="{B17B94CC-3E99-48BD-BACE-DDD962F0C5C3}" destId="{46EC967B-98C0-49C5-A0B4-3D2C3DD077F9}" srcOrd="0" destOrd="0" presId="urn:microsoft.com/office/officeart/2005/8/layout/chevron2"/>
    <dgm:cxn modelId="{7ECF4955-C41D-4068-BCF2-FA58B66A0E0F}" srcId="{194BC5C3-1D20-49D9-85BC-F2AAB0E7ADA4}" destId="{35A43CC6-9D0E-41F6-8D07-6605DE64E7F4}" srcOrd="0" destOrd="0" parTransId="{E3564D17-4831-480A-9F8B-E32E6F7EF67E}" sibTransId="{81396477-A4C8-4B71-9004-387F49D948EB}"/>
    <dgm:cxn modelId="{BA853F57-9192-4343-BB56-18CD29677E4F}" srcId="{35A43CC6-9D0E-41F6-8D07-6605DE64E7F4}" destId="{E9580A04-73D2-4CBE-A59D-AE60A2D448F1}" srcOrd="0" destOrd="0" parTransId="{D1CAEA91-4AE4-4C26-8804-5EBB6A121174}" sibTransId="{D852DC4C-C1A5-4EAC-BDD3-4942F91A6258}"/>
    <dgm:cxn modelId="{08C13F9D-4D24-422C-BE2D-BB47A4E263B4}" type="presOf" srcId="{194BC5C3-1D20-49D9-85BC-F2AAB0E7ADA4}" destId="{55631E90-400D-4738-A891-A72FB16D99C1}" srcOrd="0" destOrd="0" presId="urn:microsoft.com/office/officeart/2005/8/layout/chevron2"/>
    <dgm:cxn modelId="{D77A10C2-6A06-4483-B796-0BB86F4A70B5}" srcId="{2BF34506-2766-410C-994C-AE0050310950}" destId="{B17B94CC-3E99-48BD-BACE-DDD962F0C5C3}" srcOrd="0" destOrd="0" parTransId="{C342CB0E-B28D-40F9-ABD0-F962100E54B2}" sibTransId="{DA0F5A29-0497-4F32-AA69-FF28BEA50A4F}"/>
    <dgm:cxn modelId="{BD6089C6-712E-4A10-9739-6E92DD36E4D1}" type="presOf" srcId="{35A43CC6-9D0E-41F6-8D07-6605DE64E7F4}" destId="{C6F1B561-DACA-489B-A3CC-0BEA4E520A85}" srcOrd="0" destOrd="0" presId="urn:microsoft.com/office/officeart/2005/8/layout/chevron2"/>
    <dgm:cxn modelId="{3C2062D0-B600-471F-8902-AF61E928B9F5}" srcId="{194BC5C3-1D20-49D9-85BC-F2AAB0E7ADA4}" destId="{2BF34506-2766-410C-994C-AE0050310950}" srcOrd="1" destOrd="0" parTransId="{72B35CDA-1656-4534-806D-67C0DF16C2D6}" sibTransId="{DFB37E0E-E8AF-4027-B0ED-5F10B45250AD}"/>
    <dgm:cxn modelId="{6FD4F0A1-CA1D-47A1-8E31-2CA0D1409DCF}" type="presParOf" srcId="{55631E90-400D-4738-A891-A72FB16D99C1}" destId="{C9B00F1B-D1F2-49CE-B833-BD6902F6EB35}" srcOrd="0" destOrd="0" presId="urn:microsoft.com/office/officeart/2005/8/layout/chevron2"/>
    <dgm:cxn modelId="{CF80BC29-3DA3-4F11-BFF5-AA46574C657B}" type="presParOf" srcId="{C9B00F1B-D1F2-49CE-B833-BD6902F6EB35}" destId="{C6F1B561-DACA-489B-A3CC-0BEA4E520A85}" srcOrd="0" destOrd="0" presId="urn:microsoft.com/office/officeart/2005/8/layout/chevron2"/>
    <dgm:cxn modelId="{5415FF0D-33BA-4262-9563-64779F7DF3B0}" type="presParOf" srcId="{C9B00F1B-D1F2-49CE-B833-BD6902F6EB35}" destId="{790DBAA6-30EA-418C-BE70-FCE8E82870B1}" srcOrd="1" destOrd="0" presId="urn:microsoft.com/office/officeart/2005/8/layout/chevron2"/>
    <dgm:cxn modelId="{EA02130E-402B-45FB-8387-AB704DCFDEE2}" type="presParOf" srcId="{55631E90-400D-4738-A891-A72FB16D99C1}" destId="{63A95E3A-5509-4E89-BD01-462F73C69383}" srcOrd="1" destOrd="0" presId="urn:microsoft.com/office/officeart/2005/8/layout/chevron2"/>
    <dgm:cxn modelId="{87003A36-C4BA-4E7B-B587-825327F1B4FD}" type="presParOf" srcId="{55631E90-400D-4738-A891-A72FB16D99C1}" destId="{583C249A-56BC-4A51-848B-C9D6AC5D18AB}" srcOrd="2" destOrd="0" presId="urn:microsoft.com/office/officeart/2005/8/layout/chevron2"/>
    <dgm:cxn modelId="{38033EBF-B960-4A0C-B08B-F65F710AC568}" type="presParOf" srcId="{583C249A-56BC-4A51-848B-C9D6AC5D18AB}" destId="{839EA51A-AFCC-4D1D-BB11-644601DC98DE}" srcOrd="0" destOrd="0" presId="urn:microsoft.com/office/officeart/2005/8/layout/chevron2"/>
    <dgm:cxn modelId="{E8664701-F244-42B5-8F59-0734E851DA11}" type="presParOf" srcId="{583C249A-56BC-4A51-848B-C9D6AC5D18AB}" destId="{46EC967B-98C0-49C5-A0B4-3D2C3DD077F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DCB07B-EE74-4BFD-98E1-545865C4EF66}" type="doc">
      <dgm:prSet loTypeId="urn:microsoft.com/office/officeart/2005/8/layout/vList6" loCatId="list" qsTypeId="urn:microsoft.com/office/officeart/2005/8/quickstyle/3d1" qsCatId="3D" csTypeId="urn:microsoft.com/office/officeart/2005/8/colors/accent1_2" csCatId="accent1" phldr="1"/>
      <dgm:spPr/>
      <dgm:t>
        <a:bodyPr/>
        <a:lstStyle/>
        <a:p>
          <a:endParaRPr lang="en-US"/>
        </a:p>
      </dgm:t>
    </dgm:pt>
    <dgm:pt modelId="{2BB4322F-2FFC-4C61-97CC-D129705AF99D}">
      <dgm:prSet phldrT="[Text]" custT="1"/>
      <dgm:spPr/>
      <dgm:t>
        <a:bodyPr/>
        <a:lstStyle/>
        <a:p>
          <a:r>
            <a:rPr lang="en-US" sz="4000" dirty="0">
              <a:latin typeface="Times New Roman" panose="02020603050405020304" pitchFamily="18" charset="0"/>
              <a:cs typeface="Times New Roman" panose="02020603050405020304" pitchFamily="18" charset="0"/>
            </a:rPr>
            <a:t>1</a:t>
          </a:r>
        </a:p>
      </dgm:t>
    </dgm:pt>
    <dgm:pt modelId="{F8A2AF29-70FE-4D3B-97B2-C652EC9A18BC}" type="parTrans" cxnId="{5BACAF82-EE2B-4264-9815-8234F1E72CEC}">
      <dgm:prSet/>
      <dgm:spPr/>
      <dgm:t>
        <a:bodyPr/>
        <a:lstStyle/>
        <a:p>
          <a:endParaRPr lang="en-US"/>
        </a:p>
      </dgm:t>
    </dgm:pt>
    <dgm:pt modelId="{3A85655A-2DAF-4F3E-958B-C17B2B64593D}" type="sibTrans" cxnId="{5BACAF82-EE2B-4264-9815-8234F1E72CEC}">
      <dgm:prSet/>
      <dgm:spPr/>
      <dgm:t>
        <a:bodyPr/>
        <a:lstStyle/>
        <a:p>
          <a:endParaRPr lang="en-US"/>
        </a:p>
      </dgm:t>
    </dgm:pt>
    <dgm:pt modelId="{29F5F880-97DE-41A5-BE7B-F9BCF2D1A48E}">
      <dgm:prSet phldrT="[Text]" custT="1"/>
      <dgm:spPr/>
      <dgm:t>
        <a:bodyPr anchor="ctr"/>
        <a:lstStyle/>
        <a:p>
          <a:r>
            <a:rPr lang="en-US" altLang="en-US" sz="3200" dirty="0" err="1">
              <a:latin typeface="Times New Roman" panose="02020603050405020304" pitchFamily="18" charset="0"/>
              <a:cs typeface="Times New Roman" panose="02020603050405020304" pitchFamily="18" charset="0"/>
            </a:rPr>
            <a:t>Sự</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ra</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đời</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và</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phát</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triển</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của</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triết</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học</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Mác</a:t>
          </a:r>
          <a:r>
            <a:rPr lang="en-US" altLang="en-US" sz="3200" dirty="0">
              <a:latin typeface="Times New Roman" panose="02020603050405020304" pitchFamily="18" charset="0"/>
              <a:cs typeface="Times New Roman" panose="02020603050405020304" pitchFamily="18" charset="0"/>
            </a:rPr>
            <a:t> - </a:t>
          </a:r>
          <a:r>
            <a:rPr lang="en-US" altLang="en-US" sz="3200" dirty="0" err="1">
              <a:latin typeface="Times New Roman" panose="02020603050405020304" pitchFamily="18" charset="0"/>
              <a:cs typeface="Times New Roman" panose="02020603050405020304" pitchFamily="18" charset="0"/>
            </a:rPr>
            <a:t>Lênin</a:t>
          </a:r>
          <a:endParaRPr lang="en-US" sz="3200" dirty="0"/>
        </a:p>
      </dgm:t>
    </dgm:pt>
    <dgm:pt modelId="{79BA249D-42A4-42A0-9C9D-DF2038CAA8A3}" type="parTrans" cxnId="{CC9FB105-D182-466C-B4CE-8EA731AB2C46}">
      <dgm:prSet/>
      <dgm:spPr/>
      <dgm:t>
        <a:bodyPr/>
        <a:lstStyle/>
        <a:p>
          <a:endParaRPr lang="en-US"/>
        </a:p>
      </dgm:t>
    </dgm:pt>
    <dgm:pt modelId="{BC0291A6-B16D-4DA4-B199-41FADB9656E6}" type="sibTrans" cxnId="{CC9FB105-D182-466C-B4CE-8EA731AB2C46}">
      <dgm:prSet/>
      <dgm:spPr/>
      <dgm:t>
        <a:bodyPr/>
        <a:lstStyle/>
        <a:p>
          <a:endParaRPr lang="en-US"/>
        </a:p>
      </dgm:t>
    </dgm:pt>
    <dgm:pt modelId="{A635A257-1AAE-40CF-A1D0-F7009A3926A4}">
      <dgm:prSet phldrT="[Text]" custT="1"/>
      <dgm:spPr/>
      <dgm:t>
        <a:bodyPr/>
        <a:lstStyle/>
        <a:p>
          <a:r>
            <a:rPr lang="en-US" sz="4000" dirty="0">
              <a:latin typeface="Times New Roman" panose="02020603050405020304" pitchFamily="18" charset="0"/>
              <a:cs typeface="Times New Roman" panose="02020603050405020304" pitchFamily="18" charset="0"/>
            </a:rPr>
            <a:t>2</a:t>
          </a:r>
        </a:p>
      </dgm:t>
    </dgm:pt>
    <dgm:pt modelId="{9454DE5C-80A3-455D-8613-B1F277FC5889}" type="parTrans" cxnId="{A57F4CF2-7752-4CDE-B208-6A09361E393A}">
      <dgm:prSet/>
      <dgm:spPr/>
      <dgm:t>
        <a:bodyPr/>
        <a:lstStyle/>
        <a:p>
          <a:endParaRPr lang="en-US"/>
        </a:p>
      </dgm:t>
    </dgm:pt>
    <dgm:pt modelId="{8DC50E92-DA13-4EE1-B583-6A7A0FC9825C}" type="sibTrans" cxnId="{A57F4CF2-7752-4CDE-B208-6A09361E393A}">
      <dgm:prSet/>
      <dgm:spPr/>
      <dgm:t>
        <a:bodyPr/>
        <a:lstStyle/>
        <a:p>
          <a:endParaRPr lang="en-US"/>
        </a:p>
      </dgm:t>
    </dgm:pt>
    <dgm:pt modelId="{84117A4E-989C-4FCC-AB0F-6E77FBEF59BE}">
      <dgm:prSet phldrT="[Text]" custT="1"/>
      <dgm:spPr/>
      <dgm:t>
        <a:bodyPr/>
        <a:lstStyle/>
        <a:p>
          <a:r>
            <a:rPr lang="en-US" sz="4000" dirty="0">
              <a:latin typeface="Times New Roman" panose="02020603050405020304" pitchFamily="18" charset="0"/>
              <a:cs typeface="Times New Roman" panose="02020603050405020304" pitchFamily="18" charset="0"/>
            </a:rPr>
            <a:t>3</a:t>
          </a:r>
        </a:p>
      </dgm:t>
    </dgm:pt>
    <dgm:pt modelId="{7B8D85CD-2099-4FE5-BE41-52E9C005066A}" type="parTrans" cxnId="{F82F5842-B2F2-48C5-B2E4-1C4AF43227E7}">
      <dgm:prSet/>
      <dgm:spPr/>
      <dgm:t>
        <a:bodyPr/>
        <a:lstStyle/>
        <a:p>
          <a:endParaRPr lang="en-US"/>
        </a:p>
      </dgm:t>
    </dgm:pt>
    <dgm:pt modelId="{4D3F0622-92B0-41B2-BEBA-3B3C0D49215D}" type="sibTrans" cxnId="{F82F5842-B2F2-48C5-B2E4-1C4AF43227E7}">
      <dgm:prSet/>
      <dgm:spPr/>
      <dgm:t>
        <a:bodyPr/>
        <a:lstStyle/>
        <a:p>
          <a:endParaRPr lang="en-US"/>
        </a:p>
      </dgm:t>
    </dgm:pt>
    <dgm:pt modelId="{6D3DE07E-6270-48D4-84F8-6CE55C638CA8}">
      <dgm:prSet custT="1"/>
      <dgm:spPr/>
      <dgm:t>
        <a:bodyPr anchor="ctr"/>
        <a:lstStyle/>
        <a:p>
          <a:r>
            <a:rPr lang="en-US" altLang="en-US" sz="3200" dirty="0" err="1">
              <a:latin typeface="Times New Roman" panose="02020603050405020304" pitchFamily="18" charset="0"/>
              <a:cs typeface="Times New Roman" panose="02020603050405020304" pitchFamily="18" charset="0"/>
            </a:rPr>
            <a:t>Đối</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tượng</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và</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chức</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năng</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của</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triết</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học</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Mác</a:t>
          </a:r>
          <a:r>
            <a:rPr lang="en-US" altLang="en-US" sz="3200" dirty="0">
              <a:latin typeface="Times New Roman" panose="02020603050405020304" pitchFamily="18" charset="0"/>
              <a:cs typeface="Times New Roman" panose="02020603050405020304" pitchFamily="18" charset="0"/>
            </a:rPr>
            <a:t> - </a:t>
          </a:r>
          <a:r>
            <a:rPr lang="en-US" altLang="en-US" sz="3200" dirty="0" err="1">
              <a:latin typeface="Times New Roman" panose="02020603050405020304" pitchFamily="18" charset="0"/>
              <a:cs typeface="Times New Roman" panose="02020603050405020304" pitchFamily="18" charset="0"/>
            </a:rPr>
            <a:t>Lênin</a:t>
          </a:r>
          <a:endParaRPr lang="en-US" sz="3200" dirty="0"/>
        </a:p>
      </dgm:t>
    </dgm:pt>
    <dgm:pt modelId="{E63A5E1A-33F3-4B4F-A2F2-59424F8C2048}" type="parTrans" cxnId="{F391D6F7-B4BA-4955-9863-16BAE97B6801}">
      <dgm:prSet/>
      <dgm:spPr/>
      <dgm:t>
        <a:bodyPr/>
        <a:lstStyle/>
        <a:p>
          <a:endParaRPr lang="en-US"/>
        </a:p>
      </dgm:t>
    </dgm:pt>
    <dgm:pt modelId="{FC4C056E-BD0F-4E9D-A604-D57BB1A99066}" type="sibTrans" cxnId="{F391D6F7-B4BA-4955-9863-16BAE97B6801}">
      <dgm:prSet/>
      <dgm:spPr/>
      <dgm:t>
        <a:bodyPr/>
        <a:lstStyle/>
        <a:p>
          <a:endParaRPr lang="en-US"/>
        </a:p>
      </dgm:t>
    </dgm:pt>
    <dgm:pt modelId="{E69A15C1-55C3-448F-A1BF-4A1FD9AD57BB}">
      <dgm:prSet custT="1"/>
      <dgm:spPr/>
      <dgm:t>
        <a:bodyPr anchor="ctr"/>
        <a:lstStyle/>
        <a:p>
          <a:r>
            <a:rPr lang="en-US" altLang="en-US" sz="3200" dirty="0" err="1">
              <a:latin typeface="Times New Roman" panose="02020603050405020304" pitchFamily="18" charset="0"/>
              <a:cs typeface="Times New Roman" panose="02020603050405020304" pitchFamily="18" charset="0"/>
            </a:rPr>
            <a:t>Vai</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trò</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của</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triết</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học</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Mác</a:t>
          </a:r>
          <a:r>
            <a:rPr lang="en-US" altLang="en-US" sz="3200" dirty="0">
              <a:latin typeface="Times New Roman" panose="02020603050405020304" pitchFamily="18" charset="0"/>
              <a:cs typeface="Times New Roman" panose="02020603050405020304" pitchFamily="18" charset="0"/>
            </a:rPr>
            <a:t> - </a:t>
          </a:r>
          <a:r>
            <a:rPr lang="en-US" altLang="en-US" sz="3200" dirty="0" err="1">
              <a:latin typeface="Times New Roman" panose="02020603050405020304" pitchFamily="18" charset="0"/>
              <a:cs typeface="Times New Roman" panose="02020603050405020304" pitchFamily="18" charset="0"/>
            </a:rPr>
            <a:t>Lênin</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trong</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đời</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sống</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xã</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hội</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và</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trong</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sự</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nghiệp</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đổi</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mới</a:t>
          </a:r>
          <a:r>
            <a:rPr lang="en-US" altLang="en-US" sz="3200" dirty="0">
              <a:latin typeface="Times New Roman" panose="02020603050405020304" pitchFamily="18" charset="0"/>
              <a:cs typeface="Times New Roman" panose="02020603050405020304" pitchFamily="18" charset="0"/>
            </a:rPr>
            <a:t> ở </a:t>
          </a:r>
          <a:r>
            <a:rPr lang="en-US" altLang="en-US" sz="3200" dirty="0" err="1">
              <a:latin typeface="Times New Roman" panose="02020603050405020304" pitchFamily="18" charset="0"/>
              <a:cs typeface="Times New Roman" panose="02020603050405020304" pitchFamily="18" charset="0"/>
            </a:rPr>
            <a:t>Việt</a:t>
          </a:r>
          <a:r>
            <a:rPr lang="en-US" altLang="en-US" sz="3200" dirty="0">
              <a:latin typeface="Times New Roman" panose="02020603050405020304" pitchFamily="18" charset="0"/>
              <a:cs typeface="Times New Roman" panose="02020603050405020304" pitchFamily="18" charset="0"/>
            </a:rPr>
            <a:t> Nam </a:t>
          </a:r>
          <a:r>
            <a:rPr lang="en-US" altLang="en-US" sz="3200" dirty="0" err="1">
              <a:latin typeface="Times New Roman" panose="02020603050405020304" pitchFamily="18" charset="0"/>
              <a:cs typeface="Times New Roman" panose="02020603050405020304" pitchFamily="18" charset="0"/>
            </a:rPr>
            <a:t>hiện</a:t>
          </a:r>
          <a:r>
            <a:rPr lang="en-US" altLang="en-US" sz="3200" dirty="0">
              <a:latin typeface="Times New Roman" panose="02020603050405020304" pitchFamily="18" charset="0"/>
              <a:cs typeface="Times New Roman" panose="02020603050405020304" pitchFamily="18" charset="0"/>
            </a:rPr>
            <a:t> nay</a:t>
          </a:r>
          <a:endParaRPr lang="en-US" sz="3200" dirty="0"/>
        </a:p>
      </dgm:t>
    </dgm:pt>
    <dgm:pt modelId="{9EC0D03D-42BA-4929-ADDD-A70AC0F8ABC1}" type="parTrans" cxnId="{84FC0F71-7563-4488-8DE6-AEDBED0ACDE3}">
      <dgm:prSet/>
      <dgm:spPr/>
      <dgm:t>
        <a:bodyPr/>
        <a:lstStyle/>
        <a:p>
          <a:endParaRPr lang="en-US"/>
        </a:p>
      </dgm:t>
    </dgm:pt>
    <dgm:pt modelId="{CADF5144-E0E3-4530-9DE7-71FBDC6A58CC}" type="sibTrans" cxnId="{84FC0F71-7563-4488-8DE6-AEDBED0ACDE3}">
      <dgm:prSet/>
      <dgm:spPr/>
      <dgm:t>
        <a:bodyPr/>
        <a:lstStyle/>
        <a:p>
          <a:endParaRPr lang="en-US"/>
        </a:p>
      </dgm:t>
    </dgm:pt>
    <dgm:pt modelId="{8A0208B7-5D10-48CA-A4C3-6436D1883195}" type="pres">
      <dgm:prSet presAssocID="{4ADCB07B-EE74-4BFD-98E1-545865C4EF66}" presName="Name0" presStyleCnt="0">
        <dgm:presLayoutVars>
          <dgm:dir/>
          <dgm:animLvl val="lvl"/>
          <dgm:resizeHandles/>
        </dgm:presLayoutVars>
      </dgm:prSet>
      <dgm:spPr/>
    </dgm:pt>
    <dgm:pt modelId="{80F3D875-7675-4016-8B73-BFB1617402C6}" type="pres">
      <dgm:prSet presAssocID="{2BB4322F-2FFC-4C61-97CC-D129705AF99D}" presName="linNode" presStyleCnt="0"/>
      <dgm:spPr/>
    </dgm:pt>
    <dgm:pt modelId="{68085FE9-D129-4E60-AA75-103D4DEA8CE6}" type="pres">
      <dgm:prSet presAssocID="{2BB4322F-2FFC-4C61-97CC-D129705AF99D}" presName="parentShp" presStyleLbl="node1" presStyleIdx="0" presStyleCnt="3" custScaleX="41593" custScaleY="86148" custLinFactNeighborX="-201" custLinFactNeighborY="0">
        <dgm:presLayoutVars>
          <dgm:bulletEnabled val="1"/>
        </dgm:presLayoutVars>
      </dgm:prSet>
      <dgm:spPr/>
    </dgm:pt>
    <dgm:pt modelId="{0EAD6FE5-0CCD-4E78-A282-4CC9C351EF16}" type="pres">
      <dgm:prSet presAssocID="{2BB4322F-2FFC-4C61-97CC-D129705AF99D}" presName="childShp" presStyleLbl="bgAccFollowNode1" presStyleIdx="0" presStyleCnt="3" custScaleX="127139">
        <dgm:presLayoutVars>
          <dgm:bulletEnabled val="1"/>
        </dgm:presLayoutVars>
      </dgm:prSet>
      <dgm:spPr/>
    </dgm:pt>
    <dgm:pt modelId="{700CF49E-03E3-4A0E-AC0E-DDDC23614288}" type="pres">
      <dgm:prSet presAssocID="{3A85655A-2DAF-4F3E-958B-C17B2B64593D}" presName="spacing" presStyleCnt="0"/>
      <dgm:spPr/>
    </dgm:pt>
    <dgm:pt modelId="{6D7BBF78-EC02-4279-B886-77185A0C31BB}" type="pres">
      <dgm:prSet presAssocID="{A635A257-1AAE-40CF-A1D0-F7009A3926A4}" presName="linNode" presStyleCnt="0"/>
      <dgm:spPr/>
    </dgm:pt>
    <dgm:pt modelId="{01BF1412-7C5D-4D5F-85E3-273412381F74}" type="pres">
      <dgm:prSet presAssocID="{A635A257-1AAE-40CF-A1D0-F7009A3926A4}" presName="parentShp" presStyleLbl="node1" presStyleIdx="1" presStyleCnt="3" custScaleX="41593" custScaleY="86148" custLinFactNeighborX="-251" custLinFactNeighborY="5812">
        <dgm:presLayoutVars>
          <dgm:bulletEnabled val="1"/>
        </dgm:presLayoutVars>
      </dgm:prSet>
      <dgm:spPr/>
    </dgm:pt>
    <dgm:pt modelId="{ADD6B87E-A3EB-4EBA-AE78-DF64DB8E86B3}" type="pres">
      <dgm:prSet presAssocID="{A635A257-1AAE-40CF-A1D0-F7009A3926A4}" presName="childShp" presStyleLbl="bgAccFollowNode1" presStyleIdx="1" presStyleCnt="3" custScaleX="127039" custLinFactNeighborX="765" custLinFactNeighborY="3283">
        <dgm:presLayoutVars>
          <dgm:bulletEnabled val="1"/>
        </dgm:presLayoutVars>
      </dgm:prSet>
      <dgm:spPr/>
    </dgm:pt>
    <dgm:pt modelId="{D1DA40E3-E57E-4567-A42B-6903014CCC29}" type="pres">
      <dgm:prSet presAssocID="{8DC50E92-DA13-4EE1-B583-6A7A0FC9825C}" presName="spacing" presStyleCnt="0"/>
      <dgm:spPr/>
    </dgm:pt>
    <dgm:pt modelId="{F7290B5F-28F8-4D79-B36C-0E775AF6D845}" type="pres">
      <dgm:prSet presAssocID="{84117A4E-989C-4FCC-AB0F-6E77FBEF59BE}" presName="linNode" presStyleCnt="0"/>
      <dgm:spPr/>
    </dgm:pt>
    <dgm:pt modelId="{372E4A16-A1CB-4F2D-9F35-DC16A1037793}" type="pres">
      <dgm:prSet presAssocID="{84117A4E-989C-4FCC-AB0F-6E77FBEF59BE}" presName="parentShp" presStyleLbl="node1" presStyleIdx="2" presStyleCnt="3" custScaleX="41593" custScaleY="86148" custLinFactNeighborX="5698" custLinFactNeighborY="3498">
        <dgm:presLayoutVars>
          <dgm:bulletEnabled val="1"/>
        </dgm:presLayoutVars>
      </dgm:prSet>
      <dgm:spPr/>
    </dgm:pt>
    <dgm:pt modelId="{BA267FEF-5A87-4288-AB24-3CAA30529890}" type="pres">
      <dgm:prSet presAssocID="{84117A4E-989C-4FCC-AB0F-6E77FBEF59BE}" presName="childShp" presStyleLbl="bgAccFollowNode1" presStyleIdx="2" presStyleCnt="3" custScaleX="138938" custScaleY="111561">
        <dgm:presLayoutVars>
          <dgm:bulletEnabled val="1"/>
        </dgm:presLayoutVars>
      </dgm:prSet>
      <dgm:spPr/>
    </dgm:pt>
  </dgm:ptLst>
  <dgm:cxnLst>
    <dgm:cxn modelId="{CC9FB105-D182-466C-B4CE-8EA731AB2C46}" srcId="{2BB4322F-2FFC-4C61-97CC-D129705AF99D}" destId="{29F5F880-97DE-41A5-BE7B-F9BCF2D1A48E}" srcOrd="0" destOrd="0" parTransId="{79BA249D-42A4-42A0-9C9D-DF2038CAA8A3}" sibTransId="{BC0291A6-B16D-4DA4-B199-41FADB9656E6}"/>
    <dgm:cxn modelId="{0DD66A0A-3487-48CF-AFB1-9A702FC9BBC2}" type="presOf" srcId="{A635A257-1AAE-40CF-A1D0-F7009A3926A4}" destId="{01BF1412-7C5D-4D5F-85E3-273412381F74}" srcOrd="0" destOrd="0" presId="urn:microsoft.com/office/officeart/2005/8/layout/vList6"/>
    <dgm:cxn modelId="{71BB780C-09CC-45AD-BB08-DB5F02539822}" type="presOf" srcId="{E69A15C1-55C3-448F-A1BF-4A1FD9AD57BB}" destId="{BA267FEF-5A87-4288-AB24-3CAA30529890}" srcOrd="0" destOrd="0" presId="urn:microsoft.com/office/officeart/2005/8/layout/vList6"/>
    <dgm:cxn modelId="{B8B09122-B2B3-424C-9D0A-4FF174C2CDFB}" type="presOf" srcId="{84117A4E-989C-4FCC-AB0F-6E77FBEF59BE}" destId="{372E4A16-A1CB-4F2D-9F35-DC16A1037793}" srcOrd="0" destOrd="0" presId="urn:microsoft.com/office/officeart/2005/8/layout/vList6"/>
    <dgm:cxn modelId="{F82F5842-B2F2-48C5-B2E4-1C4AF43227E7}" srcId="{4ADCB07B-EE74-4BFD-98E1-545865C4EF66}" destId="{84117A4E-989C-4FCC-AB0F-6E77FBEF59BE}" srcOrd="2" destOrd="0" parTransId="{7B8D85CD-2099-4FE5-BE41-52E9C005066A}" sibTransId="{4D3F0622-92B0-41B2-BEBA-3B3C0D49215D}"/>
    <dgm:cxn modelId="{84FC0F71-7563-4488-8DE6-AEDBED0ACDE3}" srcId="{84117A4E-989C-4FCC-AB0F-6E77FBEF59BE}" destId="{E69A15C1-55C3-448F-A1BF-4A1FD9AD57BB}" srcOrd="0" destOrd="0" parTransId="{9EC0D03D-42BA-4929-ADDD-A70AC0F8ABC1}" sibTransId="{CADF5144-E0E3-4530-9DE7-71FBDC6A58CC}"/>
    <dgm:cxn modelId="{9451BF55-4AFF-4F2D-AF27-B6A07486FE9B}" type="presOf" srcId="{2BB4322F-2FFC-4C61-97CC-D129705AF99D}" destId="{68085FE9-D129-4E60-AA75-103D4DEA8CE6}" srcOrd="0" destOrd="0" presId="urn:microsoft.com/office/officeart/2005/8/layout/vList6"/>
    <dgm:cxn modelId="{5BACAF82-EE2B-4264-9815-8234F1E72CEC}" srcId="{4ADCB07B-EE74-4BFD-98E1-545865C4EF66}" destId="{2BB4322F-2FFC-4C61-97CC-D129705AF99D}" srcOrd="0" destOrd="0" parTransId="{F8A2AF29-70FE-4D3B-97B2-C652EC9A18BC}" sibTransId="{3A85655A-2DAF-4F3E-958B-C17B2B64593D}"/>
    <dgm:cxn modelId="{9802B4AF-044C-42B4-8F84-96C975516C84}" type="presOf" srcId="{4ADCB07B-EE74-4BFD-98E1-545865C4EF66}" destId="{8A0208B7-5D10-48CA-A4C3-6436D1883195}" srcOrd="0" destOrd="0" presId="urn:microsoft.com/office/officeart/2005/8/layout/vList6"/>
    <dgm:cxn modelId="{B07DF3B4-8517-4CAF-A6EC-8AA781AFB58B}" type="presOf" srcId="{29F5F880-97DE-41A5-BE7B-F9BCF2D1A48E}" destId="{0EAD6FE5-0CCD-4E78-A282-4CC9C351EF16}" srcOrd="0" destOrd="0" presId="urn:microsoft.com/office/officeart/2005/8/layout/vList6"/>
    <dgm:cxn modelId="{A1EE5DB8-FFDB-474C-8E7C-10DB14479308}" type="presOf" srcId="{6D3DE07E-6270-48D4-84F8-6CE55C638CA8}" destId="{ADD6B87E-A3EB-4EBA-AE78-DF64DB8E86B3}" srcOrd="0" destOrd="0" presId="urn:microsoft.com/office/officeart/2005/8/layout/vList6"/>
    <dgm:cxn modelId="{A57F4CF2-7752-4CDE-B208-6A09361E393A}" srcId="{4ADCB07B-EE74-4BFD-98E1-545865C4EF66}" destId="{A635A257-1AAE-40CF-A1D0-F7009A3926A4}" srcOrd="1" destOrd="0" parTransId="{9454DE5C-80A3-455D-8613-B1F277FC5889}" sibTransId="{8DC50E92-DA13-4EE1-B583-6A7A0FC9825C}"/>
    <dgm:cxn modelId="{F391D6F7-B4BA-4955-9863-16BAE97B6801}" srcId="{A635A257-1AAE-40CF-A1D0-F7009A3926A4}" destId="{6D3DE07E-6270-48D4-84F8-6CE55C638CA8}" srcOrd="0" destOrd="0" parTransId="{E63A5E1A-33F3-4B4F-A2F2-59424F8C2048}" sibTransId="{FC4C056E-BD0F-4E9D-A604-D57BB1A99066}"/>
    <dgm:cxn modelId="{AEBD4914-C44E-4B0B-80E5-19E2C30B1313}" type="presParOf" srcId="{8A0208B7-5D10-48CA-A4C3-6436D1883195}" destId="{80F3D875-7675-4016-8B73-BFB1617402C6}" srcOrd="0" destOrd="0" presId="urn:microsoft.com/office/officeart/2005/8/layout/vList6"/>
    <dgm:cxn modelId="{D9175204-4ABF-43C0-92B0-3629C2A9D951}" type="presParOf" srcId="{80F3D875-7675-4016-8B73-BFB1617402C6}" destId="{68085FE9-D129-4E60-AA75-103D4DEA8CE6}" srcOrd="0" destOrd="0" presId="urn:microsoft.com/office/officeart/2005/8/layout/vList6"/>
    <dgm:cxn modelId="{0280565D-C6DF-4151-AF98-1F644DE50A6C}" type="presParOf" srcId="{80F3D875-7675-4016-8B73-BFB1617402C6}" destId="{0EAD6FE5-0CCD-4E78-A282-4CC9C351EF16}" srcOrd="1" destOrd="0" presId="urn:microsoft.com/office/officeart/2005/8/layout/vList6"/>
    <dgm:cxn modelId="{9413B585-A420-48FF-B864-D54088E675C7}" type="presParOf" srcId="{8A0208B7-5D10-48CA-A4C3-6436D1883195}" destId="{700CF49E-03E3-4A0E-AC0E-DDDC23614288}" srcOrd="1" destOrd="0" presId="urn:microsoft.com/office/officeart/2005/8/layout/vList6"/>
    <dgm:cxn modelId="{20EAD664-5DBA-43F5-8E9C-ED2E46BDE4DD}" type="presParOf" srcId="{8A0208B7-5D10-48CA-A4C3-6436D1883195}" destId="{6D7BBF78-EC02-4279-B886-77185A0C31BB}" srcOrd="2" destOrd="0" presId="urn:microsoft.com/office/officeart/2005/8/layout/vList6"/>
    <dgm:cxn modelId="{DD1A7F4A-17A3-4F84-A714-492721944717}" type="presParOf" srcId="{6D7BBF78-EC02-4279-B886-77185A0C31BB}" destId="{01BF1412-7C5D-4D5F-85E3-273412381F74}" srcOrd="0" destOrd="0" presId="urn:microsoft.com/office/officeart/2005/8/layout/vList6"/>
    <dgm:cxn modelId="{A8D9C8C5-374A-4E3F-BAC2-CC6A046DD43A}" type="presParOf" srcId="{6D7BBF78-EC02-4279-B886-77185A0C31BB}" destId="{ADD6B87E-A3EB-4EBA-AE78-DF64DB8E86B3}" srcOrd="1" destOrd="0" presId="urn:microsoft.com/office/officeart/2005/8/layout/vList6"/>
    <dgm:cxn modelId="{89325B2B-B300-488E-BEC2-44663817C51C}" type="presParOf" srcId="{8A0208B7-5D10-48CA-A4C3-6436D1883195}" destId="{D1DA40E3-E57E-4567-A42B-6903014CCC29}" srcOrd="3" destOrd="0" presId="urn:microsoft.com/office/officeart/2005/8/layout/vList6"/>
    <dgm:cxn modelId="{4C0885C7-8497-43A0-B69F-9AF3653A389B}" type="presParOf" srcId="{8A0208B7-5D10-48CA-A4C3-6436D1883195}" destId="{F7290B5F-28F8-4D79-B36C-0E775AF6D845}" srcOrd="4" destOrd="0" presId="urn:microsoft.com/office/officeart/2005/8/layout/vList6"/>
    <dgm:cxn modelId="{8CF553A4-F4EB-401E-9ED7-D6CC060F0C8A}" type="presParOf" srcId="{F7290B5F-28F8-4D79-B36C-0E775AF6D845}" destId="{372E4A16-A1CB-4F2D-9F35-DC16A1037793}" srcOrd="0" destOrd="0" presId="urn:microsoft.com/office/officeart/2005/8/layout/vList6"/>
    <dgm:cxn modelId="{DC6167B3-3BA7-48BC-AC04-D86EF8D03A51}" type="presParOf" srcId="{F7290B5F-28F8-4D79-B36C-0E775AF6D845}" destId="{BA267FEF-5A87-4288-AB24-3CAA30529890}"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A75EA9-E0A8-42D0-AC60-4644702BF39F}"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3C0636AA-CA8E-4F38-919C-1115A805505D}">
      <dgm:prSet phldrT="[Text]" custT="1"/>
      <dgm:spPr>
        <a:solidFill>
          <a:schemeClr val="tx2">
            <a:lumMod val="20000"/>
            <a:lumOff val="80000"/>
          </a:schemeClr>
        </a:solidFill>
      </dgm:spPr>
      <dgm:t>
        <a:bodyPr/>
        <a:lstStyle/>
        <a:p>
          <a:r>
            <a:rPr lang="en-GB" altLang="en-US" sz="2800" i="1" dirty="0">
              <a:solidFill>
                <a:schemeClr val="tx1"/>
              </a:solidFill>
              <a:latin typeface="Times New Roman" panose="02020603050405020304" pitchFamily="18" charset="0"/>
              <a:cs typeface="Times New Roman" panose="02020603050405020304" pitchFamily="18" charset="0"/>
            </a:rPr>
            <a:t>a. </a:t>
          </a:r>
          <a:r>
            <a:rPr lang="en-GB" altLang="en-US" sz="2800" i="1" dirty="0" err="1">
              <a:solidFill>
                <a:schemeClr val="tx1"/>
              </a:solidFill>
              <a:latin typeface="Times New Roman" panose="02020603050405020304" pitchFamily="18" charset="0"/>
              <a:cs typeface="Times New Roman" panose="02020603050405020304" pitchFamily="18" charset="0"/>
            </a:rPr>
            <a:t>Những</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điều</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kiện</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lịch</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sử</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của</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sự</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ra</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đời</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triết</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học</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Mác</a:t>
          </a:r>
          <a:endParaRPr lang="en-US" sz="2800" dirty="0">
            <a:solidFill>
              <a:schemeClr val="tx1"/>
            </a:solidFill>
          </a:endParaRPr>
        </a:p>
      </dgm:t>
    </dgm:pt>
    <dgm:pt modelId="{7C8FF437-7914-4754-9FC4-A99B095F268E}" type="parTrans" cxnId="{52D219CA-52E2-4561-A5EE-1F96EDDCA27D}">
      <dgm:prSet/>
      <dgm:spPr/>
      <dgm:t>
        <a:bodyPr/>
        <a:lstStyle/>
        <a:p>
          <a:endParaRPr lang="en-US"/>
        </a:p>
      </dgm:t>
    </dgm:pt>
    <dgm:pt modelId="{67FE57D5-04DA-4AF2-B7DA-7DAAAB26DE73}" type="sibTrans" cxnId="{52D219CA-52E2-4561-A5EE-1F96EDDCA27D}">
      <dgm:prSet/>
      <dgm:spPr/>
      <dgm:t>
        <a:bodyPr/>
        <a:lstStyle/>
        <a:p>
          <a:endParaRPr lang="en-US"/>
        </a:p>
      </dgm:t>
    </dgm:pt>
    <dgm:pt modelId="{CB368E92-A96C-420A-BEFF-5443EAF7A768}">
      <dgm:prSet phldrT="[Text]" custT="1"/>
      <dgm:spPr>
        <a:solidFill>
          <a:schemeClr val="tx2">
            <a:lumMod val="20000"/>
            <a:lumOff val="80000"/>
          </a:schemeClr>
        </a:solidFill>
      </dgm:spPr>
      <dgm:t>
        <a:bodyPr/>
        <a:lstStyle/>
        <a:p>
          <a:r>
            <a:rPr lang="en-GB" altLang="en-US" sz="2800" i="1" dirty="0">
              <a:solidFill>
                <a:schemeClr val="tx1"/>
              </a:solidFill>
              <a:latin typeface="Times New Roman" panose="02020603050405020304" pitchFamily="18" charset="0"/>
              <a:cs typeface="Times New Roman" panose="02020603050405020304" pitchFamily="18" charset="0"/>
            </a:rPr>
            <a:t>b. </a:t>
          </a:r>
          <a:r>
            <a:rPr lang="vi-VN" altLang="en-US" sz="2800" i="1" dirty="0">
              <a:solidFill>
                <a:schemeClr val="tx1"/>
              </a:solidFill>
              <a:latin typeface="Times New Roman" panose="02020603050405020304" pitchFamily="18" charset="0"/>
              <a:cs typeface="Times New Roman" panose="02020603050405020304" pitchFamily="18" charset="0"/>
            </a:rPr>
            <a:t>Ba </a:t>
          </a:r>
          <a:r>
            <a:rPr lang="en-GB" altLang="en-US" sz="2800" i="1" dirty="0" err="1">
              <a:solidFill>
                <a:schemeClr val="tx1"/>
              </a:solidFill>
              <a:latin typeface="Times New Roman" panose="02020603050405020304" pitchFamily="18" charset="0"/>
              <a:cs typeface="Times New Roman" panose="02020603050405020304" pitchFamily="18" charset="0"/>
            </a:rPr>
            <a:t>thời</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kỳ</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chủ</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yếu</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trong</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hình</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thành</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và</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phát</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triển</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của</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Triết</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học</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Mác</a:t>
          </a:r>
          <a:r>
            <a:rPr lang="vi-VN" altLang="en-US" sz="2800" i="1" dirty="0">
              <a:solidFill>
                <a:schemeClr val="tx1"/>
              </a:solidFill>
              <a:latin typeface="Times New Roman" panose="02020603050405020304" pitchFamily="18" charset="0"/>
              <a:cs typeface="Times New Roman" panose="02020603050405020304" pitchFamily="18" charset="0"/>
            </a:rPr>
            <a:t> (Giai đoạn Mác và Ăngghen)</a:t>
          </a:r>
          <a:endParaRPr lang="en-US" sz="2800" dirty="0">
            <a:solidFill>
              <a:schemeClr val="tx1"/>
            </a:solidFill>
          </a:endParaRPr>
        </a:p>
      </dgm:t>
    </dgm:pt>
    <dgm:pt modelId="{2F45EAE0-BFB5-4E23-B823-210A97B62A73}" type="parTrans" cxnId="{D45D2358-C781-4C1B-92FB-C85791580D40}">
      <dgm:prSet/>
      <dgm:spPr/>
      <dgm:t>
        <a:bodyPr/>
        <a:lstStyle/>
        <a:p>
          <a:endParaRPr lang="en-US"/>
        </a:p>
      </dgm:t>
    </dgm:pt>
    <dgm:pt modelId="{FE626C4B-5195-4D32-B16A-CB23FB647539}" type="sibTrans" cxnId="{D45D2358-C781-4C1B-92FB-C85791580D40}">
      <dgm:prSet/>
      <dgm:spPr/>
      <dgm:t>
        <a:bodyPr/>
        <a:lstStyle/>
        <a:p>
          <a:endParaRPr lang="en-US"/>
        </a:p>
      </dgm:t>
    </dgm:pt>
    <dgm:pt modelId="{D8023AFA-4FA6-4C9F-92B6-F8746F72CA3C}">
      <dgm:prSet phldrT="[Text]" custT="1"/>
      <dgm:spPr>
        <a:solidFill>
          <a:schemeClr val="tx2">
            <a:lumMod val="20000"/>
            <a:lumOff val="80000"/>
          </a:schemeClr>
        </a:solidFill>
      </dgm:spPr>
      <dgm:t>
        <a:bodyPr/>
        <a:lstStyle/>
        <a:p>
          <a:r>
            <a:rPr lang="en-GB" altLang="en-US" sz="2800" i="1" dirty="0">
              <a:solidFill>
                <a:schemeClr val="tx1"/>
              </a:solidFill>
              <a:latin typeface="Times New Roman" panose="02020603050405020304" pitchFamily="18" charset="0"/>
              <a:cs typeface="Times New Roman" panose="02020603050405020304" pitchFamily="18" charset="0"/>
            </a:rPr>
            <a:t>c. </a:t>
          </a:r>
          <a:r>
            <a:rPr lang="en-GB" altLang="en-US" sz="2800" i="1" dirty="0" err="1">
              <a:solidFill>
                <a:schemeClr val="tx1"/>
              </a:solidFill>
              <a:latin typeface="Times New Roman" panose="02020603050405020304" pitchFamily="18" charset="0"/>
              <a:cs typeface="Times New Roman" panose="02020603050405020304" pitchFamily="18" charset="0"/>
            </a:rPr>
            <a:t>Thực</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chất</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và</a:t>
          </a:r>
          <a:r>
            <a:rPr lang="en-GB" altLang="en-US" sz="2800" i="1" dirty="0">
              <a:solidFill>
                <a:schemeClr val="tx1"/>
              </a:solidFill>
              <a:latin typeface="Times New Roman" panose="02020603050405020304" pitchFamily="18" charset="0"/>
              <a:cs typeface="Times New Roman" panose="02020603050405020304" pitchFamily="18" charset="0"/>
            </a:rPr>
            <a:t> ý </a:t>
          </a:r>
          <a:r>
            <a:rPr lang="en-GB" altLang="en-US" sz="2800" i="1" dirty="0" err="1">
              <a:solidFill>
                <a:schemeClr val="tx1"/>
              </a:solidFill>
              <a:latin typeface="Times New Roman" panose="02020603050405020304" pitchFamily="18" charset="0"/>
              <a:cs typeface="Times New Roman" panose="02020603050405020304" pitchFamily="18" charset="0"/>
            </a:rPr>
            <a:t>nghĩa</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cuộc</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cách</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mạng</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trong</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triết</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học</a:t>
          </a:r>
          <a:r>
            <a:rPr lang="en-GB" altLang="en-US" sz="2800" i="1" dirty="0">
              <a:solidFill>
                <a:schemeClr val="tx1"/>
              </a:solidFill>
              <a:latin typeface="Times New Roman" panose="02020603050405020304" pitchFamily="18" charset="0"/>
              <a:cs typeface="Times New Roman" panose="02020603050405020304" pitchFamily="18" charset="0"/>
            </a:rPr>
            <a:t> do </a:t>
          </a:r>
          <a:r>
            <a:rPr lang="en-GB" altLang="en-US" sz="2800" i="1" dirty="0" err="1">
              <a:solidFill>
                <a:schemeClr val="tx1"/>
              </a:solidFill>
              <a:latin typeface="Times New Roman" panose="02020603050405020304" pitchFamily="18" charset="0"/>
              <a:cs typeface="Times New Roman" panose="02020603050405020304" pitchFamily="18" charset="0"/>
            </a:rPr>
            <a:t>C.Mác</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và</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Ph.Ăngghen</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thực</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hiện</a:t>
          </a:r>
          <a:endParaRPr lang="en-US" sz="2800" dirty="0">
            <a:solidFill>
              <a:schemeClr val="tx1"/>
            </a:solidFill>
          </a:endParaRPr>
        </a:p>
      </dgm:t>
    </dgm:pt>
    <dgm:pt modelId="{A3B70DFC-7D89-4D71-8DCE-E13C4F581705}" type="parTrans" cxnId="{A4A9DAF9-973D-4966-A1D8-16A11ADDA1C8}">
      <dgm:prSet/>
      <dgm:spPr/>
      <dgm:t>
        <a:bodyPr/>
        <a:lstStyle/>
        <a:p>
          <a:endParaRPr lang="en-US"/>
        </a:p>
      </dgm:t>
    </dgm:pt>
    <dgm:pt modelId="{D28A411F-AC17-441E-B009-504E244060CC}" type="sibTrans" cxnId="{A4A9DAF9-973D-4966-A1D8-16A11ADDA1C8}">
      <dgm:prSet/>
      <dgm:spPr/>
      <dgm:t>
        <a:bodyPr/>
        <a:lstStyle/>
        <a:p>
          <a:endParaRPr lang="en-US"/>
        </a:p>
      </dgm:t>
    </dgm:pt>
    <dgm:pt modelId="{B6AE9175-5478-41FA-AA81-E752F0A794AA}">
      <dgm:prSet phldrT="[Text]" custT="1"/>
      <dgm:spPr>
        <a:solidFill>
          <a:schemeClr val="tx2">
            <a:lumMod val="20000"/>
            <a:lumOff val="80000"/>
          </a:schemeClr>
        </a:solidFill>
      </dgm:spPr>
      <dgm:t>
        <a:bodyPr/>
        <a:lstStyle/>
        <a:p>
          <a:r>
            <a:rPr lang="en-GB" altLang="en-US" sz="2800" i="1" dirty="0">
              <a:solidFill>
                <a:schemeClr val="tx1"/>
              </a:solidFill>
              <a:latin typeface="Times New Roman" panose="02020603050405020304" pitchFamily="18" charset="0"/>
              <a:cs typeface="Times New Roman" panose="02020603050405020304" pitchFamily="18" charset="0"/>
            </a:rPr>
            <a:t>d. </a:t>
          </a:r>
          <a:r>
            <a:rPr lang="en-GB" altLang="en-US" sz="2800" i="1" dirty="0" err="1">
              <a:solidFill>
                <a:schemeClr val="tx1"/>
              </a:solidFill>
              <a:latin typeface="Times New Roman" panose="02020603050405020304" pitchFamily="18" charset="0"/>
              <a:cs typeface="Times New Roman" panose="02020603050405020304" pitchFamily="18" charset="0"/>
            </a:rPr>
            <a:t>Giai</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đoạn</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Lênin</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trong</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sự</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phát</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triển</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Triết</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học</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Mác</a:t>
          </a:r>
          <a:endParaRPr lang="en-US" sz="2800" dirty="0">
            <a:solidFill>
              <a:schemeClr val="tx1"/>
            </a:solidFill>
          </a:endParaRPr>
        </a:p>
      </dgm:t>
    </dgm:pt>
    <dgm:pt modelId="{5C42B1AA-1690-4688-8A8C-C3BAFC0B0E39}" type="parTrans" cxnId="{DA96F9A2-ACBE-4403-8209-1272397F8F53}">
      <dgm:prSet/>
      <dgm:spPr/>
      <dgm:t>
        <a:bodyPr/>
        <a:lstStyle/>
        <a:p>
          <a:endParaRPr lang="en-US"/>
        </a:p>
      </dgm:t>
    </dgm:pt>
    <dgm:pt modelId="{B8EACE00-D0DB-49FD-932F-E00D620521BE}" type="sibTrans" cxnId="{DA96F9A2-ACBE-4403-8209-1272397F8F53}">
      <dgm:prSet/>
      <dgm:spPr/>
      <dgm:t>
        <a:bodyPr/>
        <a:lstStyle/>
        <a:p>
          <a:endParaRPr lang="en-US"/>
        </a:p>
      </dgm:t>
    </dgm:pt>
    <dgm:pt modelId="{A3A40599-9BD3-4B95-9D6E-5B7EBB1B33C5}" type="pres">
      <dgm:prSet presAssocID="{43A75EA9-E0A8-42D0-AC60-4644702BF39F}" presName="linear" presStyleCnt="0">
        <dgm:presLayoutVars>
          <dgm:dir/>
          <dgm:animLvl val="lvl"/>
          <dgm:resizeHandles val="exact"/>
        </dgm:presLayoutVars>
      </dgm:prSet>
      <dgm:spPr/>
    </dgm:pt>
    <dgm:pt modelId="{F65477C3-75CF-4168-8FED-2160E571B0C3}" type="pres">
      <dgm:prSet presAssocID="{3C0636AA-CA8E-4F38-919C-1115A805505D}" presName="parentLin" presStyleCnt="0"/>
      <dgm:spPr/>
    </dgm:pt>
    <dgm:pt modelId="{B8D400AE-D761-4B06-B982-5BD45DFFAD72}" type="pres">
      <dgm:prSet presAssocID="{3C0636AA-CA8E-4F38-919C-1115A805505D}" presName="parentLeftMargin" presStyleLbl="node1" presStyleIdx="0" presStyleCnt="4"/>
      <dgm:spPr/>
    </dgm:pt>
    <dgm:pt modelId="{F47724EC-B68C-4877-8512-C55D98D2B565}" type="pres">
      <dgm:prSet presAssocID="{3C0636AA-CA8E-4F38-919C-1115A805505D}" presName="parentText" presStyleLbl="node1" presStyleIdx="0" presStyleCnt="4" custScaleX="130967" custLinFactNeighborX="-21417" custLinFactNeighborY="-1868">
        <dgm:presLayoutVars>
          <dgm:chMax val="0"/>
          <dgm:bulletEnabled val="1"/>
        </dgm:presLayoutVars>
      </dgm:prSet>
      <dgm:spPr/>
    </dgm:pt>
    <dgm:pt modelId="{A0EC7857-D2B6-4EEC-9378-49F3903CAD0E}" type="pres">
      <dgm:prSet presAssocID="{3C0636AA-CA8E-4F38-919C-1115A805505D}" presName="negativeSpace" presStyleCnt="0"/>
      <dgm:spPr/>
    </dgm:pt>
    <dgm:pt modelId="{32F684EB-876D-469D-B7C4-A681EE81C13C}" type="pres">
      <dgm:prSet presAssocID="{3C0636AA-CA8E-4F38-919C-1115A805505D}" presName="childText" presStyleLbl="conFgAcc1" presStyleIdx="0" presStyleCnt="4">
        <dgm:presLayoutVars>
          <dgm:bulletEnabled val="1"/>
        </dgm:presLayoutVars>
      </dgm:prSet>
      <dgm:spPr/>
    </dgm:pt>
    <dgm:pt modelId="{3EBE7645-7A1F-4C5A-8AC9-3AD4B50E7951}" type="pres">
      <dgm:prSet presAssocID="{67FE57D5-04DA-4AF2-B7DA-7DAAAB26DE73}" presName="spaceBetweenRectangles" presStyleCnt="0"/>
      <dgm:spPr/>
    </dgm:pt>
    <dgm:pt modelId="{39FCD9F1-FCEB-4B40-B708-FE99D76F5C54}" type="pres">
      <dgm:prSet presAssocID="{CB368E92-A96C-420A-BEFF-5443EAF7A768}" presName="parentLin" presStyleCnt="0"/>
      <dgm:spPr/>
    </dgm:pt>
    <dgm:pt modelId="{2CB8728D-0AB8-4E42-80F0-3E5593DE9F12}" type="pres">
      <dgm:prSet presAssocID="{CB368E92-A96C-420A-BEFF-5443EAF7A768}" presName="parentLeftMargin" presStyleLbl="node1" presStyleIdx="0" presStyleCnt="4"/>
      <dgm:spPr/>
    </dgm:pt>
    <dgm:pt modelId="{92207687-6BF3-42B5-8C63-6C5B7FA50145}" type="pres">
      <dgm:prSet presAssocID="{CB368E92-A96C-420A-BEFF-5443EAF7A768}" presName="parentText" presStyleLbl="node1" presStyleIdx="1" presStyleCnt="4" custScaleX="130967" custLinFactNeighborX="-21417" custLinFactNeighborY="-3722">
        <dgm:presLayoutVars>
          <dgm:chMax val="0"/>
          <dgm:bulletEnabled val="1"/>
        </dgm:presLayoutVars>
      </dgm:prSet>
      <dgm:spPr/>
    </dgm:pt>
    <dgm:pt modelId="{97BF607E-A0FB-41E3-A855-D955F1CEFD9C}" type="pres">
      <dgm:prSet presAssocID="{CB368E92-A96C-420A-BEFF-5443EAF7A768}" presName="negativeSpace" presStyleCnt="0"/>
      <dgm:spPr/>
    </dgm:pt>
    <dgm:pt modelId="{8B119F89-292B-432E-8FA5-6F292F57B4B0}" type="pres">
      <dgm:prSet presAssocID="{CB368E92-A96C-420A-BEFF-5443EAF7A768}" presName="childText" presStyleLbl="conFgAcc1" presStyleIdx="1" presStyleCnt="4">
        <dgm:presLayoutVars>
          <dgm:bulletEnabled val="1"/>
        </dgm:presLayoutVars>
      </dgm:prSet>
      <dgm:spPr/>
    </dgm:pt>
    <dgm:pt modelId="{867DB7CE-C04D-4FB3-B598-D4272C6454E5}" type="pres">
      <dgm:prSet presAssocID="{FE626C4B-5195-4D32-B16A-CB23FB647539}" presName="spaceBetweenRectangles" presStyleCnt="0"/>
      <dgm:spPr/>
    </dgm:pt>
    <dgm:pt modelId="{3DAEBC91-97BD-4CC5-9A1D-E4BEBF1145BC}" type="pres">
      <dgm:prSet presAssocID="{D8023AFA-4FA6-4C9F-92B6-F8746F72CA3C}" presName="parentLin" presStyleCnt="0"/>
      <dgm:spPr/>
    </dgm:pt>
    <dgm:pt modelId="{CAB98A32-44B8-41E9-8D2A-63ED1404ACA0}" type="pres">
      <dgm:prSet presAssocID="{D8023AFA-4FA6-4C9F-92B6-F8746F72CA3C}" presName="parentLeftMargin" presStyleLbl="node1" presStyleIdx="1" presStyleCnt="4"/>
      <dgm:spPr/>
    </dgm:pt>
    <dgm:pt modelId="{1D5DC2E0-8B3D-4016-A5D1-0404750CB636}" type="pres">
      <dgm:prSet presAssocID="{D8023AFA-4FA6-4C9F-92B6-F8746F72CA3C}" presName="parentText" presStyleLbl="node1" presStyleIdx="2" presStyleCnt="4" custScaleX="130967" custLinFactNeighborX="-21417" custLinFactNeighborY="-3722">
        <dgm:presLayoutVars>
          <dgm:chMax val="0"/>
          <dgm:bulletEnabled val="1"/>
        </dgm:presLayoutVars>
      </dgm:prSet>
      <dgm:spPr/>
    </dgm:pt>
    <dgm:pt modelId="{2D322009-0ABE-4B4C-A5B8-0A035F71AF61}" type="pres">
      <dgm:prSet presAssocID="{D8023AFA-4FA6-4C9F-92B6-F8746F72CA3C}" presName="negativeSpace" presStyleCnt="0"/>
      <dgm:spPr/>
    </dgm:pt>
    <dgm:pt modelId="{6CC01033-C1B9-4249-B12F-E6F55ECBC1AC}" type="pres">
      <dgm:prSet presAssocID="{D8023AFA-4FA6-4C9F-92B6-F8746F72CA3C}" presName="childText" presStyleLbl="conFgAcc1" presStyleIdx="2" presStyleCnt="4">
        <dgm:presLayoutVars>
          <dgm:bulletEnabled val="1"/>
        </dgm:presLayoutVars>
      </dgm:prSet>
      <dgm:spPr/>
    </dgm:pt>
    <dgm:pt modelId="{4FA4BDAF-12E2-4694-A939-F3D0E0FF04F8}" type="pres">
      <dgm:prSet presAssocID="{D28A411F-AC17-441E-B009-504E244060CC}" presName="spaceBetweenRectangles" presStyleCnt="0"/>
      <dgm:spPr/>
    </dgm:pt>
    <dgm:pt modelId="{64F5C8E6-8965-497C-B1C4-2D3025E6F6F5}" type="pres">
      <dgm:prSet presAssocID="{B6AE9175-5478-41FA-AA81-E752F0A794AA}" presName="parentLin" presStyleCnt="0"/>
      <dgm:spPr/>
    </dgm:pt>
    <dgm:pt modelId="{CF284B1E-BF6F-4CFD-AE09-0111AE09FB0B}" type="pres">
      <dgm:prSet presAssocID="{B6AE9175-5478-41FA-AA81-E752F0A794AA}" presName="parentLeftMargin" presStyleLbl="node1" presStyleIdx="2" presStyleCnt="4"/>
      <dgm:spPr/>
    </dgm:pt>
    <dgm:pt modelId="{48D1AAB1-E774-4622-B2D6-D4D0E7E576BF}" type="pres">
      <dgm:prSet presAssocID="{B6AE9175-5478-41FA-AA81-E752F0A794AA}" presName="parentText" presStyleLbl="node1" presStyleIdx="3" presStyleCnt="4" custScaleX="130967" custLinFactNeighborX="-21417" custLinFactNeighborY="-3722">
        <dgm:presLayoutVars>
          <dgm:chMax val="0"/>
          <dgm:bulletEnabled val="1"/>
        </dgm:presLayoutVars>
      </dgm:prSet>
      <dgm:spPr/>
    </dgm:pt>
    <dgm:pt modelId="{9ED798B6-8F52-4B40-AB0D-691A1F8F3CE7}" type="pres">
      <dgm:prSet presAssocID="{B6AE9175-5478-41FA-AA81-E752F0A794AA}" presName="negativeSpace" presStyleCnt="0"/>
      <dgm:spPr/>
    </dgm:pt>
    <dgm:pt modelId="{09E26647-7350-4853-8A79-3A77C8FD8364}" type="pres">
      <dgm:prSet presAssocID="{B6AE9175-5478-41FA-AA81-E752F0A794AA}" presName="childText" presStyleLbl="conFgAcc1" presStyleIdx="3" presStyleCnt="4">
        <dgm:presLayoutVars>
          <dgm:bulletEnabled val="1"/>
        </dgm:presLayoutVars>
      </dgm:prSet>
      <dgm:spPr/>
    </dgm:pt>
  </dgm:ptLst>
  <dgm:cxnLst>
    <dgm:cxn modelId="{6C09BA07-A89E-40C0-B416-4C79855C08CC}" type="presOf" srcId="{CB368E92-A96C-420A-BEFF-5443EAF7A768}" destId="{92207687-6BF3-42B5-8C63-6C5B7FA50145}" srcOrd="1" destOrd="0" presId="urn:microsoft.com/office/officeart/2005/8/layout/list1"/>
    <dgm:cxn modelId="{EA51372E-9C58-49C7-95CC-F95EBD61B568}" type="presOf" srcId="{B6AE9175-5478-41FA-AA81-E752F0A794AA}" destId="{CF284B1E-BF6F-4CFD-AE09-0111AE09FB0B}" srcOrd="0" destOrd="0" presId="urn:microsoft.com/office/officeart/2005/8/layout/list1"/>
    <dgm:cxn modelId="{BBC1BA63-693A-4054-A52D-0026CBD439A9}" type="presOf" srcId="{D8023AFA-4FA6-4C9F-92B6-F8746F72CA3C}" destId="{CAB98A32-44B8-41E9-8D2A-63ED1404ACA0}" srcOrd="0" destOrd="0" presId="urn:microsoft.com/office/officeart/2005/8/layout/list1"/>
    <dgm:cxn modelId="{94A30C6C-F4CB-4D8E-8979-E0E13BD8E846}" type="presOf" srcId="{3C0636AA-CA8E-4F38-919C-1115A805505D}" destId="{F47724EC-B68C-4877-8512-C55D98D2B565}" srcOrd="1" destOrd="0" presId="urn:microsoft.com/office/officeart/2005/8/layout/list1"/>
    <dgm:cxn modelId="{D45D2358-C781-4C1B-92FB-C85791580D40}" srcId="{43A75EA9-E0A8-42D0-AC60-4644702BF39F}" destId="{CB368E92-A96C-420A-BEFF-5443EAF7A768}" srcOrd="1" destOrd="0" parTransId="{2F45EAE0-BFB5-4E23-B823-210A97B62A73}" sibTransId="{FE626C4B-5195-4D32-B16A-CB23FB647539}"/>
    <dgm:cxn modelId="{E87D5193-1698-46E6-AF3B-1CAB4765A036}" type="presOf" srcId="{CB368E92-A96C-420A-BEFF-5443EAF7A768}" destId="{2CB8728D-0AB8-4E42-80F0-3E5593DE9F12}" srcOrd="0" destOrd="0" presId="urn:microsoft.com/office/officeart/2005/8/layout/list1"/>
    <dgm:cxn modelId="{BAEB4096-FEB5-4B3D-84BD-370404D2B5C7}" type="presOf" srcId="{D8023AFA-4FA6-4C9F-92B6-F8746F72CA3C}" destId="{1D5DC2E0-8B3D-4016-A5D1-0404750CB636}" srcOrd="1" destOrd="0" presId="urn:microsoft.com/office/officeart/2005/8/layout/list1"/>
    <dgm:cxn modelId="{DA96F9A2-ACBE-4403-8209-1272397F8F53}" srcId="{43A75EA9-E0A8-42D0-AC60-4644702BF39F}" destId="{B6AE9175-5478-41FA-AA81-E752F0A794AA}" srcOrd="3" destOrd="0" parTransId="{5C42B1AA-1690-4688-8A8C-C3BAFC0B0E39}" sibTransId="{B8EACE00-D0DB-49FD-932F-E00D620521BE}"/>
    <dgm:cxn modelId="{52D219CA-52E2-4561-A5EE-1F96EDDCA27D}" srcId="{43A75EA9-E0A8-42D0-AC60-4644702BF39F}" destId="{3C0636AA-CA8E-4F38-919C-1115A805505D}" srcOrd="0" destOrd="0" parTransId="{7C8FF437-7914-4754-9FC4-A99B095F268E}" sibTransId="{67FE57D5-04DA-4AF2-B7DA-7DAAAB26DE73}"/>
    <dgm:cxn modelId="{1FB0D6DC-0FA7-4CF6-95D6-D0103D3C50BC}" type="presOf" srcId="{43A75EA9-E0A8-42D0-AC60-4644702BF39F}" destId="{A3A40599-9BD3-4B95-9D6E-5B7EBB1B33C5}" srcOrd="0" destOrd="0" presId="urn:microsoft.com/office/officeart/2005/8/layout/list1"/>
    <dgm:cxn modelId="{21E849E9-2B2C-4F36-913C-5FE67726EDAF}" type="presOf" srcId="{B6AE9175-5478-41FA-AA81-E752F0A794AA}" destId="{48D1AAB1-E774-4622-B2D6-D4D0E7E576BF}" srcOrd="1" destOrd="0" presId="urn:microsoft.com/office/officeart/2005/8/layout/list1"/>
    <dgm:cxn modelId="{3BFB64F9-6097-4A4E-8406-4421D4A0922A}" type="presOf" srcId="{3C0636AA-CA8E-4F38-919C-1115A805505D}" destId="{B8D400AE-D761-4B06-B982-5BD45DFFAD72}" srcOrd="0" destOrd="0" presId="urn:microsoft.com/office/officeart/2005/8/layout/list1"/>
    <dgm:cxn modelId="{A4A9DAF9-973D-4966-A1D8-16A11ADDA1C8}" srcId="{43A75EA9-E0A8-42D0-AC60-4644702BF39F}" destId="{D8023AFA-4FA6-4C9F-92B6-F8746F72CA3C}" srcOrd="2" destOrd="0" parTransId="{A3B70DFC-7D89-4D71-8DCE-E13C4F581705}" sibTransId="{D28A411F-AC17-441E-B009-504E244060CC}"/>
    <dgm:cxn modelId="{D953E4AD-DD34-4A20-B2A2-E2322D9DFC7D}" type="presParOf" srcId="{A3A40599-9BD3-4B95-9D6E-5B7EBB1B33C5}" destId="{F65477C3-75CF-4168-8FED-2160E571B0C3}" srcOrd="0" destOrd="0" presId="urn:microsoft.com/office/officeart/2005/8/layout/list1"/>
    <dgm:cxn modelId="{5959DC5F-3264-4801-BB5F-E7EF669A8D98}" type="presParOf" srcId="{F65477C3-75CF-4168-8FED-2160E571B0C3}" destId="{B8D400AE-D761-4B06-B982-5BD45DFFAD72}" srcOrd="0" destOrd="0" presId="urn:microsoft.com/office/officeart/2005/8/layout/list1"/>
    <dgm:cxn modelId="{DAB6FB28-343C-4DA3-B2E3-776704A78FB4}" type="presParOf" srcId="{F65477C3-75CF-4168-8FED-2160E571B0C3}" destId="{F47724EC-B68C-4877-8512-C55D98D2B565}" srcOrd="1" destOrd="0" presId="urn:microsoft.com/office/officeart/2005/8/layout/list1"/>
    <dgm:cxn modelId="{BFA18F8A-CDF1-426D-903A-ED2925D712E7}" type="presParOf" srcId="{A3A40599-9BD3-4B95-9D6E-5B7EBB1B33C5}" destId="{A0EC7857-D2B6-4EEC-9378-49F3903CAD0E}" srcOrd="1" destOrd="0" presId="urn:microsoft.com/office/officeart/2005/8/layout/list1"/>
    <dgm:cxn modelId="{A2FB3742-B80B-40B1-BF6D-1D9F9BA95049}" type="presParOf" srcId="{A3A40599-9BD3-4B95-9D6E-5B7EBB1B33C5}" destId="{32F684EB-876D-469D-B7C4-A681EE81C13C}" srcOrd="2" destOrd="0" presId="urn:microsoft.com/office/officeart/2005/8/layout/list1"/>
    <dgm:cxn modelId="{FB65E60D-EA45-4EE6-9FA7-D2BACCCD2691}" type="presParOf" srcId="{A3A40599-9BD3-4B95-9D6E-5B7EBB1B33C5}" destId="{3EBE7645-7A1F-4C5A-8AC9-3AD4B50E7951}" srcOrd="3" destOrd="0" presId="urn:microsoft.com/office/officeart/2005/8/layout/list1"/>
    <dgm:cxn modelId="{B7465995-FA47-437D-A681-A012CFFFB9E7}" type="presParOf" srcId="{A3A40599-9BD3-4B95-9D6E-5B7EBB1B33C5}" destId="{39FCD9F1-FCEB-4B40-B708-FE99D76F5C54}" srcOrd="4" destOrd="0" presId="urn:microsoft.com/office/officeart/2005/8/layout/list1"/>
    <dgm:cxn modelId="{A83AAD7C-1006-4BDB-8FB7-E48FE17D32EE}" type="presParOf" srcId="{39FCD9F1-FCEB-4B40-B708-FE99D76F5C54}" destId="{2CB8728D-0AB8-4E42-80F0-3E5593DE9F12}" srcOrd="0" destOrd="0" presId="urn:microsoft.com/office/officeart/2005/8/layout/list1"/>
    <dgm:cxn modelId="{C624714B-5D93-43A7-8604-389A7932E8B6}" type="presParOf" srcId="{39FCD9F1-FCEB-4B40-B708-FE99D76F5C54}" destId="{92207687-6BF3-42B5-8C63-6C5B7FA50145}" srcOrd="1" destOrd="0" presId="urn:microsoft.com/office/officeart/2005/8/layout/list1"/>
    <dgm:cxn modelId="{757C8888-FCE1-474E-A9EB-1404DABDD1E6}" type="presParOf" srcId="{A3A40599-9BD3-4B95-9D6E-5B7EBB1B33C5}" destId="{97BF607E-A0FB-41E3-A855-D955F1CEFD9C}" srcOrd="5" destOrd="0" presId="urn:microsoft.com/office/officeart/2005/8/layout/list1"/>
    <dgm:cxn modelId="{C30057A1-AD25-4A2E-8D84-B1E0A89D4736}" type="presParOf" srcId="{A3A40599-9BD3-4B95-9D6E-5B7EBB1B33C5}" destId="{8B119F89-292B-432E-8FA5-6F292F57B4B0}" srcOrd="6" destOrd="0" presId="urn:microsoft.com/office/officeart/2005/8/layout/list1"/>
    <dgm:cxn modelId="{EAA94AA1-32E1-4CC8-885E-2EE0B5146781}" type="presParOf" srcId="{A3A40599-9BD3-4B95-9D6E-5B7EBB1B33C5}" destId="{867DB7CE-C04D-4FB3-B598-D4272C6454E5}" srcOrd="7" destOrd="0" presId="urn:microsoft.com/office/officeart/2005/8/layout/list1"/>
    <dgm:cxn modelId="{8AD723E7-8B71-4399-B9FF-62696B5CF7C2}" type="presParOf" srcId="{A3A40599-9BD3-4B95-9D6E-5B7EBB1B33C5}" destId="{3DAEBC91-97BD-4CC5-9A1D-E4BEBF1145BC}" srcOrd="8" destOrd="0" presId="urn:microsoft.com/office/officeart/2005/8/layout/list1"/>
    <dgm:cxn modelId="{37D98338-05FB-4774-98E6-2E029EBC94F4}" type="presParOf" srcId="{3DAEBC91-97BD-4CC5-9A1D-E4BEBF1145BC}" destId="{CAB98A32-44B8-41E9-8D2A-63ED1404ACA0}" srcOrd="0" destOrd="0" presId="urn:microsoft.com/office/officeart/2005/8/layout/list1"/>
    <dgm:cxn modelId="{2321A45B-D56C-446E-9496-B49865C66E1A}" type="presParOf" srcId="{3DAEBC91-97BD-4CC5-9A1D-E4BEBF1145BC}" destId="{1D5DC2E0-8B3D-4016-A5D1-0404750CB636}" srcOrd="1" destOrd="0" presId="urn:microsoft.com/office/officeart/2005/8/layout/list1"/>
    <dgm:cxn modelId="{F971133A-31ED-4602-A661-376B3016C97E}" type="presParOf" srcId="{A3A40599-9BD3-4B95-9D6E-5B7EBB1B33C5}" destId="{2D322009-0ABE-4B4C-A5B8-0A035F71AF61}" srcOrd="9" destOrd="0" presId="urn:microsoft.com/office/officeart/2005/8/layout/list1"/>
    <dgm:cxn modelId="{5F24BB41-DFA6-4A07-A933-D3AE5D38F7C1}" type="presParOf" srcId="{A3A40599-9BD3-4B95-9D6E-5B7EBB1B33C5}" destId="{6CC01033-C1B9-4249-B12F-E6F55ECBC1AC}" srcOrd="10" destOrd="0" presId="urn:microsoft.com/office/officeart/2005/8/layout/list1"/>
    <dgm:cxn modelId="{A754D65F-D1C8-44A3-84F0-8A024C9ECCCA}" type="presParOf" srcId="{A3A40599-9BD3-4B95-9D6E-5B7EBB1B33C5}" destId="{4FA4BDAF-12E2-4694-A939-F3D0E0FF04F8}" srcOrd="11" destOrd="0" presId="urn:microsoft.com/office/officeart/2005/8/layout/list1"/>
    <dgm:cxn modelId="{EBF63066-6FBE-4697-9A9F-BB1D1A204FF8}" type="presParOf" srcId="{A3A40599-9BD3-4B95-9D6E-5B7EBB1B33C5}" destId="{64F5C8E6-8965-497C-B1C4-2D3025E6F6F5}" srcOrd="12" destOrd="0" presId="urn:microsoft.com/office/officeart/2005/8/layout/list1"/>
    <dgm:cxn modelId="{A90CF49E-FE2E-4777-9AE2-70C5939BFDA3}" type="presParOf" srcId="{64F5C8E6-8965-497C-B1C4-2D3025E6F6F5}" destId="{CF284B1E-BF6F-4CFD-AE09-0111AE09FB0B}" srcOrd="0" destOrd="0" presId="urn:microsoft.com/office/officeart/2005/8/layout/list1"/>
    <dgm:cxn modelId="{30FAFF25-75E3-49A0-8245-A1A0F3D85D87}" type="presParOf" srcId="{64F5C8E6-8965-497C-B1C4-2D3025E6F6F5}" destId="{48D1AAB1-E774-4622-B2D6-D4D0E7E576BF}" srcOrd="1" destOrd="0" presId="urn:microsoft.com/office/officeart/2005/8/layout/list1"/>
    <dgm:cxn modelId="{56D9929C-733A-48A9-85BE-F3AB1EC33BE3}" type="presParOf" srcId="{A3A40599-9BD3-4B95-9D6E-5B7EBB1B33C5}" destId="{9ED798B6-8F52-4B40-AB0D-691A1F8F3CE7}" srcOrd="13" destOrd="0" presId="urn:microsoft.com/office/officeart/2005/8/layout/list1"/>
    <dgm:cxn modelId="{16615119-0250-4222-BDFE-AA0E409FCE55}" type="presParOf" srcId="{A3A40599-9BD3-4B95-9D6E-5B7EBB1B33C5}" destId="{09E26647-7350-4853-8A79-3A77C8FD8364}"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C9377BA-7613-4C2A-8435-EABDECC32BC8}"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DC154FA7-EDD1-4695-8DCA-C27DDCFA052F}">
      <dgm:prSet custT="1"/>
      <dgm:spPr>
        <a:solidFill>
          <a:schemeClr val="accent6"/>
        </a:solidFill>
      </dgm:spPr>
      <dgm:t>
        <a:bodyPr/>
        <a:lstStyle/>
        <a:p>
          <a:pPr algn="ctr" rtl="0"/>
          <a:r>
            <a:rPr lang="en-US" sz="3600" b="1" dirty="0">
              <a:solidFill>
                <a:schemeClr val="tx1"/>
              </a:solidFill>
              <a:latin typeface="Times New Roman" pitchFamily="18" charset="0"/>
              <a:cs typeface="Times New Roman" pitchFamily="18" charset="0"/>
            </a:rPr>
            <a:t>* </a:t>
          </a:r>
          <a:r>
            <a:rPr lang="en-US" sz="3600" b="1" dirty="0" err="1">
              <a:solidFill>
                <a:schemeClr val="tx1"/>
              </a:solidFill>
              <a:latin typeface="Times New Roman" pitchFamily="18" charset="0"/>
              <a:cs typeface="Times New Roman" pitchFamily="18" charset="0"/>
            </a:rPr>
            <a:t>Tiền</a:t>
          </a:r>
          <a:r>
            <a:rPr lang="en-US" sz="3600" b="1" dirty="0">
              <a:solidFill>
                <a:schemeClr val="tx1"/>
              </a:solidFill>
              <a:latin typeface="Times New Roman" pitchFamily="18" charset="0"/>
              <a:cs typeface="Times New Roman" pitchFamily="18" charset="0"/>
            </a:rPr>
            <a:t> </a:t>
          </a:r>
          <a:r>
            <a:rPr lang="en-US" sz="3600" b="1" dirty="0" err="1">
              <a:solidFill>
                <a:schemeClr val="tx1"/>
              </a:solidFill>
              <a:latin typeface="Times New Roman" pitchFamily="18" charset="0"/>
              <a:cs typeface="Times New Roman" pitchFamily="18" charset="0"/>
            </a:rPr>
            <a:t>đề</a:t>
          </a:r>
          <a:r>
            <a:rPr lang="en-US" sz="3600" b="1" dirty="0">
              <a:solidFill>
                <a:schemeClr val="tx1"/>
              </a:solidFill>
              <a:latin typeface="Times New Roman" pitchFamily="18" charset="0"/>
              <a:cs typeface="Times New Roman" pitchFamily="18" charset="0"/>
            </a:rPr>
            <a:t> </a:t>
          </a:r>
          <a:r>
            <a:rPr lang="en-US" sz="3600" b="1" dirty="0" err="1">
              <a:solidFill>
                <a:schemeClr val="tx1"/>
              </a:solidFill>
              <a:latin typeface="Times New Roman" pitchFamily="18" charset="0"/>
              <a:cs typeface="Times New Roman" pitchFamily="18" charset="0"/>
            </a:rPr>
            <a:t>khoa</a:t>
          </a:r>
          <a:r>
            <a:rPr lang="en-US" sz="3600" b="1" dirty="0">
              <a:solidFill>
                <a:schemeClr val="tx1"/>
              </a:solidFill>
              <a:latin typeface="Times New Roman" pitchFamily="18" charset="0"/>
              <a:cs typeface="Times New Roman" pitchFamily="18" charset="0"/>
            </a:rPr>
            <a:t> </a:t>
          </a:r>
          <a:r>
            <a:rPr lang="en-US" sz="3600" b="1" dirty="0" err="1">
              <a:solidFill>
                <a:schemeClr val="tx1"/>
              </a:solidFill>
              <a:latin typeface="Times New Roman" pitchFamily="18" charset="0"/>
              <a:cs typeface="Times New Roman" pitchFamily="18" charset="0"/>
            </a:rPr>
            <a:t>học</a:t>
          </a:r>
          <a:r>
            <a:rPr lang="en-US" sz="3600" b="1" dirty="0">
              <a:solidFill>
                <a:schemeClr val="tx1"/>
              </a:solidFill>
              <a:latin typeface="Times New Roman" pitchFamily="18" charset="0"/>
              <a:cs typeface="Times New Roman" pitchFamily="18" charset="0"/>
            </a:rPr>
            <a:t> </a:t>
          </a:r>
          <a:r>
            <a:rPr lang="en-US" sz="3600" b="1" dirty="0" err="1">
              <a:solidFill>
                <a:schemeClr val="tx1"/>
              </a:solidFill>
              <a:latin typeface="Times New Roman" pitchFamily="18" charset="0"/>
              <a:cs typeface="Times New Roman" pitchFamily="18" charset="0"/>
            </a:rPr>
            <a:t>tự</a:t>
          </a:r>
          <a:r>
            <a:rPr lang="en-US" sz="3600" b="1" dirty="0">
              <a:solidFill>
                <a:schemeClr val="tx1"/>
              </a:solidFill>
              <a:latin typeface="Times New Roman" pitchFamily="18" charset="0"/>
              <a:cs typeface="Times New Roman" pitchFamily="18" charset="0"/>
            </a:rPr>
            <a:t> </a:t>
          </a:r>
          <a:r>
            <a:rPr lang="en-US" sz="3600" b="1" dirty="0" err="1">
              <a:solidFill>
                <a:schemeClr val="tx1"/>
              </a:solidFill>
              <a:latin typeface="Times New Roman" pitchFamily="18" charset="0"/>
              <a:cs typeface="Times New Roman" pitchFamily="18" charset="0"/>
            </a:rPr>
            <a:t>nhiên</a:t>
          </a:r>
          <a:endParaRPr lang="en-US" sz="3600" b="1" dirty="0">
            <a:solidFill>
              <a:schemeClr val="tx1"/>
            </a:solidFill>
            <a:latin typeface="Times New Roman" pitchFamily="18" charset="0"/>
            <a:cs typeface="Times New Roman" pitchFamily="18" charset="0"/>
          </a:endParaRPr>
        </a:p>
      </dgm:t>
    </dgm:pt>
    <dgm:pt modelId="{D87FE370-9A32-4EF7-9388-EBBA4C21CA8F}" type="parTrans" cxnId="{467009C0-D96D-4D7C-81AF-58926A01670E}">
      <dgm:prSet/>
      <dgm:spPr/>
      <dgm:t>
        <a:bodyPr/>
        <a:lstStyle/>
        <a:p>
          <a:endParaRPr lang="en-US"/>
        </a:p>
      </dgm:t>
    </dgm:pt>
    <dgm:pt modelId="{5EC87421-4CFB-47B1-8A83-BB2E113585B1}" type="sibTrans" cxnId="{467009C0-D96D-4D7C-81AF-58926A01670E}">
      <dgm:prSet/>
      <dgm:spPr/>
      <dgm:t>
        <a:bodyPr/>
        <a:lstStyle/>
        <a:p>
          <a:endParaRPr lang="en-US"/>
        </a:p>
      </dgm:t>
    </dgm:pt>
    <dgm:pt modelId="{D40A8329-A1C9-4D57-824C-5D7FD42E84F1}" type="pres">
      <dgm:prSet presAssocID="{7C9377BA-7613-4C2A-8435-EABDECC32BC8}" presName="linear" presStyleCnt="0">
        <dgm:presLayoutVars>
          <dgm:animLvl val="lvl"/>
          <dgm:resizeHandles val="exact"/>
        </dgm:presLayoutVars>
      </dgm:prSet>
      <dgm:spPr/>
    </dgm:pt>
    <dgm:pt modelId="{4C7C44D0-3F16-4415-A9E9-92B3D9327532}" type="pres">
      <dgm:prSet presAssocID="{DC154FA7-EDD1-4695-8DCA-C27DDCFA052F}" presName="parentText" presStyleLbl="node1" presStyleIdx="0" presStyleCnt="1">
        <dgm:presLayoutVars>
          <dgm:chMax val="0"/>
          <dgm:bulletEnabled val="1"/>
        </dgm:presLayoutVars>
      </dgm:prSet>
      <dgm:spPr/>
    </dgm:pt>
  </dgm:ptLst>
  <dgm:cxnLst>
    <dgm:cxn modelId="{1383DE00-8566-4271-8735-81BEF89482E5}" type="presOf" srcId="{7C9377BA-7613-4C2A-8435-EABDECC32BC8}" destId="{D40A8329-A1C9-4D57-824C-5D7FD42E84F1}" srcOrd="0" destOrd="0" presId="urn:microsoft.com/office/officeart/2005/8/layout/vList2"/>
    <dgm:cxn modelId="{211CEB11-7529-40EE-AFAF-1A702480CA7B}" type="presOf" srcId="{DC154FA7-EDD1-4695-8DCA-C27DDCFA052F}" destId="{4C7C44D0-3F16-4415-A9E9-92B3D9327532}" srcOrd="0" destOrd="0" presId="urn:microsoft.com/office/officeart/2005/8/layout/vList2"/>
    <dgm:cxn modelId="{467009C0-D96D-4D7C-81AF-58926A01670E}" srcId="{7C9377BA-7613-4C2A-8435-EABDECC32BC8}" destId="{DC154FA7-EDD1-4695-8DCA-C27DDCFA052F}" srcOrd="0" destOrd="0" parTransId="{D87FE370-9A32-4EF7-9388-EBBA4C21CA8F}" sibTransId="{5EC87421-4CFB-47B1-8A83-BB2E113585B1}"/>
    <dgm:cxn modelId="{D688CBF1-78F5-49CB-A137-6FDEB8448244}" type="presParOf" srcId="{D40A8329-A1C9-4D57-824C-5D7FD42E84F1}" destId="{4C7C44D0-3F16-4415-A9E9-92B3D932753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A4D7595-3F74-492B-9545-7F52F3275849}"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vi-VN"/>
        </a:p>
      </dgm:t>
    </dgm:pt>
    <dgm:pt modelId="{90F83191-5E5C-49B9-BEA2-9E6C2D82C60B}">
      <dgm:prSet phldrT="[Text]"/>
      <dgm:spPr>
        <a:solidFill>
          <a:schemeClr val="bg1">
            <a:lumMod val="75000"/>
          </a:schemeClr>
        </a:solidFill>
      </dgm:spPr>
      <dgm:t>
        <a:bodyPr/>
        <a:lstStyle/>
        <a:p>
          <a:r>
            <a:rPr lang="en-GB" b="1" i="0" dirty="0">
              <a:solidFill>
                <a:schemeClr val="tx1"/>
              </a:solidFill>
              <a:latin typeface="Times New Roman" pitchFamily="18" charset="0"/>
              <a:cs typeface="Times New Roman" pitchFamily="18" charset="0"/>
            </a:rPr>
            <a:t>1841 - 1844</a:t>
          </a:r>
          <a:endParaRPr lang="vi-VN" b="1" i="0" dirty="0">
            <a:solidFill>
              <a:schemeClr val="tx1"/>
            </a:solidFill>
            <a:latin typeface="Times New Roman" pitchFamily="18" charset="0"/>
            <a:cs typeface="Times New Roman" pitchFamily="18" charset="0"/>
          </a:endParaRPr>
        </a:p>
      </dgm:t>
    </dgm:pt>
    <dgm:pt modelId="{D02A5639-58FA-4E43-9AD7-17A73EB4F85D}" type="parTrans" cxnId="{0789D683-5A42-48CF-A390-4A365568A295}">
      <dgm:prSet/>
      <dgm:spPr/>
      <dgm:t>
        <a:bodyPr/>
        <a:lstStyle/>
        <a:p>
          <a:endParaRPr lang="vi-VN"/>
        </a:p>
      </dgm:t>
    </dgm:pt>
    <dgm:pt modelId="{23CE02D7-E655-4BDD-817E-A8C34538F53C}" type="sibTrans" cxnId="{0789D683-5A42-48CF-A390-4A365568A295}">
      <dgm:prSet/>
      <dgm:spPr/>
      <dgm:t>
        <a:bodyPr/>
        <a:lstStyle/>
        <a:p>
          <a:endParaRPr lang="vi-VN"/>
        </a:p>
      </dgm:t>
    </dgm:pt>
    <dgm:pt modelId="{754C25F0-3C06-47A4-A32F-567C67677474}">
      <dgm:prSet phldrT="[Text]" custT="1"/>
      <dgm:spPr/>
      <dgm:t>
        <a:bodyPr/>
        <a:lstStyle/>
        <a:p>
          <a:pPr algn="just"/>
          <a:r>
            <a:rPr lang="en-GB" sz="2400" b="0" i="0" dirty="0" err="1">
              <a:latin typeface="Times New Roman" pitchFamily="18" charset="0"/>
              <a:cs typeface="Times New Roman" pitchFamily="18" charset="0"/>
            </a:rPr>
            <a:t>Thời</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kỳ</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hình</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thành</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tư</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tưởng</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triết</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học</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với</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bước</a:t>
          </a:r>
          <a:r>
            <a:rPr lang="en-GB" sz="2400" b="0" i="0" dirty="0">
              <a:latin typeface="Times New Roman" pitchFamily="18" charset="0"/>
              <a:cs typeface="Times New Roman" pitchFamily="18" charset="0"/>
            </a:rPr>
            <a:t> </a:t>
          </a:r>
          <a:r>
            <a:rPr lang="vi-VN" sz="2400" b="0" i="0" dirty="0">
              <a:latin typeface="Times New Roman" pitchFamily="18" charset="0"/>
              <a:cs typeface="Times New Roman" pitchFamily="18" charset="0"/>
            </a:rPr>
            <a:t>chuyển </a:t>
          </a:r>
          <a:r>
            <a:rPr lang="en-GB" sz="2400" b="0" i="0" dirty="0" err="1">
              <a:latin typeface="Times New Roman" pitchFamily="18" charset="0"/>
              <a:cs typeface="Times New Roman" pitchFamily="18" charset="0"/>
            </a:rPr>
            <a:t>từ</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chủ</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nghĩa</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duy</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tâm</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và</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dân</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chủ</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cách</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mạng</a:t>
          </a:r>
          <a:r>
            <a:rPr lang="en-GB" sz="2400" b="0" i="0" dirty="0">
              <a:latin typeface="Times New Roman" pitchFamily="18" charset="0"/>
              <a:cs typeface="Times New Roman" pitchFamily="18" charset="0"/>
            </a:rPr>
            <a:t> sang </a:t>
          </a:r>
          <a:r>
            <a:rPr lang="en-GB" sz="2400" b="0" i="0" dirty="0" err="1">
              <a:latin typeface="Times New Roman" pitchFamily="18" charset="0"/>
              <a:cs typeface="Times New Roman" pitchFamily="18" charset="0"/>
            </a:rPr>
            <a:t>chủ</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nghĩa</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duy</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vật</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và</a:t>
          </a:r>
          <a:r>
            <a:rPr lang="vi-VN" sz="2400" b="0" i="0" dirty="0">
              <a:latin typeface="Times New Roman" pitchFamily="18" charset="0"/>
              <a:cs typeface="Times New Roman" pitchFamily="18" charset="0"/>
            </a:rPr>
            <a:t> lập trường giai cấp vô sản</a:t>
          </a:r>
        </a:p>
      </dgm:t>
    </dgm:pt>
    <dgm:pt modelId="{563A70B4-01D5-4097-8630-AF19990E1761}" type="parTrans" cxnId="{6EFDC714-7A19-4029-BA6C-BB27BE847A97}">
      <dgm:prSet/>
      <dgm:spPr/>
      <dgm:t>
        <a:bodyPr/>
        <a:lstStyle/>
        <a:p>
          <a:endParaRPr lang="vi-VN"/>
        </a:p>
      </dgm:t>
    </dgm:pt>
    <dgm:pt modelId="{B4DD7ED0-AA09-431A-A66F-7315ACE945B9}" type="sibTrans" cxnId="{6EFDC714-7A19-4029-BA6C-BB27BE847A97}">
      <dgm:prSet/>
      <dgm:spPr/>
      <dgm:t>
        <a:bodyPr/>
        <a:lstStyle/>
        <a:p>
          <a:endParaRPr lang="vi-VN"/>
        </a:p>
      </dgm:t>
    </dgm:pt>
    <dgm:pt modelId="{6F759214-957A-4EF4-8F6D-AE7A6DA1F9A8}">
      <dgm:prSet phldrT="[Text]"/>
      <dgm:spPr>
        <a:solidFill>
          <a:schemeClr val="bg1">
            <a:lumMod val="75000"/>
          </a:schemeClr>
        </a:solidFill>
      </dgm:spPr>
      <dgm:t>
        <a:bodyPr/>
        <a:lstStyle/>
        <a:p>
          <a:r>
            <a:rPr lang="en-US" b="1" dirty="0">
              <a:solidFill>
                <a:schemeClr val="tx1"/>
              </a:solidFill>
              <a:latin typeface="Times New Roman" pitchFamily="18" charset="0"/>
              <a:cs typeface="Times New Roman" pitchFamily="18" charset="0"/>
            </a:rPr>
            <a:t>1844-1848</a:t>
          </a:r>
          <a:endParaRPr lang="vi-VN" b="1" dirty="0">
            <a:solidFill>
              <a:schemeClr val="tx1"/>
            </a:solidFill>
            <a:latin typeface="Times New Roman" pitchFamily="18" charset="0"/>
            <a:cs typeface="Times New Roman" pitchFamily="18" charset="0"/>
          </a:endParaRPr>
        </a:p>
      </dgm:t>
    </dgm:pt>
    <dgm:pt modelId="{39B12793-05CD-42C5-AF07-0735BD4ABD9B}" type="parTrans" cxnId="{159860D5-3DF5-49E7-A7A8-A00698E2E60B}">
      <dgm:prSet/>
      <dgm:spPr/>
      <dgm:t>
        <a:bodyPr/>
        <a:lstStyle/>
        <a:p>
          <a:endParaRPr lang="vi-VN"/>
        </a:p>
      </dgm:t>
    </dgm:pt>
    <dgm:pt modelId="{03D4BAF3-EAC3-4DD3-A6F0-257CD192CDD1}" type="sibTrans" cxnId="{159860D5-3DF5-49E7-A7A8-A00698E2E60B}">
      <dgm:prSet/>
      <dgm:spPr/>
      <dgm:t>
        <a:bodyPr/>
        <a:lstStyle/>
        <a:p>
          <a:endParaRPr lang="vi-VN"/>
        </a:p>
      </dgm:t>
    </dgm:pt>
    <dgm:pt modelId="{77F72BF1-8FD5-452A-88A3-B383491439FC}">
      <dgm:prSet phldrT="[Text]" custT="1"/>
      <dgm:spPr/>
      <dgm:t>
        <a:bodyPr/>
        <a:lstStyle/>
        <a:p>
          <a:pPr algn="just"/>
          <a:r>
            <a:rPr lang="en-GB" sz="2400" b="0" i="0" dirty="0" err="1">
              <a:latin typeface="Times New Roman" pitchFamily="18" charset="0"/>
              <a:cs typeface="Times New Roman" pitchFamily="18" charset="0"/>
            </a:rPr>
            <a:t>Thời</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kỳ</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đề</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xuất</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những</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nguyên</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lý</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triết</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học</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duy</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vật</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biện</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chứng</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và</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duy</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vật</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lịch</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sử</a:t>
          </a:r>
          <a:endParaRPr lang="vi-VN" sz="2400" b="0" i="0" dirty="0">
            <a:latin typeface="Times New Roman" pitchFamily="18" charset="0"/>
            <a:cs typeface="Times New Roman" pitchFamily="18" charset="0"/>
          </a:endParaRPr>
        </a:p>
      </dgm:t>
    </dgm:pt>
    <dgm:pt modelId="{6669E765-1ECB-4B8A-9DC7-27C5DCA55C5F}" type="parTrans" cxnId="{7ADF79FB-BFB7-4A0C-8C8A-5017DBD61C24}">
      <dgm:prSet/>
      <dgm:spPr/>
      <dgm:t>
        <a:bodyPr/>
        <a:lstStyle/>
        <a:p>
          <a:endParaRPr lang="vi-VN"/>
        </a:p>
      </dgm:t>
    </dgm:pt>
    <dgm:pt modelId="{959E64D5-2D13-4A1F-9A71-3BEA01D5D3F6}" type="sibTrans" cxnId="{7ADF79FB-BFB7-4A0C-8C8A-5017DBD61C24}">
      <dgm:prSet/>
      <dgm:spPr/>
      <dgm:t>
        <a:bodyPr/>
        <a:lstStyle/>
        <a:p>
          <a:endParaRPr lang="vi-VN"/>
        </a:p>
      </dgm:t>
    </dgm:pt>
    <dgm:pt modelId="{24695B66-1BB4-4A0A-8A3E-B36FCC2E4732}">
      <dgm:prSet phldrT="[Text]"/>
      <dgm:spPr>
        <a:solidFill>
          <a:schemeClr val="bg1">
            <a:lumMod val="75000"/>
          </a:schemeClr>
        </a:solidFill>
      </dgm:spPr>
      <dgm:t>
        <a:bodyPr/>
        <a:lstStyle/>
        <a:p>
          <a:r>
            <a:rPr lang="en-GB" b="1" i="0" dirty="0">
              <a:solidFill>
                <a:schemeClr val="tx1"/>
              </a:solidFill>
              <a:latin typeface="Times New Roman" pitchFamily="18" charset="0"/>
              <a:cs typeface="Times New Roman" pitchFamily="18" charset="0"/>
            </a:rPr>
            <a:t>1848 - 1895</a:t>
          </a:r>
          <a:endParaRPr lang="vi-VN" i="0" dirty="0">
            <a:solidFill>
              <a:schemeClr val="tx1"/>
            </a:solidFill>
            <a:latin typeface="Times New Roman" pitchFamily="18" charset="0"/>
            <a:cs typeface="Times New Roman" pitchFamily="18" charset="0"/>
          </a:endParaRPr>
        </a:p>
      </dgm:t>
    </dgm:pt>
    <dgm:pt modelId="{7C54D9E4-8DAD-44E4-8D85-D25BB9C1D53A}" type="parTrans" cxnId="{B836C35F-6E5D-49EF-B776-B4E0B825B229}">
      <dgm:prSet/>
      <dgm:spPr/>
      <dgm:t>
        <a:bodyPr/>
        <a:lstStyle/>
        <a:p>
          <a:endParaRPr lang="vi-VN"/>
        </a:p>
      </dgm:t>
    </dgm:pt>
    <dgm:pt modelId="{6AFAC0B2-3D11-4EBA-90B4-A809D9A6C451}" type="sibTrans" cxnId="{B836C35F-6E5D-49EF-B776-B4E0B825B229}">
      <dgm:prSet/>
      <dgm:spPr/>
      <dgm:t>
        <a:bodyPr/>
        <a:lstStyle/>
        <a:p>
          <a:endParaRPr lang="vi-VN"/>
        </a:p>
      </dgm:t>
    </dgm:pt>
    <dgm:pt modelId="{0E169BB9-19E7-4E8D-91E6-60DBD06D2454}">
      <dgm:prSet phldrT="[Text]" custT="1"/>
      <dgm:spPr/>
      <dgm:t>
        <a:bodyPr/>
        <a:lstStyle/>
        <a:p>
          <a:r>
            <a:rPr lang="en-GB" sz="2400" b="0" i="0" dirty="0" err="1">
              <a:latin typeface="Times New Roman" pitchFamily="18" charset="0"/>
              <a:cs typeface="Times New Roman" pitchFamily="18" charset="0"/>
            </a:rPr>
            <a:t>Thời</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kỳ</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C.Mác</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và</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Ph.Ăngghen</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bổ</a:t>
          </a:r>
          <a:r>
            <a:rPr lang="en-GB" sz="2400" b="0" i="0" dirty="0">
              <a:latin typeface="Times New Roman" pitchFamily="18" charset="0"/>
              <a:cs typeface="Times New Roman" pitchFamily="18" charset="0"/>
            </a:rPr>
            <a:t> sung </a:t>
          </a:r>
          <a:r>
            <a:rPr lang="en-GB" sz="2400" b="0" i="0" dirty="0" err="1">
              <a:latin typeface="Times New Roman" pitchFamily="18" charset="0"/>
              <a:cs typeface="Times New Roman" pitchFamily="18" charset="0"/>
            </a:rPr>
            <a:t>và</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phát</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triển</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toàn</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diện</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lí</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luận</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triết</a:t>
          </a:r>
          <a:r>
            <a:rPr lang="en-GB" sz="2400" b="0" i="0" dirty="0">
              <a:latin typeface="Times New Roman" pitchFamily="18" charset="0"/>
              <a:cs typeface="Times New Roman" pitchFamily="18" charset="0"/>
            </a:rPr>
            <a:t> </a:t>
          </a:r>
          <a:r>
            <a:rPr lang="en-GB" sz="2400" b="0" i="0" dirty="0" err="1">
              <a:latin typeface="Times New Roman" pitchFamily="18" charset="0"/>
              <a:cs typeface="Times New Roman" pitchFamily="18" charset="0"/>
            </a:rPr>
            <a:t>học</a:t>
          </a:r>
          <a:r>
            <a:rPr lang="en-GB" sz="2400" b="0" i="0" dirty="0">
              <a:latin typeface="Times New Roman" pitchFamily="18" charset="0"/>
              <a:cs typeface="Times New Roman" pitchFamily="18" charset="0"/>
            </a:rPr>
            <a:t> </a:t>
          </a:r>
          <a:endParaRPr lang="vi-VN" sz="2400" b="0" i="0" dirty="0">
            <a:latin typeface="Times New Roman" pitchFamily="18" charset="0"/>
            <a:cs typeface="Times New Roman" pitchFamily="18" charset="0"/>
          </a:endParaRPr>
        </a:p>
      </dgm:t>
    </dgm:pt>
    <dgm:pt modelId="{BCA8EEFA-DD69-4A42-912B-88FAB578BE92}" type="parTrans" cxnId="{6BCAFAF0-8BFF-4BF8-BE0C-E0FD7EEE08A8}">
      <dgm:prSet/>
      <dgm:spPr/>
      <dgm:t>
        <a:bodyPr/>
        <a:lstStyle/>
        <a:p>
          <a:endParaRPr lang="vi-VN"/>
        </a:p>
      </dgm:t>
    </dgm:pt>
    <dgm:pt modelId="{C442400E-49A7-4617-BAB9-7C4107597A83}" type="sibTrans" cxnId="{6BCAFAF0-8BFF-4BF8-BE0C-E0FD7EEE08A8}">
      <dgm:prSet/>
      <dgm:spPr/>
      <dgm:t>
        <a:bodyPr/>
        <a:lstStyle/>
        <a:p>
          <a:endParaRPr lang="vi-VN"/>
        </a:p>
      </dgm:t>
    </dgm:pt>
    <dgm:pt modelId="{E8C1643A-F878-410F-8AD2-CE56D6802297}" type="pres">
      <dgm:prSet presAssocID="{3A4D7595-3F74-492B-9545-7F52F3275849}" presName="linearFlow" presStyleCnt="0">
        <dgm:presLayoutVars>
          <dgm:dir/>
          <dgm:animLvl val="lvl"/>
          <dgm:resizeHandles val="exact"/>
        </dgm:presLayoutVars>
      </dgm:prSet>
      <dgm:spPr/>
    </dgm:pt>
    <dgm:pt modelId="{27507187-6F61-463D-B340-1E1A250A2BA9}" type="pres">
      <dgm:prSet presAssocID="{90F83191-5E5C-49B9-BEA2-9E6C2D82C60B}" presName="composite" presStyleCnt="0"/>
      <dgm:spPr/>
    </dgm:pt>
    <dgm:pt modelId="{BA6BA739-32E2-4F3A-9053-F38F845CB521}" type="pres">
      <dgm:prSet presAssocID="{90F83191-5E5C-49B9-BEA2-9E6C2D82C60B}" presName="parentText" presStyleLbl="alignNode1" presStyleIdx="0" presStyleCnt="3" custLinFactNeighborX="7244" custLinFactNeighborY="-13249">
        <dgm:presLayoutVars>
          <dgm:chMax val="1"/>
          <dgm:bulletEnabled val="1"/>
        </dgm:presLayoutVars>
      </dgm:prSet>
      <dgm:spPr/>
    </dgm:pt>
    <dgm:pt modelId="{90FADF98-F9AE-4B81-8E51-F0A1F7634737}" type="pres">
      <dgm:prSet presAssocID="{90F83191-5E5C-49B9-BEA2-9E6C2D82C60B}" presName="descendantText" presStyleLbl="alignAcc1" presStyleIdx="0" presStyleCnt="3" custScaleY="139524">
        <dgm:presLayoutVars>
          <dgm:bulletEnabled val="1"/>
        </dgm:presLayoutVars>
      </dgm:prSet>
      <dgm:spPr/>
    </dgm:pt>
    <dgm:pt modelId="{3466952A-061C-4D2D-84B3-FD9751639FB1}" type="pres">
      <dgm:prSet presAssocID="{23CE02D7-E655-4BDD-817E-A8C34538F53C}" presName="sp" presStyleCnt="0"/>
      <dgm:spPr/>
    </dgm:pt>
    <dgm:pt modelId="{36760AA1-82B0-4370-88BB-03A77144A9C4}" type="pres">
      <dgm:prSet presAssocID="{6F759214-957A-4EF4-8F6D-AE7A6DA1F9A8}" presName="composite" presStyleCnt="0"/>
      <dgm:spPr/>
    </dgm:pt>
    <dgm:pt modelId="{186BE089-6638-4452-A889-CC8463259CC4}" type="pres">
      <dgm:prSet presAssocID="{6F759214-957A-4EF4-8F6D-AE7A6DA1F9A8}" presName="parentText" presStyleLbl="alignNode1" presStyleIdx="1" presStyleCnt="3">
        <dgm:presLayoutVars>
          <dgm:chMax val="1"/>
          <dgm:bulletEnabled val="1"/>
        </dgm:presLayoutVars>
      </dgm:prSet>
      <dgm:spPr/>
    </dgm:pt>
    <dgm:pt modelId="{E67045AB-00A0-4F4F-AD77-1AF551AD5068}" type="pres">
      <dgm:prSet presAssocID="{6F759214-957A-4EF4-8F6D-AE7A6DA1F9A8}" presName="descendantText" presStyleLbl="alignAcc1" presStyleIdx="1" presStyleCnt="3" custScaleX="101952">
        <dgm:presLayoutVars>
          <dgm:bulletEnabled val="1"/>
        </dgm:presLayoutVars>
      </dgm:prSet>
      <dgm:spPr/>
    </dgm:pt>
    <dgm:pt modelId="{C6A2637D-6B26-448B-A899-31B384B7D3CC}" type="pres">
      <dgm:prSet presAssocID="{03D4BAF3-EAC3-4DD3-A6F0-257CD192CDD1}" presName="sp" presStyleCnt="0"/>
      <dgm:spPr/>
    </dgm:pt>
    <dgm:pt modelId="{89C06E39-8E1E-47C3-A55D-B30E8088D884}" type="pres">
      <dgm:prSet presAssocID="{24695B66-1BB4-4A0A-8A3E-B36FCC2E4732}" presName="composite" presStyleCnt="0"/>
      <dgm:spPr/>
    </dgm:pt>
    <dgm:pt modelId="{A18AE3A7-4501-4D13-8A7E-CB2FC8D3C9FE}" type="pres">
      <dgm:prSet presAssocID="{24695B66-1BB4-4A0A-8A3E-B36FCC2E4732}" presName="parentText" presStyleLbl="alignNode1" presStyleIdx="2" presStyleCnt="3">
        <dgm:presLayoutVars>
          <dgm:chMax val="1"/>
          <dgm:bulletEnabled val="1"/>
        </dgm:presLayoutVars>
      </dgm:prSet>
      <dgm:spPr/>
    </dgm:pt>
    <dgm:pt modelId="{B75F7C96-CF84-4FB0-AE26-A14C35945C8D}" type="pres">
      <dgm:prSet presAssocID="{24695B66-1BB4-4A0A-8A3E-B36FCC2E4732}" presName="descendantText" presStyleLbl="alignAcc1" presStyleIdx="2" presStyleCnt="3">
        <dgm:presLayoutVars>
          <dgm:bulletEnabled val="1"/>
        </dgm:presLayoutVars>
      </dgm:prSet>
      <dgm:spPr/>
    </dgm:pt>
  </dgm:ptLst>
  <dgm:cxnLst>
    <dgm:cxn modelId="{6EFDC714-7A19-4029-BA6C-BB27BE847A97}" srcId="{90F83191-5E5C-49B9-BEA2-9E6C2D82C60B}" destId="{754C25F0-3C06-47A4-A32F-567C67677474}" srcOrd="0" destOrd="0" parTransId="{563A70B4-01D5-4097-8630-AF19990E1761}" sibTransId="{B4DD7ED0-AA09-431A-A66F-7315ACE945B9}"/>
    <dgm:cxn modelId="{6332A15C-EE20-4EE2-A00A-6CC08923A8C8}" type="presOf" srcId="{3A4D7595-3F74-492B-9545-7F52F3275849}" destId="{E8C1643A-F878-410F-8AD2-CE56D6802297}" srcOrd="0" destOrd="0" presId="urn:microsoft.com/office/officeart/2005/8/layout/chevron2"/>
    <dgm:cxn modelId="{B836C35F-6E5D-49EF-B776-B4E0B825B229}" srcId="{3A4D7595-3F74-492B-9545-7F52F3275849}" destId="{24695B66-1BB4-4A0A-8A3E-B36FCC2E4732}" srcOrd="2" destOrd="0" parTransId="{7C54D9E4-8DAD-44E4-8D85-D25BB9C1D53A}" sibTransId="{6AFAC0B2-3D11-4EBA-90B4-A809D9A6C451}"/>
    <dgm:cxn modelId="{E7B0D872-A5BF-403F-9BA0-5F5DDD60FF89}" type="presOf" srcId="{0E169BB9-19E7-4E8D-91E6-60DBD06D2454}" destId="{B75F7C96-CF84-4FB0-AE26-A14C35945C8D}" srcOrd="0" destOrd="0" presId="urn:microsoft.com/office/officeart/2005/8/layout/chevron2"/>
    <dgm:cxn modelId="{D988977C-FB46-46EF-AD93-55F6FA0A7189}" type="presOf" srcId="{77F72BF1-8FD5-452A-88A3-B383491439FC}" destId="{E67045AB-00A0-4F4F-AD77-1AF551AD5068}" srcOrd="0" destOrd="0" presId="urn:microsoft.com/office/officeart/2005/8/layout/chevron2"/>
    <dgm:cxn modelId="{0789D683-5A42-48CF-A390-4A365568A295}" srcId="{3A4D7595-3F74-492B-9545-7F52F3275849}" destId="{90F83191-5E5C-49B9-BEA2-9E6C2D82C60B}" srcOrd="0" destOrd="0" parTransId="{D02A5639-58FA-4E43-9AD7-17A73EB4F85D}" sibTransId="{23CE02D7-E655-4BDD-817E-A8C34538F53C}"/>
    <dgm:cxn modelId="{A44BA684-9189-49E4-B6EA-F6BFF0C6DBA0}" type="presOf" srcId="{6F759214-957A-4EF4-8F6D-AE7A6DA1F9A8}" destId="{186BE089-6638-4452-A889-CC8463259CC4}" srcOrd="0" destOrd="0" presId="urn:microsoft.com/office/officeart/2005/8/layout/chevron2"/>
    <dgm:cxn modelId="{57E5EFAE-482D-4920-9C42-C3FA04ED18D4}" type="presOf" srcId="{754C25F0-3C06-47A4-A32F-567C67677474}" destId="{90FADF98-F9AE-4B81-8E51-F0A1F7634737}" srcOrd="0" destOrd="0" presId="urn:microsoft.com/office/officeart/2005/8/layout/chevron2"/>
    <dgm:cxn modelId="{3E1439CD-D5C6-4ED9-A207-4EC5BF4B6BCE}" type="presOf" srcId="{24695B66-1BB4-4A0A-8A3E-B36FCC2E4732}" destId="{A18AE3A7-4501-4D13-8A7E-CB2FC8D3C9FE}" srcOrd="0" destOrd="0" presId="urn:microsoft.com/office/officeart/2005/8/layout/chevron2"/>
    <dgm:cxn modelId="{79553CCD-141B-4D04-A11F-9EA8738B6DD1}" type="presOf" srcId="{90F83191-5E5C-49B9-BEA2-9E6C2D82C60B}" destId="{BA6BA739-32E2-4F3A-9053-F38F845CB521}" srcOrd="0" destOrd="0" presId="urn:microsoft.com/office/officeart/2005/8/layout/chevron2"/>
    <dgm:cxn modelId="{159860D5-3DF5-49E7-A7A8-A00698E2E60B}" srcId="{3A4D7595-3F74-492B-9545-7F52F3275849}" destId="{6F759214-957A-4EF4-8F6D-AE7A6DA1F9A8}" srcOrd="1" destOrd="0" parTransId="{39B12793-05CD-42C5-AF07-0735BD4ABD9B}" sibTransId="{03D4BAF3-EAC3-4DD3-A6F0-257CD192CDD1}"/>
    <dgm:cxn modelId="{6BCAFAF0-8BFF-4BF8-BE0C-E0FD7EEE08A8}" srcId="{24695B66-1BB4-4A0A-8A3E-B36FCC2E4732}" destId="{0E169BB9-19E7-4E8D-91E6-60DBD06D2454}" srcOrd="0" destOrd="0" parTransId="{BCA8EEFA-DD69-4A42-912B-88FAB578BE92}" sibTransId="{C442400E-49A7-4617-BAB9-7C4107597A83}"/>
    <dgm:cxn modelId="{7ADF79FB-BFB7-4A0C-8C8A-5017DBD61C24}" srcId="{6F759214-957A-4EF4-8F6D-AE7A6DA1F9A8}" destId="{77F72BF1-8FD5-452A-88A3-B383491439FC}" srcOrd="0" destOrd="0" parTransId="{6669E765-1ECB-4B8A-9DC7-27C5DCA55C5F}" sibTransId="{959E64D5-2D13-4A1F-9A71-3BEA01D5D3F6}"/>
    <dgm:cxn modelId="{42338BDE-34B1-4215-90EF-0F978A5B4B71}" type="presParOf" srcId="{E8C1643A-F878-410F-8AD2-CE56D6802297}" destId="{27507187-6F61-463D-B340-1E1A250A2BA9}" srcOrd="0" destOrd="0" presId="urn:microsoft.com/office/officeart/2005/8/layout/chevron2"/>
    <dgm:cxn modelId="{747D43CC-5472-409E-A1E4-16D71B1A0FA4}" type="presParOf" srcId="{27507187-6F61-463D-B340-1E1A250A2BA9}" destId="{BA6BA739-32E2-4F3A-9053-F38F845CB521}" srcOrd="0" destOrd="0" presId="urn:microsoft.com/office/officeart/2005/8/layout/chevron2"/>
    <dgm:cxn modelId="{A117FDDC-4DB6-4570-9BDF-71C4509CDA86}" type="presParOf" srcId="{27507187-6F61-463D-B340-1E1A250A2BA9}" destId="{90FADF98-F9AE-4B81-8E51-F0A1F7634737}" srcOrd="1" destOrd="0" presId="urn:microsoft.com/office/officeart/2005/8/layout/chevron2"/>
    <dgm:cxn modelId="{94DF2557-FF04-48A7-A1B8-15B0D5828F11}" type="presParOf" srcId="{E8C1643A-F878-410F-8AD2-CE56D6802297}" destId="{3466952A-061C-4D2D-84B3-FD9751639FB1}" srcOrd="1" destOrd="0" presId="urn:microsoft.com/office/officeart/2005/8/layout/chevron2"/>
    <dgm:cxn modelId="{589B983C-C662-4C13-B135-51AFDE2568A5}" type="presParOf" srcId="{E8C1643A-F878-410F-8AD2-CE56D6802297}" destId="{36760AA1-82B0-4370-88BB-03A77144A9C4}" srcOrd="2" destOrd="0" presId="urn:microsoft.com/office/officeart/2005/8/layout/chevron2"/>
    <dgm:cxn modelId="{CAA0E681-FF4B-46C0-BE1C-D0B6C42DF672}" type="presParOf" srcId="{36760AA1-82B0-4370-88BB-03A77144A9C4}" destId="{186BE089-6638-4452-A889-CC8463259CC4}" srcOrd="0" destOrd="0" presId="urn:microsoft.com/office/officeart/2005/8/layout/chevron2"/>
    <dgm:cxn modelId="{A0A6AB32-E4AA-4688-AE2E-A38CBD1D4B64}" type="presParOf" srcId="{36760AA1-82B0-4370-88BB-03A77144A9C4}" destId="{E67045AB-00A0-4F4F-AD77-1AF551AD5068}" srcOrd="1" destOrd="0" presId="urn:microsoft.com/office/officeart/2005/8/layout/chevron2"/>
    <dgm:cxn modelId="{DDB81D1D-25C5-487F-A8AF-BC1F8F49A5BA}" type="presParOf" srcId="{E8C1643A-F878-410F-8AD2-CE56D6802297}" destId="{C6A2637D-6B26-448B-A899-31B384B7D3CC}" srcOrd="3" destOrd="0" presId="urn:microsoft.com/office/officeart/2005/8/layout/chevron2"/>
    <dgm:cxn modelId="{254C3540-82A9-4D88-9904-2F4BB80F6297}" type="presParOf" srcId="{E8C1643A-F878-410F-8AD2-CE56D6802297}" destId="{89C06E39-8E1E-47C3-A55D-B30E8088D884}" srcOrd="4" destOrd="0" presId="urn:microsoft.com/office/officeart/2005/8/layout/chevron2"/>
    <dgm:cxn modelId="{90145EF9-4734-43A9-8F8D-7E4F7BF52358}" type="presParOf" srcId="{89C06E39-8E1E-47C3-A55D-B30E8088D884}" destId="{A18AE3A7-4501-4D13-8A7E-CB2FC8D3C9FE}" srcOrd="0" destOrd="0" presId="urn:microsoft.com/office/officeart/2005/8/layout/chevron2"/>
    <dgm:cxn modelId="{963B950B-EDDF-4F7E-B371-E30239377DA4}" type="presParOf" srcId="{89C06E39-8E1E-47C3-A55D-B30E8088D884}" destId="{B75F7C96-CF84-4FB0-AE26-A14C35945C8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2996624-5197-4E71-B017-D4C82F03161E}" type="doc">
      <dgm:prSet loTypeId="urn:microsoft.com/office/officeart/2005/8/layout/pyramid2" loCatId="pyramid" qsTypeId="urn:microsoft.com/office/officeart/2005/8/quickstyle/simple1" qsCatId="simple" csTypeId="urn:microsoft.com/office/officeart/2005/8/colors/accent1_2" csCatId="accent1" phldr="1"/>
      <dgm:spPr/>
    </dgm:pt>
    <dgm:pt modelId="{D0311DD1-6D6E-4C20-907D-2A83250ED320}">
      <dgm:prSet phldrT="[Text]"/>
      <dgm:spPr>
        <a:gradFill flip="none" rotWithShape="0">
          <a:gsLst>
            <a:gs pos="0">
              <a:schemeClr val="lt1">
                <a:hueOff val="0"/>
                <a:satOff val="0"/>
                <a:lumOff val="0"/>
                <a:shade val="30000"/>
                <a:satMod val="115000"/>
              </a:schemeClr>
            </a:gs>
            <a:gs pos="50000">
              <a:schemeClr val="lt1">
                <a:hueOff val="0"/>
                <a:satOff val="0"/>
                <a:lumOff val="0"/>
                <a:shade val="67500"/>
                <a:satMod val="115000"/>
              </a:schemeClr>
            </a:gs>
            <a:gs pos="100000">
              <a:schemeClr val="lt1">
                <a:hueOff val="0"/>
                <a:satOff val="0"/>
                <a:lumOff val="0"/>
                <a:shade val="100000"/>
                <a:satMod val="115000"/>
              </a:schemeClr>
            </a:gs>
          </a:gsLst>
          <a:lin ang="10800000" scaled="1"/>
          <a:tileRect/>
        </a:gradFill>
      </dgm:spPr>
      <dgm:t>
        <a:bodyPr/>
        <a:lstStyle/>
        <a:p>
          <a:r>
            <a:rPr lang="en-GB" altLang="en-US" b="1" i="1" dirty="0">
              <a:latin typeface="Times New Roman" panose="02020603050405020304" pitchFamily="18" charset="0"/>
              <a:cs typeface="Times New Roman" panose="02020603050405020304" pitchFamily="18" charset="0"/>
            </a:rPr>
            <a:t>a. </a:t>
          </a:r>
          <a:r>
            <a:rPr lang="en-GB" altLang="en-US" b="1" i="1" dirty="0" err="1">
              <a:latin typeface="Times New Roman" panose="02020603050405020304" pitchFamily="18" charset="0"/>
              <a:cs typeface="Times New Roman" panose="02020603050405020304" pitchFamily="18" charset="0"/>
            </a:rPr>
            <a:t>Khái</a:t>
          </a:r>
          <a:r>
            <a:rPr lang="en-GB" altLang="en-US" b="1" i="1" dirty="0">
              <a:latin typeface="Times New Roman" panose="02020603050405020304" pitchFamily="18" charset="0"/>
              <a:cs typeface="Times New Roman" panose="02020603050405020304" pitchFamily="18" charset="0"/>
            </a:rPr>
            <a:t> </a:t>
          </a:r>
          <a:r>
            <a:rPr lang="en-GB" altLang="en-US" b="1" i="1" dirty="0" err="1">
              <a:latin typeface="Times New Roman" panose="02020603050405020304" pitchFamily="18" charset="0"/>
              <a:cs typeface="Times New Roman" panose="02020603050405020304" pitchFamily="18" charset="0"/>
            </a:rPr>
            <a:t>niệm</a:t>
          </a:r>
          <a:r>
            <a:rPr lang="en-GB" altLang="en-US" b="1" i="1" dirty="0">
              <a:latin typeface="Times New Roman" panose="02020603050405020304" pitchFamily="18" charset="0"/>
              <a:cs typeface="Times New Roman" panose="02020603050405020304" pitchFamily="18" charset="0"/>
            </a:rPr>
            <a:t> </a:t>
          </a:r>
          <a:r>
            <a:rPr lang="en-GB" altLang="en-US" b="1" i="1" dirty="0" err="1">
              <a:latin typeface="Times New Roman" panose="02020603050405020304" pitchFamily="18" charset="0"/>
              <a:cs typeface="Times New Roman" panose="02020603050405020304" pitchFamily="18" charset="0"/>
            </a:rPr>
            <a:t>triết</a:t>
          </a:r>
          <a:r>
            <a:rPr lang="en-GB" altLang="en-US" b="1" i="1" dirty="0">
              <a:latin typeface="Times New Roman" panose="02020603050405020304" pitchFamily="18" charset="0"/>
              <a:cs typeface="Times New Roman" panose="02020603050405020304" pitchFamily="18" charset="0"/>
            </a:rPr>
            <a:t> </a:t>
          </a:r>
          <a:r>
            <a:rPr lang="en-GB" altLang="en-US" b="1" i="1" dirty="0" err="1">
              <a:latin typeface="Times New Roman" panose="02020603050405020304" pitchFamily="18" charset="0"/>
              <a:cs typeface="Times New Roman" panose="02020603050405020304" pitchFamily="18" charset="0"/>
            </a:rPr>
            <a:t>học</a:t>
          </a:r>
          <a:r>
            <a:rPr lang="en-GB" altLang="en-US" b="1" i="1" dirty="0">
              <a:latin typeface="Times New Roman" panose="02020603050405020304" pitchFamily="18" charset="0"/>
              <a:cs typeface="Times New Roman" panose="02020603050405020304" pitchFamily="18" charset="0"/>
            </a:rPr>
            <a:t> </a:t>
          </a:r>
          <a:r>
            <a:rPr lang="en-GB" altLang="en-US" b="1" i="1" dirty="0" err="1">
              <a:latin typeface="Times New Roman" panose="02020603050405020304" pitchFamily="18" charset="0"/>
              <a:cs typeface="Times New Roman" panose="02020603050405020304" pitchFamily="18" charset="0"/>
            </a:rPr>
            <a:t>Mác</a:t>
          </a:r>
          <a:r>
            <a:rPr lang="en-GB" altLang="en-US" b="1" i="1" dirty="0">
              <a:latin typeface="Times New Roman" panose="02020603050405020304" pitchFamily="18" charset="0"/>
              <a:cs typeface="Times New Roman" panose="02020603050405020304" pitchFamily="18" charset="0"/>
            </a:rPr>
            <a:t> – </a:t>
          </a:r>
          <a:r>
            <a:rPr lang="en-GB" altLang="en-US" b="1" i="1" dirty="0" err="1">
              <a:latin typeface="Times New Roman" panose="02020603050405020304" pitchFamily="18" charset="0"/>
              <a:cs typeface="Times New Roman" panose="02020603050405020304" pitchFamily="18" charset="0"/>
            </a:rPr>
            <a:t>Lênin</a:t>
          </a:r>
          <a:endParaRPr lang="en-US" dirty="0"/>
        </a:p>
      </dgm:t>
    </dgm:pt>
    <dgm:pt modelId="{4499755C-DD00-47CC-B07F-04891213CE44}" type="parTrans" cxnId="{027AADA2-DA79-4625-ABCE-B2276585420F}">
      <dgm:prSet/>
      <dgm:spPr/>
      <dgm:t>
        <a:bodyPr/>
        <a:lstStyle/>
        <a:p>
          <a:endParaRPr lang="en-US"/>
        </a:p>
      </dgm:t>
    </dgm:pt>
    <dgm:pt modelId="{B10ABB23-C3EA-4A38-AF56-C48060C6EFA8}" type="sibTrans" cxnId="{027AADA2-DA79-4625-ABCE-B2276585420F}">
      <dgm:prSet/>
      <dgm:spPr/>
      <dgm:t>
        <a:bodyPr/>
        <a:lstStyle/>
        <a:p>
          <a:endParaRPr lang="en-US"/>
        </a:p>
      </dgm:t>
    </dgm:pt>
    <dgm:pt modelId="{05CD5983-1F76-4207-B028-2102A17D8683}">
      <dgm:prSet phldrT="[Text]"/>
      <dgm:spPr>
        <a:gradFill flip="none" rotWithShape="0">
          <a:gsLst>
            <a:gs pos="0">
              <a:schemeClr val="lt1">
                <a:hueOff val="0"/>
                <a:satOff val="0"/>
                <a:lumOff val="0"/>
                <a:shade val="30000"/>
                <a:satMod val="115000"/>
              </a:schemeClr>
            </a:gs>
            <a:gs pos="50000">
              <a:schemeClr val="lt1">
                <a:hueOff val="0"/>
                <a:satOff val="0"/>
                <a:lumOff val="0"/>
                <a:shade val="67500"/>
                <a:satMod val="115000"/>
              </a:schemeClr>
            </a:gs>
            <a:gs pos="100000">
              <a:schemeClr val="lt1">
                <a:hueOff val="0"/>
                <a:satOff val="0"/>
                <a:lumOff val="0"/>
                <a:shade val="100000"/>
                <a:satMod val="115000"/>
              </a:schemeClr>
            </a:gs>
          </a:gsLst>
          <a:lin ang="10800000" scaled="1"/>
          <a:tileRect/>
        </a:gradFill>
      </dgm:spPr>
      <dgm:t>
        <a:bodyPr/>
        <a:lstStyle/>
        <a:p>
          <a:r>
            <a:rPr lang="en-US" altLang="en-US" b="1" i="1" dirty="0">
              <a:latin typeface="Times New Roman" panose="02020603050405020304" pitchFamily="18" charset="0"/>
              <a:cs typeface="Times New Roman" panose="02020603050405020304" pitchFamily="18" charset="0"/>
            </a:rPr>
            <a:t>b. </a:t>
          </a:r>
          <a:r>
            <a:rPr lang="en-GB" altLang="en-US" b="1" i="1" dirty="0" err="1">
              <a:latin typeface="Times New Roman" panose="02020603050405020304" pitchFamily="18" charset="0"/>
              <a:cs typeface="Times New Roman" panose="02020603050405020304" pitchFamily="18" charset="0"/>
            </a:rPr>
            <a:t>Đối</a:t>
          </a:r>
          <a:r>
            <a:rPr lang="en-GB" altLang="en-US" b="1" i="1" dirty="0">
              <a:latin typeface="Times New Roman" panose="02020603050405020304" pitchFamily="18" charset="0"/>
              <a:cs typeface="Times New Roman" panose="02020603050405020304" pitchFamily="18" charset="0"/>
            </a:rPr>
            <a:t> </a:t>
          </a:r>
          <a:r>
            <a:rPr lang="en-GB" altLang="en-US" b="1" i="1" dirty="0" err="1">
              <a:latin typeface="Times New Roman" panose="02020603050405020304" pitchFamily="18" charset="0"/>
              <a:cs typeface="Times New Roman" panose="02020603050405020304" pitchFamily="18" charset="0"/>
            </a:rPr>
            <a:t>tượng</a:t>
          </a:r>
          <a:r>
            <a:rPr lang="en-GB" altLang="en-US" b="1" i="1" dirty="0">
              <a:latin typeface="Times New Roman" panose="02020603050405020304" pitchFamily="18" charset="0"/>
              <a:cs typeface="Times New Roman" panose="02020603050405020304" pitchFamily="18" charset="0"/>
            </a:rPr>
            <a:t> </a:t>
          </a:r>
          <a:r>
            <a:rPr lang="en-GB" altLang="en-US" b="1" i="1" dirty="0" err="1">
              <a:latin typeface="Times New Roman" panose="02020603050405020304" pitchFamily="18" charset="0"/>
              <a:cs typeface="Times New Roman" panose="02020603050405020304" pitchFamily="18" charset="0"/>
            </a:rPr>
            <a:t>của</a:t>
          </a:r>
          <a:r>
            <a:rPr lang="en-GB" altLang="en-US" b="1" i="1" dirty="0">
              <a:latin typeface="Times New Roman" panose="02020603050405020304" pitchFamily="18" charset="0"/>
              <a:cs typeface="Times New Roman" panose="02020603050405020304" pitchFamily="18" charset="0"/>
            </a:rPr>
            <a:t> </a:t>
          </a:r>
          <a:r>
            <a:rPr lang="en-GB" altLang="en-US" b="1" i="1" dirty="0" err="1">
              <a:latin typeface="Times New Roman" panose="02020603050405020304" pitchFamily="18" charset="0"/>
              <a:cs typeface="Times New Roman" panose="02020603050405020304" pitchFamily="18" charset="0"/>
            </a:rPr>
            <a:t>triết</a:t>
          </a:r>
          <a:r>
            <a:rPr lang="en-GB" altLang="en-US" b="1" i="1" dirty="0">
              <a:latin typeface="Times New Roman" panose="02020603050405020304" pitchFamily="18" charset="0"/>
              <a:cs typeface="Times New Roman" panose="02020603050405020304" pitchFamily="18" charset="0"/>
            </a:rPr>
            <a:t> </a:t>
          </a:r>
          <a:r>
            <a:rPr lang="en-GB" altLang="en-US" b="1" i="1" dirty="0" err="1">
              <a:latin typeface="Times New Roman" panose="02020603050405020304" pitchFamily="18" charset="0"/>
              <a:cs typeface="Times New Roman" panose="02020603050405020304" pitchFamily="18" charset="0"/>
            </a:rPr>
            <a:t>học</a:t>
          </a:r>
          <a:r>
            <a:rPr lang="en-GB" altLang="en-US" b="1" i="1" dirty="0">
              <a:latin typeface="Times New Roman" panose="02020603050405020304" pitchFamily="18" charset="0"/>
              <a:cs typeface="Times New Roman" panose="02020603050405020304" pitchFamily="18" charset="0"/>
            </a:rPr>
            <a:t> </a:t>
          </a:r>
          <a:r>
            <a:rPr lang="en-GB" altLang="en-US" b="1" i="1" dirty="0" err="1">
              <a:latin typeface="Times New Roman" panose="02020603050405020304" pitchFamily="18" charset="0"/>
              <a:cs typeface="Times New Roman" panose="02020603050405020304" pitchFamily="18" charset="0"/>
            </a:rPr>
            <a:t>Mác</a:t>
          </a:r>
          <a:r>
            <a:rPr lang="en-GB" altLang="en-US" b="1" i="1" dirty="0">
              <a:latin typeface="Times New Roman" panose="02020603050405020304" pitchFamily="18" charset="0"/>
              <a:cs typeface="Times New Roman" panose="02020603050405020304" pitchFamily="18" charset="0"/>
            </a:rPr>
            <a:t> - </a:t>
          </a:r>
          <a:r>
            <a:rPr lang="en-GB" altLang="en-US" b="1" i="1" dirty="0" err="1">
              <a:latin typeface="Times New Roman" panose="02020603050405020304" pitchFamily="18" charset="0"/>
              <a:cs typeface="Times New Roman" panose="02020603050405020304" pitchFamily="18" charset="0"/>
            </a:rPr>
            <a:t>Lênin</a:t>
          </a:r>
          <a:endParaRPr lang="en-US" dirty="0"/>
        </a:p>
      </dgm:t>
    </dgm:pt>
    <dgm:pt modelId="{C7E64A62-7E45-4D9F-8387-5656596926E5}" type="parTrans" cxnId="{497F2117-4A31-4316-963C-9B8BE4A2130D}">
      <dgm:prSet/>
      <dgm:spPr/>
      <dgm:t>
        <a:bodyPr/>
        <a:lstStyle/>
        <a:p>
          <a:endParaRPr lang="en-US"/>
        </a:p>
      </dgm:t>
    </dgm:pt>
    <dgm:pt modelId="{BDF0EBCE-B75A-4B27-85FC-8806A8A18550}" type="sibTrans" cxnId="{497F2117-4A31-4316-963C-9B8BE4A2130D}">
      <dgm:prSet/>
      <dgm:spPr/>
      <dgm:t>
        <a:bodyPr/>
        <a:lstStyle/>
        <a:p>
          <a:endParaRPr lang="en-US"/>
        </a:p>
      </dgm:t>
    </dgm:pt>
    <dgm:pt modelId="{C0C951D6-21BF-4D3D-9421-0090B89005CF}">
      <dgm:prSet phldrT="[Text]"/>
      <dgm:spPr>
        <a:gradFill flip="none" rotWithShape="0">
          <a:gsLst>
            <a:gs pos="0">
              <a:schemeClr val="lt1">
                <a:hueOff val="0"/>
                <a:satOff val="0"/>
                <a:lumOff val="0"/>
                <a:shade val="30000"/>
                <a:satMod val="115000"/>
              </a:schemeClr>
            </a:gs>
            <a:gs pos="50000">
              <a:schemeClr val="lt1">
                <a:hueOff val="0"/>
                <a:satOff val="0"/>
                <a:lumOff val="0"/>
                <a:shade val="67500"/>
                <a:satMod val="115000"/>
              </a:schemeClr>
            </a:gs>
            <a:gs pos="100000">
              <a:schemeClr val="lt1">
                <a:hueOff val="0"/>
                <a:satOff val="0"/>
                <a:lumOff val="0"/>
                <a:shade val="100000"/>
                <a:satMod val="115000"/>
              </a:schemeClr>
            </a:gs>
          </a:gsLst>
          <a:lin ang="10800000" scaled="1"/>
          <a:tileRect/>
        </a:gradFill>
      </dgm:spPr>
      <dgm:t>
        <a:bodyPr/>
        <a:lstStyle/>
        <a:p>
          <a:r>
            <a:rPr lang="en-US" altLang="en-US" b="1" i="1" dirty="0">
              <a:latin typeface="Times New Roman" panose="02020603050405020304" pitchFamily="18" charset="0"/>
              <a:cs typeface="Times New Roman" panose="02020603050405020304" pitchFamily="18" charset="0"/>
            </a:rPr>
            <a:t>c. </a:t>
          </a:r>
          <a:r>
            <a:rPr lang="en-GB" altLang="en-US" b="1" i="1" dirty="0" err="1">
              <a:latin typeface="Times New Roman" panose="02020603050405020304" pitchFamily="18" charset="0"/>
              <a:cs typeface="Times New Roman" panose="02020603050405020304" pitchFamily="18" charset="0"/>
            </a:rPr>
            <a:t>Chức</a:t>
          </a:r>
          <a:r>
            <a:rPr lang="en-GB" altLang="en-US" b="1" i="1" dirty="0">
              <a:latin typeface="Times New Roman" panose="02020603050405020304" pitchFamily="18" charset="0"/>
              <a:cs typeface="Times New Roman" panose="02020603050405020304" pitchFamily="18" charset="0"/>
            </a:rPr>
            <a:t> </a:t>
          </a:r>
          <a:r>
            <a:rPr lang="en-GB" altLang="en-US" b="1" i="1" dirty="0" err="1">
              <a:latin typeface="Times New Roman" panose="02020603050405020304" pitchFamily="18" charset="0"/>
              <a:cs typeface="Times New Roman" panose="02020603050405020304" pitchFamily="18" charset="0"/>
            </a:rPr>
            <a:t>năng</a:t>
          </a:r>
          <a:r>
            <a:rPr lang="en-GB" altLang="en-US" b="1" i="1" dirty="0">
              <a:latin typeface="Times New Roman" panose="02020603050405020304" pitchFamily="18" charset="0"/>
              <a:cs typeface="Times New Roman" panose="02020603050405020304" pitchFamily="18" charset="0"/>
            </a:rPr>
            <a:t> </a:t>
          </a:r>
          <a:r>
            <a:rPr lang="en-GB" altLang="en-US" b="1" i="1" dirty="0" err="1">
              <a:latin typeface="Times New Roman" panose="02020603050405020304" pitchFamily="18" charset="0"/>
              <a:cs typeface="Times New Roman" panose="02020603050405020304" pitchFamily="18" charset="0"/>
            </a:rPr>
            <a:t>của</a:t>
          </a:r>
          <a:r>
            <a:rPr lang="en-GB" altLang="en-US" b="1" i="1" dirty="0">
              <a:latin typeface="Times New Roman" panose="02020603050405020304" pitchFamily="18" charset="0"/>
              <a:cs typeface="Times New Roman" panose="02020603050405020304" pitchFamily="18" charset="0"/>
            </a:rPr>
            <a:t> </a:t>
          </a:r>
          <a:r>
            <a:rPr lang="en-GB" altLang="en-US" b="1" i="1" dirty="0" err="1">
              <a:latin typeface="Times New Roman" panose="02020603050405020304" pitchFamily="18" charset="0"/>
              <a:cs typeface="Times New Roman" panose="02020603050405020304" pitchFamily="18" charset="0"/>
            </a:rPr>
            <a:t>triết</a:t>
          </a:r>
          <a:r>
            <a:rPr lang="en-GB" altLang="en-US" b="1" i="1" dirty="0">
              <a:latin typeface="Times New Roman" panose="02020603050405020304" pitchFamily="18" charset="0"/>
              <a:cs typeface="Times New Roman" panose="02020603050405020304" pitchFamily="18" charset="0"/>
            </a:rPr>
            <a:t> </a:t>
          </a:r>
          <a:r>
            <a:rPr lang="en-GB" altLang="en-US" b="1" i="1" dirty="0" err="1">
              <a:latin typeface="Times New Roman" panose="02020603050405020304" pitchFamily="18" charset="0"/>
              <a:cs typeface="Times New Roman" panose="02020603050405020304" pitchFamily="18" charset="0"/>
            </a:rPr>
            <a:t>học</a:t>
          </a:r>
          <a:r>
            <a:rPr lang="en-GB" altLang="en-US" b="1" i="1" dirty="0">
              <a:latin typeface="Times New Roman" panose="02020603050405020304" pitchFamily="18" charset="0"/>
              <a:cs typeface="Times New Roman" panose="02020603050405020304" pitchFamily="18" charset="0"/>
            </a:rPr>
            <a:t> </a:t>
          </a:r>
          <a:r>
            <a:rPr lang="en-GB" altLang="en-US" b="1" i="1" dirty="0" err="1">
              <a:latin typeface="Times New Roman" panose="02020603050405020304" pitchFamily="18" charset="0"/>
              <a:cs typeface="Times New Roman" panose="02020603050405020304" pitchFamily="18" charset="0"/>
            </a:rPr>
            <a:t>Mác</a:t>
          </a:r>
          <a:r>
            <a:rPr lang="en-GB" altLang="en-US" b="1" i="1" dirty="0">
              <a:latin typeface="Times New Roman" panose="02020603050405020304" pitchFamily="18" charset="0"/>
              <a:cs typeface="Times New Roman" panose="02020603050405020304" pitchFamily="18" charset="0"/>
            </a:rPr>
            <a:t> - </a:t>
          </a:r>
          <a:r>
            <a:rPr lang="en-GB" altLang="en-US" b="1" i="1" dirty="0" err="1">
              <a:latin typeface="Times New Roman" panose="02020603050405020304" pitchFamily="18" charset="0"/>
              <a:cs typeface="Times New Roman" panose="02020603050405020304" pitchFamily="18" charset="0"/>
            </a:rPr>
            <a:t>Lênin</a:t>
          </a:r>
          <a:endParaRPr lang="en-US" dirty="0"/>
        </a:p>
      </dgm:t>
    </dgm:pt>
    <dgm:pt modelId="{F909D0F9-8105-4675-8A11-B65A9C228201}" type="parTrans" cxnId="{12ADF936-120C-406F-92FE-F9AF50FC7ABC}">
      <dgm:prSet/>
      <dgm:spPr/>
      <dgm:t>
        <a:bodyPr/>
        <a:lstStyle/>
        <a:p>
          <a:endParaRPr lang="en-US"/>
        </a:p>
      </dgm:t>
    </dgm:pt>
    <dgm:pt modelId="{FBF89F12-E030-409B-9D79-3634CAAB6D42}" type="sibTrans" cxnId="{12ADF936-120C-406F-92FE-F9AF50FC7ABC}">
      <dgm:prSet/>
      <dgm:spPr/>
      <dgm:t>
        <a:bodyPr/>
        <a:lstStyle/>
        <a:p>
          <a:endParaRPr lang="en-US"/>
        </a:p>
      </dgm:t>
    </dgm:pt>
    <dgm:pt modelId="{217FA548-F15B-4F52-BC14-4C924B602FE7}" type="pres">
      <dgm:prSet presAssocID="{22996624-5197-4E71-B017-D4C82F03161E}" presName="compositeShape" presStyleCnt="0">
        <dgm:presLayoutVars>
          <dgm:dir/>
          <dgm:resizeHandles/>
        </dgm:presLayoutVars>
      </dgm:prSet>
      <dgm:spPr/>
    </dgm:pt>
    <dgm:pt modelId="{743A2B91-D183-4F39-A37A-22E3C2ECB910}" type="pres">
      <dgm:prSet presAssocID="{22996624-5197-4E71-B017-D4C82F03161E}" presName="pyramid" presStyleLbl="node1" presStyleIdx="0" presStyleCnt="1" custLinFactNeighborX="-58750" custLinFactNeighborY="-902"/>
      <dgm:spPr/>
    </dgm:pt>
    <dgm:pt modelId="{2DA2D946-4E28-4508-B87B-60C1D32583DF}" type="pres">
      <dgm:prSet presAssocID="{22996624-5197-4E71-B017-D4C82F03161E}" presName="theList" presStyleCnt="0"/>
      <dgm:spPr/>
    </dgm:pt>
    <dgm:pt modelId="{F7268DB7-7DF7-4E9C-B140-4B40FD32FEB1}" type="pres">
      <dgm:prSet presAssocID="{D0311DD1-6D6E-4C20-907D-2A83250ED320}" presName="aNode" presStyleLbl="fgAcc1" presStyleIdx="0" presStyleCnt="3" custScaleX="221154">
        <dgm:presLayoutVars>
          <dgm:bulletEnabled val="1"/>
        </dgm:presLayoutVars>
      </dgm:prSet>
      <dgm:spPr/>
    </dgm:pt>
    <dgm:pt modelId="{5799A510-D3D4-4E4C-903A-018761BC6E04}" type="pres">
      <dgm:prSet presAssocID="{D0311DD1-6D6E-4C20-907D-2A83250ED320}" presName="aSpace" presStyleCnt="0"/>
      <dgm:spPr/>
    </dgm:pt>
    <dgm:pt modelId="{834373C2-C74B-4D1C-8FED-D27621CB5503}" type="pres">
      <dgm:prSet presAssocID="{05CD5983-1F76-4207-B028-2102A17D8683}" presName="aNode" presStyleLbl="fgAcc1" presStyleIdx="1" presStyleCnt="3" custScaleX="221154">
        <dgm:presLayoutVars>
          <dgm:bulletEnabled val="1"/>
        </dgm:presLayoutVars>
      </dgm:prSet>
      <dgm:spPr/>
    </dgm:pt>
    <dgm:pt modelId="{7A94B2D5-1CEA-4412-8206-EAAA164881FB}" type="pres">
      <dgm:prSet presAssocID="{05CD5983-1F76-4207-B028-2102A17D8683}" presName="aSpace" presStyleCnt="0"/>
      <dgm:spPr/>
    </dgm:pt>
    <dgm:pt modelId="{6BEB828D-ACB2-4CB0-9F78-EDDB121CBDDE}" type="pres">
      <dgm:prSet presAssocID="{C0C951D6-21BF-4D3D-9421-0090B89005CF}" presName="aNode" presStyleLbl="fgAcc1" presStyleIdx="2" presStyleCnt="3" custScaleX="221154">
        <dgm:presLayoutVars>
          <dgm:bulletEnabled val="1"/>
        </dgm:presLayoutVars>
      </dgm:prSet>
      <dgm:spPr/>
    </dgm:pt>
    <dgm:pt modelId="{835360AB-B821-49F0-9493-0FB1CE175C8A}" type="pres">
      <dgm:prSet presAssocID="{C0C951D6-21BF-4D3D-9421-0090B89005CF}" presName="aSpace" presStyleCnt="0"/>
      <dgm:spPr/>
    </dgm:pt>
  </dgm:ptLst>
  <dgm:cxnLst>
    <dgm:cxn modelId="{497F2117-4A31-4316-963C-9B8BE4A2130D}" srcId="{22996624-5197-4E71-B017-D4C82F03161E}" destId="{05CD5983-1F76-4207-B028-2102A17D8683}" srcOrd="1" destOrd="0" parTransId="{C7E64A62-7E45-4D9F-8387-5656596926E5}" sibTransId="{BDF0EBCE-B75A-4B27-85FC-8806A8A18550}"/>
    <dgm:cxn modelId="{F9733A24-E040-49A1-BD6C-474176994E1F}" type="presOf" srcId="{D0311DD1-6D6E-4C20-907D-2A83250ED320}" destId="{F7268DB7-7DF7-4E9C-B140-4B40FD32FEB1}" srcOrd="0" destOrd="0" presId="urn:microsoft.com/office/officeart/2005/8/layout/pyramid2"/>
    <dgm:cxn modelId="{48570029-9F87-489D-9421-8E57DB7D6407}" type="presOf" srcId="{C0C951D6-21BF-4D3D-9421-0090B89005CF}" destId="{6BEB828D-ACB2-4CB0-9F78-EDDB121CBDDE}" srcOrd="0" destOrd="0" presId="urn:microsoft.com/office/officeart/2005/8/layout/pyramid2"/>
    <dgm:cxn modelId="{12ADF936-120C-406F-92FE-F9AF50FC7ABC}" srcId="{22996624-5197-4E71-B017-D4C82F03161E}" destId="{C0C951D6-21BF-4D3D-9421-0090B89005CF}" srcOrd="2" destOrd="0" parTransId="{F909D0F9-8105-4675-8A11-B65A9C228201}" sibTransId="{FBF89F12-E030-409B-9D79-3634CAAB6D42}"/>
    <dgm:cxn modelId="{5471877F-21BA-40FA-87AB-09BA8019567F}" type="presOf" srcId="{05CD5983-1F76-4207-B028-2102A17D8683}" destId="{834373C2-C74B-4D1C-8FED-D27621CB5503}" srcOrd="0" destOrd="0" presId="urn:microsoft.com/office/officeart/2005/8/layout/pyramid2"/>
    <dgm:cxn modelId="{A8947482-A235-45CC-A8E7-0D8660227C97}" type="presOf" srcId="{22996624-5197-4E71-B017-D4C82F03161E}" destId="{217FA548-F15B-4F52-BC14-4C924B602FE7}" srcOrd="0" destOrd="0" presId="urn:microsoft.com/office/officeart/2005/8/layout/pyramid2"/>
    <dgm:cxn modelId="{027AADA2-DA79-4625-ABCE-B2276585420F}" srcId="{22996624-5197-4E71-B017-D4C82F03161E}" destId="{D0311DD1-6D6E-4C20-907D-2A83250ED320}" srcOrd="0" destOrd="0" parTransId="{4499755C-DD00-47CC-B07F-04891213CE44}" sibTransId="{B10ABB23-C3EA-4A38-AF56-C48060C6EFA8}"/>
    <dgm:cxn modelId="{43DC3804-7BAC-468C-B8FC-B0A24AB13633}" type="presParOf" srcId="{217FA548-F15B-4F52-BC14-4C924B602FE7}" destId="{743A2B91-D183-4F39-A37A-22E3C2ECB910}" srcOrd="0" destOrd="0" presId="urn:microsoft.com/office/officeart/2005/8/layout/pyramid2"/>
    <dgm:cxn modelId="{120BA96A-7D17-4B3D-B951-1433CEF69AED}" type="presParOf" srcId="{217FA548-F15B-4F52-BC14-4C924B602FE7}" destId="{2DA2D946-4E28-4508-B87B-60C1D32583DF}" srcOrd="1" destOrd="0" presId="urn:microsoft.com/office/officeart/2005/8/layout/pyramid2"/>
    <dgm:cxn modelId="{149C4EAA-57E5-476F-97FE-062570134E48}" type="presParOf" srcId="{2DA2D946-4E28-4508-B87B-60C1D32583DF}" destId="{F7268DB7-7DF7-4E9C-B140-4B40FD32FEB1}" srcOrd="0" destOrd="0" presId="urn:microsoft.com/office/officeart/2005/8/layout/pyramid2"/>
    <dgm:cxn modelId="{595F45B0-AA0E-48DB-B014-852DBFE38107}" type="presParOf" srcId="{2DA2D946-4E28-4508-B87B-60C1D32583DF}" destId="{5799A510-D3D4-4E4C-903A-018761BC6E04}" srcOrd="1" destOrd="0" presId="urn:microsoft.com/office/officeart/2005/8/layout/pyramid2"/>
    <dgm:cxn modelId="{0CA0FF43-5053-4B5B-A585-087E97F3E8B7}" type="presParOf" srcId="{2DA2D946-4E28-4508-B87B-60C1D32583DF}" destId="{834373C2-C74B-4D1C-8FED-D27621CB5503}" srcOrd="2" destOrd="0" presId="urn:microsoft.com/office/officeart/2005/8/layout/pyramid2"/>
    <dgm:cxn modelId="{CFB88DEB-77F5-469F-BAF4-FBE3A469508A}" type="presParOf" srcId="{2DA2D946-4E28-4508-B87B-60C1D32583DF}" destId="{7A94B2D5-1CEA-4412-8206-EAAA164881FB}" srcOrd="3" destOrd="0" presId="urn:microsoft.com/office/officeart/2005/8/layout/pyramid2"/>
    <dgm:cxn modelId="{962836B3-5030-4D25-86E3-CF35959601E2}" type="presParOf" srcId="{2DA2D946-4E28-4508-B87B-60C1D32583DF}" destId="{6BEB828D-ACB2-4CB0-9F78-EDDB121CBDDE}" srcOrd="4" destOrd="0" presId="urn:microsoft.com/office/officeart/2005/8/layout/pyramid2"/>
    <dgm:cxn modelId="{B803F773-3F3C-4AF2-9C92-CCCC1F67222B}" type="presParOf" srcId="{2DA2D946-4E28-4508-B87B-60C1D32583DF}" destId="{835360AB-B821-49F0-9493-0FB1CE175C8A}"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BC2D99-2FE5-45B3-860D-15392FF51FBE}">
      <dsp:nvSpPr>
        <dsp:cNvPr id="0" name=""/>
        <dsp:cNvSpPr/>
      </dsp:nvSpPr>
      <dsp:spPr>
        <a:xfrm>
          <a:off x="0" y="422821"/>
          <a:ext cx="8343900" cy="680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F6158A5-82F0-4DC2-9F76-6698B18BB6B3}">
      <dsp:nvSpPr>
        <dsp:cNvPr id="0" name=""/>
        <dsp:cNvSpPr/>
      </dsp:nvSpPr>
      <dsp:spPr>
        <a:xfrm>
          <a:off x="212477" y="406442"/>
          <a:ext cx="5840730" cy="797040"/>
        </a:xfrm>
        <a:prstGeom prst="round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766" tIns="0" rIns="220766" bIns="0" numCol="1" spcCol="1270" anchor="ctr" anchorCtr="0">
          <a:noAutofit/>
        </a:bodyPr>
        <a:lstStyle/>
        <a:p>
          <a:pPr marL="0" lvl="0" indent="0" algn="l" defTabSz="1244600">
            <a:lnSpc>
              <a:spcPct val="90000"/>
            </a:lnSpc>
            <a:spcBef>
              <a:spcPct val="0"/>
            </a:spcBef>
            <a:spcAft>
              <a:spcPct val="35000"/>
            </a:spcAft>
            <a:buNone/>
          </a:pPr>
          <a:r>
            <a:rPr lang="en-GB" altLang="en-US" sz="2800" b="1" i="1" kern="1200" dirty="0">
              <a:solidFill>
                <a:schemeClr val="tx1"/>
              </a:solidFill>
              <a:latin typeface="Times New Roman" panose="02020603050405020304" pitchFamily="18" charset="0"/>
              <a:cs typeface="Times New Roman" panose="02020603050405020304" pitchFamily="18" charset="0"/>
            </a:rPr>
            <a:t>a. </a:t>
          </a:r>
          <a:r>
            <a:rPr lang="en-GB" altLang="en-US" sz="2800" b="1" i="1" kern="1200" dirty="0" err="1">
              <a:solidFill>
                <a:schemeClr val="tx1"/>
              </a:solidFill>
              <a:latin typeface="Times New Roman" panose="02020603050405020304" pitchFamily="18" charset="0"/>
              <a:cs typeface="Times New Roman" panose="02020603050405020304" pitchFamily="18" charset="0"/>
            </a:rPr>
            <a:t>Nguồn</a:t>
          </a:r>
          <a:r>
            <a:rPr lang="en-GB" altLang="en-US" sz="2800" b="1" i="1" kern="1200" dirty="0">
              <a:solidFill>
                <a:schemeClr val="tx1"/>
              </a:solidFill>
              <a:latin typeface="Times New Roman" panose="02020603050405020304" pitchFamily="18" charset="0"/>
              <a:cs typeface="Times New Roman" panose="02020603050405020304" pitchFamily="18" charset="0"/>
            </a:rPr>
            <a:t> </a:t>
          </a:r>
          <a:r>
            <a:rPr lang="en-GB" altLang="en-US" sz="2800" b="1" i="1" kern="1200" dirty="0" err="1">
              <a:solidFill>
                <a:schemeClr val="tx1"/>
              </a:solidFill>
              <a:latin typeface="Times New Roman" panose="02020603050405020304" pitchFamily="18" charset="0"/>
              <a:cs typeface="Times New Roman" panose="02020603050405020304" pitchFamily="18" charset="0"/>
            </a:rPr>
            <a:t>gốc</a:t>
          </a:r>
          <a:r>
            <a:rPr lang="en-GB" altLang="en-US" sz="2800" b="1" i="1" kern="1200" dirty="0">
              <a:solidFill>
                <a:schemeClr val="tx1"/>
              </a:solidFill>
              <a:latin typeface="Times New Roman" panose="02020603050405020304" pitchFamily="18" charset="0"/>
              <a:cs typeface="Times New Roman" panose="02020603050405020304" pitchFamily="18" charset="0"/>
            </a:rPr>
            <a:t> </a:t>
          </a:r>
          <a:r>
            <a:rPr lang="en-GB" altLang="en-US" sz="2800" b="1" i="1" kern="1200" dirty="0" err="1">
              <a:solidFill>
                <a:schemeClr val="tx1"/>
              </a:solidFill>
              <a:latin typeface="Times New Roman" panose="02020603050405020304" pitchFamily="18" charset="0"/>
              <a:cs typeface="Times New Roman" panose="02020603050405020304" pitchFamily="18" charset="0"/>
            </a:rPr>
            <a:t>của</a:t>
          </a:r>
          <a:r>
            <a:rPr lang="en-GB" altLang="en-US" sz="2800" b="1" i="1" kern="1200" dirty="0">
              <a:solidFill>
                <a:schemeClr val="tx1"/>
              </a:solidFill>
              <a:latin typeface="Times New Roman" panose="02020603050405020304" pitchFamily="18" charset="0"/>
              <a:cs typeface="Times New Roman" panose="02020603050405020304" pitchFamily="18" charset="0"/>
            </a:rPr>
            <a:t> </a:t>
          </a:r>
          <a:r>
            <a:rPr lang="en-GB" altLang="en-US" sz="2800" b="1" i="1" kern="1200" dirty="0" err="1">
              <a:solidFill>
                <a:schemeClr val="tx1"/>
              </a:solidFill>
              <a:latin typeface="Times New Roman" panose="02020603050405020304" pitchFamily="18" charset="0"/>
              <a:cs typeface="Times New Roman" panose="02020603050405020304" pitchFamily="18" charset="0"/>
            </a:rPr>
            <a:t>triết</a:t>
          </a:r>
          <a:r>
            <a:rPr lang="en-GB" altLang="en-US" sz="2800" b="1" i="1" kern="1200" dirty="0">
              <a:solidFill>
                <a:schemeClr val="tx1"/>
              </a:solidFill>
              <a:latin typeface="Times New Roman" panose="02020603050405020304" pitchFamily="18" charset="0"/>
              <a:cs typeface="Times New Roman" panose="02020603050405020304" pitchFamily="18" charset="0"/>
            </a:rPr>
            <a:t> </a:t>
          </a:r>
          <a:r>
            <a:rPr lang="en-GB" altLang="en-US" sz="2800" b="1" i="1" kern="1200" dirty="0" err="1">
              <a:solidFill>
                <a:schemeClr val="tx1"/>
              </a:solidFill>
              <a:latin typeface="Times New Roman" panose="02020603050405020304" pitchFamily="18" charset="0"/>
              <a:cs typeface="Times New Roman" panose="02020603050405020304" pitchFamily="18" charset="0"/>
            </a:rPr>
            <a:t>học</a:t>
          </a:r>
          <a:endParaRPr lang="en-US" sz="2800" kern="1200" dirty="0">
            <a:solidFill>
              <a:schemeClr val="tx1"/>
            </a:solidFill>
          </a:endParaRPr>
        </a:p>
      </dsp:txBody>
      <dsp:txXfrm>
        <a:off x="251385" y="445350"/>
        <a:ext cx="5762914" cy="719224"/>
      </dsp:txXfrm>
    </dsp:sp>
    <dsp:sp modelId="{1EB5B47B-B850-4E8A-899E-039B2A73A423}">
      <dsp:nvSpPr>
        <dsp:cNvPr id="0" name=""/>
        <dsp:cNvSpPr/>
      </dsp:nvSpPr>
      <dsp:spPr>
        <a:xfrm>
          <a:off x="0" y="1647541"/>
          <a:ext cx="8343900" cy="680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C0DC53D-D6A2-4741-A738-7A19B4D609CE}">
      <dsp:nvSpPr>
        <dsp:cNvPr id="0" name=""/>
        <dsp:cNvSpPr/>
      </dsp:nvSpPr>
      <dsp:spPr>
        <a:xfrm>
          <a:off x="198830" y="1617509"/>
          <a:ext cx="6601076" cy="797040"/>
        </a:xfrm>
        <a:prstGeom prst="round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766" tIns="0" rIns="220766" bIns="0" numCol="1" spcCol="1270" anchor="ctr" anchorCtr="0">
          <a:noAutofit/>
        </a:bodyPr>
        <a:lstStyle/>
        <a:p>
          <a:pPr marL="0" lvl="0" indent="0" algn="l" defTabSz="1244600">
            <a:lnSpc>
              <a:spcPct val="90000"/>
            </a:lnSpc>
            <a:spcBef>
              <a:spcPct val="0"/>
            </a:spcBef>
            <a:spcAft>
              <a:spcPct val="35000"/>
            </a:spcAft>
            <a:buNone/>
          </a:pPr>
          <a:r>
            <a:rPr lang="en-GB" altLang="en-US" sz="2800" b="1" i="1" kern="1200" dirty="0">
              <a:solidFill>
                <a:schemeClr val="tx1"/>
              </a:solidFill>
              <a:latin typeface="Times New Roman" panose="02020603050405020304" pitchFamily="18" charset="0"/>
              <a:cs typeface="Times New Roman" panose="02020603050405020304" pitchFamily="18" charset="0"/>
            </a:rPr>
            <a:t>b. </a:t>
          </a:r>
          <a:r>
            <a:rPr lang="en-GB" altLang="en-US" sz="2800" b="1" i="1" kern="1200" dirty="0" err="1">
              <a:solidFill>
                <a:schemeClr val="tx1"/>
              </a:solidFill>
              <a:latin typeface="Times New Roman" panose="02020603050405020304" pitchFamily="18" charset="0"/>
              <a:cs typeface="Times New Roman" panose="02020603050405020304" pitchFamily="18" charset="0"/>
            </a:rPr>
            <a:t>Khái</a:t>
          </a:r>
          <a:r>
            <a:rPr lang="en-GB" altLang="en-US" sz="2800" b="1" i="1" kern="1200" dirty="0">
              <a:solidFill>
                <a:schemeClr val="tx1"/>
              </a:solidFill>
              <a:latin typeface="Times New Roman" panose="02020603050405020304" pitchFamily="18" charset="0"/>
              <a:cs typeface="Times New Roman" panose="02020603050405020304" pitchFamily="18" charset="0"/>
            </a:rPr>
            <a:t> </a:t>
          </a:r>
          <a:r>
            <a:rPr lang="en-GB" altLang="en-US" sz="2800" b="1" i="1" kern="1200" dirty="0" err="1">
              <a:solidFill>
                <a:schemeClr val="tx1"/>
              </a:solidFill>
              <a:latin typeface="Times New Roman" panose="02020603050405020304" pitchFamily="18" charset="0"/>
              <a:cs typeface="Times New Roman" panose="02020603050405020304" pitchFamily="18" charset="0"/>
            </a:rPr>
            <a:t>niệm</a:t>
          </a:r>
          <a:r>
            <a:rPr lang="en-GB" altLang="en-US" sz="2800" b="1" i="1" kern="1200" dirty="0">
              <a:solidFill>
                <a:schemeClr val="tx1"/>
              </a:solidFill>
              <a:latin typeface="Times New Roman" panose="02020603050405020304" pitchFamily="18" charset="0"/>
              <a:cs typeface="Times New Roman" panose="02020603050405020304" pitchFamily="18" charset="0"/>
            </a:rPr>
            <a:t> </a:t>
          </a:r>
          <a:r>
            <a:rPr lang="en-GB" altLang="en-US" sz="2800" b="1" i="1" kern="1200" dirty="0" err="1">
              <a:solidFill>
                <a:schemeClr val="tx1"/>
              </a:solidFill>
              <a:latin typeface="Times New Roman" panose="02020603050405020304" pitchFamily="18" charset="0"/>
              <a:cs typeface="Times New Roman" panose="02020603050405020304" pitchFamily="18" charset="0"/>
            </a:rPr>
            <a:t>Triết</a:t>
          </a:r>
          <a:r>
            <a:rPr lang="en-GB" altLang="en-US" sz="2800" b="1" i="1" kern="1200" dirty="0">
              <a:solidFill>
                <a:schemeClr val="tx1"/>
              </a:solidFill>
              <a:latin typeface="Times New Roman" panose="02020603050405020304" pitchFamily="18" charset="0"/>
              <a:cs typeface="Times New Roman" panose="02020603050405020304" pitchFamily="18" charset="0"/>
            </a:rPr>
            <a:t> </a:t>
          </a:r>
          <a:r>
            <a:rPr lang="en-GB" altLang="en-US" sz="2800" b="1" i="1" kern="1200" dirty="0" err="1">
              <a:solidFill>
                <a:schemeClr val="tx1"/>
              </a:solidFill>
              <a:latin typeface="Times New Roman" panose="02020603050405020304" pitchFamily="18" charset="0"/>
              <a:cs typeface="Times New Roman" panose="02020603050405020304" pitchFamily="18" charset="0"/>
            </a:rPr>
            <a:t>học</a:t>
          </a:r>
          <a:endParaRPr lang="en-US" sz="2800" kern="1200" dirty="0">
            <a:solidFill>
              <a:schemeClr val="tx1"/>
            </a:solidFill>
          </a:endParaRPr>
        </a:p>
      </dsp:txBody>
      <dsp:txXfrm>
        <a:off x="237738" y="1656417"/>
        <a:ext cx="6523260" cy="719224"/>
      </dsp:txXfrm>
    </dsp:sp>
    <dsp:sp modelId="{3C6F3076-302E-40AD-8F5B-9F299D146ECB}">
      <dsp:nvSpPr>
        <dsp:cNvPr id="0" name=""/>
        <dsp:cNvSpPr/>
      </dsp:nvSpPr>
      <dsp:spPr>
        <a:xfrm>
          <a:off x="0" y="2872261"/>
          <a:ext cx="8343900" cy="680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B8A126-6ECA-4733-BC84-93336A6B7228}">
      <dsp:nvSpPr>
        <dsp:cNvPr id="0" name=""/>
        <dsp:cNvSpPr/>
      </dsp:nvSpPr>
      <dsp:spPr>
        <a:xfrm>
          <a:off x="48703" y="2828583"/>
          <a:ext cx="7433964" cy="797040"/>
        </a:xfrm>
        <a:prstGeom prst="round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766" tIns="0" rIns="220766" bIns="0" numCol="1" spcCol="1270" anchor="ctr" anchorCtr="0">
          <a:noAutofit/>
        </a:bodyPr>
        <a:lstStyle/>
        <a:p>
          <a:pPr marL="0" lvl="0" indent="0" algn="l" defTabSz="1244600">
            <a:lnSpc>
              <a:spcPct val="90000"/>
            </a:lnSpc>
            <a:spcBef>
              <a:spcPct val="0"/>
            </a:spcBef>
            <a:spcAft>
              <a:spcPct val="35000"/>
            </a:spcAft>
            <a:buNone/>
          </a:pPr>
          <a:r>
            <a:rPr lang="en-GB" altLang="en-US" sz="2800" b="1" i="1" kern="1200" dirty="0">
              <a:solidFill>
                <a:schemeClr val="tx1"/>
              </a:solidFill>
              <a:latin typeface="Times New Roman" panose="02020603050405020304" pitchFamily="18" charset="0"/>
              <a:cs typeface="Times New Roman" panose="02020603050405020304" pitchFamily="18" charset="0"/>
            </a:rPr>
            <a:t>c. </a:t>
          </a:r>
          <a:r>
            <a:rPr lang="en-GB" altLang="en-US" sz="2800" b="1" i="1" kern="1200" dirty="0" err="1">
              <a:solidFill>
                <a:schemeClr val="tx1"/>
              </a:solidFill>
              <a:latin typeface="Times New Roman" panose="02020603050405020304" pitchFamily="18" charset="0"/>
              <a:cs typeface="Times New Roman" panose="02020603050405020304" pitchFamily="18" charset="0"/>
            </a:rPr>
            <a:t>Vấn</a:t>
          </a:r>
          <a:r>
            <a:rPr lang="en-GB" altLang="en-US" sz="2800" b="1" i="1" kern="1200" dirty="0">
              <a:solidFill>
                <a:schemeClr val="tx1"/>
              </a:solidFill>
              <a:latin typeface="Times New Roman" panose="02020603050405020304" pitchFamily="18" charset="0"/>
              <a:cs typeface="Times New Roman" panose="02020603050405020304" pitchFamily="18" charset="0"/>
            </a:rPr>
            <a:t> </a:t>
          </a:r>
          <a:r>
            <a:rPr lang="en-GB" altLang="en-US" sz="2800" b="1" i="1" kern="1200" dirty="0" err="1">
              <a:solidFill>
                <a:schemeClr val="tx1"/>
              </a:solidFill>
              <a:latin typeface="Times New Roman" panose="02020603050405020304" pitchFamily="18" charset="0"/>
              <a:cs typeface="Times New Roman" panose="02020603050405020304" pitchFamily="18" charset="0"/>
            </a:rPr>
            <a:t>đề</a:t>
          </a:r>
          <a:r>
            <a:rPr lang="en-GB" altLang="en-US" sz="2800" b="1" i="1" kern="1200" dirty="0">
              <a:solidFill>
                <a:schemeClr val="tx1"/>
              </a:solidFill>
              <a:latin typeface="Times New Roman" panose="02020603050405020304" pitchFamily="18" charset="0"/>
              <a:cs typeface="Times New Roman" panose="02020603050405020304" pitchFamily="18" charset="0"/>
            </a:rPr>
            <a:t> </a:t>
          </a:r>
          <a:r>
            <a:rPr lang="en-GB" altLang="en-US" sz="2800" b="1" i="1" kern="1200" dirty="0" err="1">
              <a:solidFill>
                <a:schemeClr val="tx1"/>
              </a:solidFill>
              <a:latin typeface="Times New Roman" panose="02020603050405020304" pitchFamily="18" charset="0"/>
              <a:cs typeface="Times New Roman" panose="02020603050405020304" pitchFamily="18" charset="0"/>
            </a:rPr>
            <a:t>đối</a:t>
          </a:r>
          <a:r>
            <a:rPr lang="en-GB" altLang="en-US" sz="2800" b="1" i="1" kern="1200" dirty="0">
              <a:solidFill>
                <a:schemeClr val="tx1"/>
              </a:solidFill>
              <a:latin typeface="Times New Roman" panose="02020603050405020304" pitchFamily="18" charset="0"/>
              <a:cs typeface="Times New Roman" panose="02020603050405020304" pitchFamily="18" charset="0"/>
            </a:rPr>
            <a:t> </a:t>
          </a:r>
          <a:r>
            <a:rPr lang="en-GB" altLang="en-US" sz="2800" b="1" i="1" kern="1200" dirty="0" err="1">
              <a:solidFill>
                <a:schemeClr val="tx1"/>
              </a:solidFill>
              <a:latin typeface="Times New Roman" panose="02020603050405020304" pitchFamily="18" charset="0"/>
              <a:cs typeface="Times New Roman" panose="02020603050405020304" pitchFamily="18" charset="0"/>
            </a:rPr>
            <a:t>tượng</a:t>
          </a:r>
          <a:r>
            <a:rPr lang="en-GB" altLang="en-US" sz="2800" b="1" i="1" kern="1200" dirty="0">
              <a:solidFill>
                <a:schemeClr val="tx1"/>
              </a:solidFill>
              <a:latin typeface="Times New Roman" panose="02020603050405020304" pitchFamily="18" charset="0"/>
              <a:cs typeface="Times New Roman" panose="02020603050405020304" pitchFamily="18" charset="0"/>
            </a:rPr>
            <a:t> </a:t>
          </a:r>
          <a:r>
            <a:rPr lang="en-GB" altLang="en-US" sz="2800" b="1" i="1" kern="1200" dirty="0" err="1">
              <a:solidFill>
                <a:schemeClr val="tx1"/>
              </a:solidFill>
              <a:latin typeface="Times New Roman" panose="02020603050405020304" pitchFamily="18" charset="0"/>
              <a:cs typeface="Times New Roman" panose="02020603050405020304" pitchFamily="18" charset="0"/>
            </a:rPr>
            <a:t>của</a:t>
          </a:r>
          <a:r>
            <a:rPr lang="en-GB" altLang="en-US" sz="2800" b="1" i="1" kern="1200" dirty="0">
              <a:solidFill>
                <a:schemeClr val="tx1"/>
              </a:solidFill>
              <a:latin typeface="Times New Roman" panose="02020603050405020304" pitchFamily="18" charset="0"/>
              <a:cs typeface="Times New Roman" panose="02020603050405020304" pitchFamily="18" charset="0"/>
            </a:rPr>
            <a:t> </a:t>
          </a:r>
          <a:r>
            <a:rPr lang="en-GB" altLang="en-US" sz="2800" b="1" i="1" kern="1200" dirty="0" err="1">
              <a:solidFill>
                <a:schemeClr val="tx1"/>
              </a:solidFill>
              <a:latin typeface="Times New Roman" panose="02020603050405020304" pitchFamily="18" charset="0"/>
              <a:cs typeface="Times New Roman" panose="02020603050405020304" pitchFamily="18" charset="0"/>
            </a:rPr>
            <a:t>triết</a:t>
          </a:r>
          <a:r>
            <a:rPr lang="en-GB" altLang="en-US" sz="2800" b="1" i="1" kern="1200" dirty="0">
              <a:solidFill>
                <a:schemeClr val="tx1"/>
              </a:solidFill>
              <a:latin typeface="Times New Roman" panose="02020603050405020304" pitchFamily="18" charset="0"/>
              <a:cs typeface="Times New Roman" panose="02020603050405020304" pitchFamily="18" charset="0"/>
            </a:rPr>
            <a:t> </a:t>
          </a:r>
          <a:r>
            <a:rPr lang="en-GB" altLang="en-US" sz="2800" b="1" i="1" kern="1200" dirty="0" err="1">
              <a:solidFill>
                <a:schemeClr val="tx1"/>
              </a:solidFill>
              <a:latin typeface="Times New Roman" panose="02020603050405020304" pitchFamily="18" charset="0"/>
              <a:cs typeface="Times New Roman" panose="02020603050405020304" pitchFamily="18" charset="0"/>
            </a:rPr>
            <a:t>học</a:t>
          </a:r>
          <a:r>
            <a:rPr lang="en-GB" altLang="en-US" sz="2800" b="1" i="1" kern="1200" dirty="0">
              <a:solidFill>
                <a:schemeClr val="tx1"/>
              </a:solidFill>
              <a:latin typeface="Times New Roman" panose="02020603050405020304" pitchFamily="18" charset="0"/>
              <a:cs typeface="Times New Roman" panose="02020603050405020304" pitchFamily="18" charset="0"/>
            </a:rPr>
            <a:t> </a:t>
          </a:r>
          <a:r>
            <a:rPr lang="en-GB" altLang="en-US" sz="2800" b="1" i="1" kern="1200" dirty="0" err="1">
              <a:solidFill>
                <a:schemeClr val="tx1"/>
              </a:solidFill>
              <a:latin typeface="Times New Roman" panose="02020603050405020304" pitchFamily="18" charset="0"/>
              <a:cs typeface="Times New Roman" panose="02020603050405020304" pitchFamily="18" charset="0"/>
            </a:rPr>
            <a:t>trong</a:t>
          </a:r>
          <a:r>
            <a:rPr lang="en-GB" altLang="en-US" sz="2800" b="1" i="1" kern="1200" dirty="0">
              <a:solidFill>
                <a:schemeClr val="tx1"/>
              </a:solidFill>
              <a:latin typeface="Times New Roman" panose="02020603050405020304" pitchFamily="18" charset="0"/>
              <a:cs typeface="Times New Roman" panose="02020603050405020304" pitchFamily="18" charset="0"/>
            </a:rPr>
            <a:t> </a:t>
          </a:r>
          <a:r>
            <a:rPr lang="en-GB" altLang="en-US" sz="2800" b="1" i="1" kern="1200" dirty="0" err="1">
              <a:solidFill>
                <a:schemeClr val="tx1"/>
              </a:solidFill>
              <a:latin typeface="Times New Roman" panose="02020603050405020304" pitchFamily="18" charset="0"/>
              <a:cs typeface="Times New Roman" panose="02020603050405020304" pitchFamily="18" charset="0"/>
            </a:rPr>
            <a:t>lịch</a:t>
          </a:r>
          <a:r>
            <a:rPr lang="en-GB" altLang="en-US" sz="2800" b="1" i="1" kern="1200" dirty="0">
              <a:solidFill>
                <a:schemeClr val="tx1"/>
              </a:solidFill>
              <a:latin typeface="Times New Roman" panose="02020603050405020304" pitchFamily="18" charset="0"/>
              <a:cs typeface="Times New Roman" panose="02020603050405020304" pitchFamily="18" charset="0"/>
            </a:rPr>
            <a:t> </a:t>
          </a:r>
          <a:r>
            <a:rPr lang="en-GB" altLang="en-US" sz="2800" b="1" i="1" kern="1200" dirty="0" err="1">
              <a:solidFill>
                <a:schemeClr val="tx1"/>
              </a:solidFill>
              <a:latin typeface="Times New Roman" panose="02020603050405020304" pitchFamily="18" charset="0"/>
              <a:cs typeface="Times New Roman" panose="02020603050405020304" pitchFamily="18" charset="0"/>
            </a:rPr>
            <a:t>sử</a:t>
          </a:r>
          <a:r>
            <a:rPr lang="en-GB" altLang="en-US" sz="2800" b="1" i="1" kern="1200" dirty="0">
              <a:solidFill>
                <a:schemeClr val="tx1"/>
              </a:solidFill>
              <a:latin typeface="Times New Roman" panose="02020603050405020304" pitchFamily="18" charset="0"/>
              <a:cs typeface="Times New Roman" panose="02020603050405020304" pitchFamily="18" charset="0"/>
            </a:rPr>
            <a:t> </a:t>
          </a:r>
          <a:endParaRPr lang="en-US" sz="2800" kern="1200" dirty="0">
            <a:solidFill>
              <a:schemeClr val="tx1"/>
            </a:solidFill>
          </a:endParaRPr>
        </a:p>
      </dsp:txBody>
      <dsp:txXfrm>
        <a:off x="87611" y="2867491"/>
        <a:ext cx="7356148" cy="719224"/>
      </dsp:txXfrm>
    </dsp:sp>
    <dsp:sp modelId="{B76D20A8-BE07-4CF5-BE8D-F17B4EFF970A}">
      <dsp:nvSpPr>
        <dsp:cNvPr id="0" name=""/>
        <dsp:cNvSpPr/>
      </dsp:nvSpPr>
      <dsp:spPr>
        <a:xfrm>
          <a:off x="0" y="4096981"/>
          <a:ext cx="8343900" cy="680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9E2779-001E-43E4-B246-EC5728769501}">
      <dsp:nvSpPr>
        <dsp:cNvPr id="0" name=""/>
        <dsp:cNvSpPr/>
      </dsp:nvSpPr>
      <dsp:spPr>
        <a:xfrm>
          <a:off x="114907" y="4004643"/>
          <a:ext cx="7926053" cy="797040"/>
        </a:xfrm>
        <a:prstGeom prst="round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766" tIns="0" rIns="220766" bIns="0" numCol="1" spcCol="1270" anchor="ctr" anchorCtr="0">
          <a:noAutofit/>
        </a:bodyPr>
        <a:lstStyle/>
        <a:p>
          <a:pPr marL="0" lvl="0" indent="0" algn="l" defTabSz="1244600">
            <a:lnSpc>
              <a:spcPct val="90000"/>
            </a:lnSpc>
            <a:spcBef>
              <a:spcPct val="0"/>
            </a:spcBef>
            <a:spcAft>
              <a:spcPct val="35000"/>
            </a:spcAft>
            <a:buNone/>
          </a:pPr>
          <a:r>
            <a:rPr lang="en-GB" altLang="en-US" sz="2800" b="1" i="1" kern="1200" dirty="0">
              <a:solidFill>
                <a:schemeClr val="tx1"/>
              </a:solidFill>
              <a:latin typeface="Times New Roman" panose="02020603050405020304" pitchFamily="18" charset="0"/>
              <a:cs typeface="Times New Roman" panose="02020603050405020304" pitchFamily="18" charset="0"/>
            </a:rPr>
            <a:t>d. </a:t>
          </a:r>
          <a:r>
            <a:rPr lang="en-GB" altLang="en-US" sz="2800" b="1" i="1" kern="1200" dirty="0" err="1">
              <a:solidFill>
                <a:schemeClr val="tx1"/>
              </a:solidFill>
              <a:latin typeface="Times New Roman" panose="02020603050405020304" pitchFamily="18" charset="0"/>
              <a:cs typeface="Times New Roman" panose="02020603050405020304" pitchFamily="18" charset="0"/>
            </a:rPr>
            <a:t>Triết</a:t>
          </a:r>
          <a:r>
            <a:rPr lang="en-GB" altLang="en-US" sz="2800" b="1" i="1" kern="1200" dirty="0">
              <a:solidFill>
                <a:schemeClr val="tx1"/>
              </a:solidFill>
              <a:latin typeface="Times New Roman" panose="02020603050405020304" pitchFamily="18" charset="0"/>
              <a:cs typeface="Times New Roman" panose="02020603050405020304" pitchFamily="18" charset="0"/>
            </a:rPr>
            <a:t> </a:t>
          </a:r>
          <a:r>
            <a:rPr lang="en-GB" altLang="en-US" sz="2800" b="1" i="1" kern="1200" dirty="0" err="1">
              <a:solidFill>
                <a:schemeClr val="tx1"/>
              </a:solidFill>
              <a:latin typeface="Times New Roman" panose="02020603050405020304" pitchFamily="18" charset="0"/>
              <a:cs typeface="Times New Roman" panose="02020603050405020304" pitchFamily="18" charset="0"/>
            </a:rPr>
            <a:t>học</a:t>
          </a:r>
          <a:r>
            <a:rPr lang="en-GB" altLang="en-US" sz="2800" b="1" i="1" kern="1200" dirty="0">
              <a:solidFill>
                <a:schemeClr val="tx1"/>
              </a:solidFill>
              <a:latin typeface="Times New Roman" panose="02020603050405020304" pitchFamily="18" charset="0"/>
              <a:cs typeface="Times New Roman" panose="02020603050405020304" pitchFamily="18" charset="0"/>
            </a:rPr>
            <a:t> - </a:t>
          </a:r>
          <a:r>
            <a:rPr lang="en-GB" altLang="en-US" sz="2800" b="1" i="1" kern="1200" dirty="0" err="1">
              <a:solidFill>
                <a:schemeClr val="tx1"/>
              </a:solidFill>
              <a:latin typeface="Times New Roman" panose="02020603050405020304" pitchFamily="18" charset="0"/>
              <a:cs typeface="Times New Roman" panose="02020603050405020304" pitchFamily="18" charset="0"/>
            </a:rPr>
            <a:t>hạt</a:t>
          </a:r>
          <a:r>
            <a:rPr lang="en-GB" altLang="en-US" sz="2800" b="1" i="1" kern="1200" dirty="0">
              <a:solidFill>
                <a:schemeClr val="tx1"/>
              </a:solidFill>
              <a:latin typeface="Times New Roman" panose="02020603050405020304" pitchFamily="18" charset="0"/>
              <a:cs typeface="Times New Roman" panose="02020603050405020304" pitchFamily="18" charset="0"/>
            </a:rPr>
            <a:t> </a:t>
          </a:r>
          <a:r>
            <a:rPr lang="en-GB" altLang="en-US" sz="2800" b="1" i="1" kern="1200" dirty="0" err="1">
              <a:solidFill>
                <a:schemeClr val="tx1"/>
              </a:solidFill>
              <a:latin typeface="Times New Roman" panose="02020603050405020304" pitchFamily="18" charset="0"/>
              <a:cs typeface="Times New Roman" panose="02020603050405020304" pitchFamily="18" charset="0"/>
            </a:rPr>
            <a:t>nhân</a:t>
          </a:r>
          <a:r>
            <a:rPr lang="en-GB" altLang="en-US" sz="2800" b="1" i="1" kern="1200" dirty="0">
              <a:solidFill>
                <a:schemeClr val="tx1"/>
              </a:solidFill>
              <a:latin typeface="Times New Roman" panose="02020603050405020304" pitchFamily="18" charset="0"/>
              <a:cs typeface="Times New Roman" panose="02020603050405020304" pitchFamily="18" charset="0"/>
            </a:rPr>
            <a:t> </a:t>
          </a:r>
          <a:r>
            <a:rPr lang="en-GB" altLang="en-US" sz="2800" b="1" i="1" kern="1200" dirty="0" err="1">
              <a:solidFill>
                <a:schemeClr val="tx1"/>
              </a:solidFill>
              <a:latin typeface="Times New Roman" panose="02020603050405020304" pitchFamily="18" charset="0"/>
              <a:cs typeface="Times New Roman" panose="02020603050405020304" pitchFamily="18" charset="0"/>
            </a:rPr>
            <a:t>lý</a:t>
          </a:r>
          <a:r>
            <a:rPr lang="en-GB" altLang="en-US" sz="2800" b="1" i="1" kern="1200" dirty="0">
              <a:solidFill>
                <a:schemeClr val="tx1"/>
              </a:solidFill>
              <a:latin typeface="Times New Roman" panose="02020603050405020304" pitchFamily="18" charset="0"/>
              <a:cs typeface="Times New Roman" panose="02020603050405020304" pitchFamily="18" charset="0"/>
            </a:rPr>
            <a:t> </a:t>
          </a:r>
          <a:r>
            <a:rPr lang="en-GB" altLang="en-US" sz="2800" b="1" i="1" kern="1200" dirty="0" err="1">
              <a:solidFill>
                <a:schemeClr val="tx1"/>
              </a:solidFill>
              <a:latin typeface="Times New Roman" panose="02020603050405020304" pitchFamily="18" charset="0"/>
              <a:cs typeface="Times New Roman" panose="02020603050405020304" pitchFamily="18" charset="0"/>
            </a:rPr>
            <a:t>luận</a:t>
          </a:r>
          <a:r>
            <a:rPr lang="en-GB" altLang="en-US" sz="2800" b="1" i="1" kern="1200" dirty="0">
              <a:solidFill>
                <a:schemeClr val="tx1"/>
              </a:solidFill>
              <a:latin typeface="Times New Roman" panose="02020603050405020304" pitchFamily="18" charset="0"/>
              <a:cs typeface="Times New Roman" panose="02020603050405020304" pitchFamily="18" charset="0"/>
            </a:rPr>
            <a:t> </a:t>
          </a:r>
          <a:r>
            <a:rPr lang="en-GB" altLang="en-US" sz="2800" b="1" i="1" kern="1200" dirty="0" err="1">
              <a:solidFill>
                <a:schemeClr val="tx1"/>
              </a:solidFill>
              <a:latin typeface="Times New Roman" panose="02020603050405020304" pitchFamily="18" charset="0"/>
              <a:cs typeface="Times New Roman" panose="02020603050405020304" pitchFamily="18" charset="0"/>
            </a:rPr>
            <a:t>của</a:t>
          </a:r>
          <a:r>
            <a:rPr lang="en-GB" altLang="en-US" sz="2800" b="1" i="1" kern="1200" dirty="0">
              <a:solidFill>
                <a:schemeClr val="tx1"/>
              </a:solidFill>
              <a:latin typeface="Times New Roman" panose="02020603050405020304" pitchFamily="18" charset="0"/>
              <a:cs typeface="Times New Roman" panose="02020603050405020304" pitchFamily="18" charset="0"/>
            </a:rPr>
            <a:t> </a:t>
          </a:r>
          <a:r>
            <a:rPr lang="en-GB" altLang="en-US" sz="2800" b="1" i="1" kern="1200" dirty="0" err="1">
              <a:solidFill>
                <a:schemeClr val="tx1"/>
              </a:solidFill>
              <a:latin typeface="Times New Roman" panose="02020603050405020304" pitchFamily="18" charset="0"/>
              <a:cs typeface="Times New Roman" panose="02020603050405020304" pitchFamily="18" charset="0"/>
            </a:rPr>
            <a:t>thế</a:t>
          </a:r>
          <a:r>
            <a:rPr lang="en-GB" altLang="en-US" sz="2800" b="1" i="1" kern="1200" dirty="0">
              <a:solidFill>
                <a:schemeClr val="tx1"/>
              </a:solidFill>
              <a:latin typeface="Times New Roman" panose="02020603050405020304" pitchFamily="18" charset="0"/>
              <a:cs typeface="Times New Roman" panose="02020603050405020304" pitchFamily="18" charset="0"/>
            </a:rPr>
            <a:t> </a:t>
          </a:r>
          <a:r>
            <a:rPr lang="en-GB" altLang="en-US" sz="2800" b="1" i="1" kern="1200" dirty="0" err="1">
              <a:solidFill>
                <a:schemeClr val="tx1"/>
              </a:solidFill>
              <a:latin typeface="Times New Roman" panose="02020603050405020304" pitchFamily="18" charset="0"/>
              <a:cs typeface="Times New Roman" panose="02020603050405020304" pitchFamily="18" charset="0"/>
            </a:rPr>
            <a:t>giới</a:t>
          </a:r>
          <a:r>
            <a:rPr lang="en-GB" altLang="en-US" sz="2800" b="1" i="1" kern="1200" dirty="0">
              <a:solidFill>
                <a:schemeClr val="tx1"/>
              </a:solidFill>
              <a:latin typeface="Times New Roman" panose="02020603050405020304" pitchFamily="18" charset="0"/>
              <a:cs typeface="Times New Roman" panose="02020603050405020304" pitchFamily="18" charset="0"/>
            </a:rPr>
            <a:t> </a:t>
          </a:r>
          <a:r>
            <a:rPr lang="en-GB" altLang="en-US" sz="2800" b="1" i="1" kern="1200" dirty="0" err="1">
              <a:solidFill>
                <a:schemeClr val="tx1"/>
              </a:solidFill>
              <a:latin typeface="Times New Roman" panose="02020603050405020304" pitchFamily="18" charset="0"/>
              <a:cs typeface="Times New Roman" panose="02020603050405020304" pitchFamily="18" charset="0"/>
            </a:rPr>
            <a:t>quan</a:t>
          </a:r>
          <a:endParaRPr lang="en-US" sz="2800" kern="1200" dirty="0">
            <a:solidFill>
              <a:schemeClr val="tx1"/>
            </a:solidFill>
          </a:endParaRPr>
        </a:p>
      </dsp:txBody>
      <dsp:txXfrm>
        <a:off x="153815" y="4043551"/>
        <a:ext cx="7848237" cy="719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CD5C3F-1EB3-413A-9B94-BC3F57031A72}">
      <dsp:nvSpPr>
        <dsp:cNvPr id="0" name=""/>
        <dsp:cNvSpPr/>
      </dsp:nvSpPr>
      <dsp:spPr>
        <a:xfrm rot="5400000">
          <a:off x="-222429" y="225592"/>
          <a:ext cx="1482862" cy="1038004"/>
        </a:xfrm>
        <a:prstGeom prst="chevron">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b="1" kern="1200" dirty="0">
              <a:latin typeface="Times New Roman" panose="02020603050405020304" pitchFamily="18" charset="0"/>
              <a:cs typeface="Times New Roman" panose="02020603050405020304" pitchFamily="18" charset="0"/>
            </a:rPr>
            <a:t>a</a:t>
          </a:r>
        </a:p>
      </dsp:txBody>
      <dsp:txXfrm rot="-5400000">
        <a:off x="0" y="522165"/>
        <a:ext cx="1038004" cy="444858"/>
      </dsp:txXfrm>
    </dsp:sp>
    <dsp:sp modelId="{049C494F-401A-4A86-98A3-5DCA1AD977C6}">
      <dsp:nvSpPr>
        <dsp:cNvPr id="0" name=""/>
        <dsp:cNvSpPr/>
      </dsp:nvSpPr>
      <dsp:spPr>
        <a:xfrm rot="5400000">
          <a:off x="4151618" y="-3110450"/>
          <a:ext cx="964367" cy="7191595"/>
        </a:xfrm>
        <a:prstGeom prst="round2SameRect">
          <a:avLst/>
        </a:prstGeom>
        <a:gradFill flip="none"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0800000" scaled="1"/>
          <a:tileRect/>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GB" altLang="en-US" sz="3100" i="1" kern="1200" dirty="0" err="1">
              <a:latin typeface="Times New Roman" panose="02020603050405020304" pitchFamily="18" charset="0"/>
              <a:cs typeface="Times New Roman" panose="02020603050405020304" pitchFamily="18" charset="0"/>
            </a:rPr>
            <a:t>Nội</a:t>
          </a:r>
          <a:r>
            <a:rPr lang="en-GB" altLang="en-US" sz="3100" i="1" kern="1200" dirty="0">
              <a:latin typeface="Times New Roman" panose="02020603050405020304" pitchFamily="18" charset="0"/>
              <a:cs typeface="Times New Roman" panose="02020603050405020304" pitchFamily="18" charset="0"/>
            </a:rPr>
            <a:t> dung </a:t>
          </a:r>
          <a:r>
            <a:rPr lang="en-GB" altLang="en-US" sz="3100" i="1" kern="1200" dirty="0" err="1">
              <a:latin typeface="Times New Roman" panose="02020603050405020304" pitchFamily="18" charset="0"/>
              <a:cs typeface="Times New Roman" panose="02020603050405020304" pitchFamily="18" charset="0"/>
            </a:rPr>
            <a:t>vấn</a:t>
          </a:r>
          <a:r>
            <a:rPr lang="en-GB" altLang="en-US" sz="3100" i="1" kern="1200" dirty="0">
              <a:latin typeface="Times New Roman" panose="02020603050405020304" pitchFamily="18" charset="0"/>
              <a:cs typeface="Times New Roman" panose="02020603050405020304" pitchFamily="18" charset="0"/>
            </a:rPr>
            <a:t> </a:t>
          </a:r>
          <a:r>
            <a:rPr lang="en-GB" altLang="en-US" sz="3100" i="1" kern="1200" dirty="0" err="1">
              <a:latin typeface="Times New Roman" panose="02020603050405020304" pitchFamily="18" charset="0"/>
              <a:cs typeface="Times New Roman" panose="02020603050405020304" pitchFamily="18" charset="0"/>
            </a:rPr>
            <a:t>đề</a:t>
          </a:r>
          <a:r>
            <a:rPr lang="en-GB" altLang="en-US" sz="3100" i="1" kern="1200" dirty="0">
              <a:latin typeface="Times New Roman" panose="02020603050405020304" pitchFamily="18" charset="0"/>
              <a:cs typeface="Times New Roman" panose="02020603050405020304" pitchFamily="18" charset="0"/>
            </a:rPr>
            <a:t> </a:t>
          </a:r>
          <a:r>
            <a:rPr lang="en-GB" altLang="en-US" sz="3100" i="1" kern="1200" dirty="0" err="1">
              <a:latin typeface="Times New Roman" panose="02020603050405020304" pitchFamily="18" charset="0"/>
              <a:cs typeface="Times New Roman" panose="02020603050405020304" pitchFamily="18" charset="0"/>
            </a:rPr>
            <a:t>cơ</a:t>
          </a:r>
          <a:r>
            <a:rPr lang="en-GB" altLang="en-US" sz="3100" i="1" kern="1200" dirty="0">
              <a:latin typeface="Times New Roman" panose="02020603050405020304" pitchFamily="18" charset="0"/>
              <a:cs typeface="Times New Roman" panose="02020603050405020304" pitchFamily="18" charset="0"/>
            </a:rPr>
            <a:t> </a:t>
          </a:r>
          <a:r>
            <a:rPr lang="en-GB" altLang="en-US" sz="3100" i="1" kern="1200" dirty="0" err="1">
              <a:latin typeface="Times New Roman" panose="02020603050405020304" pitchFamily="18" charset="0"/>
              <a:cs typeface="Times New Roman" panose="02020603050405020304" pitchFamily="18" charset="0"/>
            </a:rPr>
            <a:t>bản</a:t>
          </a:r>
          <a:r>
            <a:rPr lang="en-GB" altLang="en-US" sz="3100" i="1" kern="1200" dirty="0">
              <a:latin typeface="Times New Roman" panose="02020603050405020304" pitchFamily="18" charset="0"/>
              <a:cs typeface="Times New Roman" panose="02020603050405020304" pitchFamily="18" charset="0"/>
            </a:rPr>
            <a:t> </a:t>
          </a:r>
          <a:r>
            <a:rPr lang="en-GB" altLang="en-US" sz="3100" i="1" kern="1200" dirty="0" err="1">
              <a:latin typeface="Times New Roman" panose="02020603050405020304" pitchFamily="18" charset="0"/>
              <a:cs typeface="Times New Roman" panose="02020603050405020304" pitchFamily="18" charset="0"/>
            </a:rPr>
            <a:t>của</a:t>
          </a:r>
          <a:r>
            <a:rPr lang="en-GB" altLang="en-US" sz="3100" i="1" kern="1200" dirty="0">
              <a:latin typeface="Times New Roman" panose="02020603050405020304" pitchFamily="18" charset="0"/>
              <a:cs typeface="Times New Roman" panose="02020603050405020304" pitchFamily="18" charset="0"/>
            </a:rPr>
            <a:t> </a:t>
          </a:r>
          <a:r>
            <a:rPr lang="en-GB" altLang="en-US" sz="3100" i="1" kern="1200" dirty="0" err="1">
              <a:latin typeface="Times New Roman" panose="02020603050405020304" pitchFamily="18" charset="0"/>
              <a:cs typeface="Times New Roman" panose="02020603050405020304" pitchFamily="18" charset="0"/>
            </a:rPr>
            <a:t>triết</a:t>
          </a:r>
          <a:r>
            <a:rPr lang="en-GB" altLang="en-US" sz="3100" i="1" kern="1200" dirty="0">
              <a:latin typeface="Times New Roman" panose="02020603050405020304" pitchFamily="18" charset="0"/>
              <a:cs typeface="Times New Roman" panose="02020603050405020304" pitchFamily="18" charset="0"/>
            </a:rPr>
            <a:t> </a:t>
          </a:r>
          <a:r>
            <a:rPr lang="en-GB" altLang="en-US" sz="3100" i="1" kern="1200" dirty="0" err="1">
              <a:latin typeface="Times New Roman" panose="02020603050405020304" pitchFamily="18" charset="0"/>
              <a:cs typeface="Times New Roman" panose="02020603050405020304" pitchFamily="18" charset="0"/>
            </a:rPr>
            <a:t>học</a:t>
          </a:r>
          <a:r>
            <a:rPr lang="en-GB" altLang="en-US" sz="3100" i="1" kern="1200" dirty="0">
              <a:latin typeface="Times New Roman" panose="02020603050405020304" pitchFamily="18" charset="0"/>
              <a:cs typeface="Times New Roman" panose="02020603050405020304" pitchFamily="18" charset="0"/>
            </a:rPr>
            <a:t> </a:t>
          </a:r>
          <a:endParaRPr lang="en-US" sz="3100" kern="1200" dirty="0"/>
        </a:p>
      </dsp:txBody>
      <dsp:txXfrm rot="-5400000">
        <a:off x="1038005" y="50240"/>
        <a:ext cx="7144518" cy="870213"/>
      </dsp:txXfrm>
    </dsp:sp>
    <dsp:sp modelId="{71A282A1-3C6C-4FB3-997C-3E5BED990682}">
      <dsp:nvSpPr>
        <dsp:cNvPr id="0" name=""/>
        <dsp:cNvSpPr/>
      </dsp:nvSpPr>
      <dsp:spPr>
        <a:xfrm rot="5400000">
          <a:off x="-222429" y="1512997"/>
          <a:ext cx="1482862" cy="1038004"/>
        </a:xfrm>
        <a:prstGeom prst="chevron">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b="1" kern="1200" dirty="0">
              <a:latin typeface="Times New Roman" panose="02020603050405020304" pitchFamily="18" charset="0"/>
              <a:cs typeface="Times New Roman" panose="02020603050405020304" pitchFamily="18" charset="0"/>
            </a:rPr>
            <a:t>b</a:t>
          </a:r>
        </a:p>
      </dsp:txBody>
      <dsp:txXfrm rot="-5400000">
        <a:off x="0" y="1809570"/>
        <a:ext cx="1038004" cy="444858"/>
      </dsp:txXfrm>
    </dsp:sp>
    <dsp:sp modelId="{98D6EEE2-944A-4E6D-8EF4-AAED068B6CBE}">
      <dsp:nvSpPr>
        <dsp:cNvPr id="0" name=""/>
        <dsp:cNvSpPr/>
      </dsp:nvSpPr>
      <dsp:spPr>
        <a:xfrm rot="5400000">
          <a:off x="4151871" y="-1823298"/>
          <a:ext cx="963860" cy="7191595"/>
        </a:xfrm>
        <a:prstGeom prst="round2SameRect">
          <a:avLst/>
        </a:prstGeom>
        <a:gradFill flip="none"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0800000" scaled="1"/>
          <a:tileRect/>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GB" altLang="en-US" sz="3100" i="1" kern="1200" dirty="0">
              <a:latin typeface="Times New Roman" panose="02020603050405020304" pitchFamily="18" charset="0"/>
              <a:cs typeface="Times New Roman" panose="02020603050405020304" pitchFamily="18" charset="0"/>
            </a:rPr>
            <a:t>Chủ </a:t>
          </a:r>
          <a:r>
            <a:rPr lang="en-GB" altLang="en-US" sz="3100" i="1" kern="1200" dirty="0" err="1">
              <a:latin typeface="Times New Roman" panose="02020603050405020304" pitchFamily="18" charset="0"/>
              <a:cs typeface="Times New Roman" panose="02020603050405020304" pitchFamily="18" charset="0"/>
            </a:rPr>
            <a:t>nghĩa</a:t>
          </a:r>
          <a:r>
            <a:rPr lang="en-GB" altLang="en-US" sz="3100" i="1" kern="1200" dirty="0">
              <a:latin typeface="Times New Roman" panose="02020603050405020304" pitchFamily="18" charset="0"/>
              <a:cs typeface="Times New Roman" panose="02020603050405020304" pitchFamily="18" charset="0"/>
            </a:rPr>
            <a:t> </a:t>
          </a:r>
          <a:r>
            <a:rPr lang="en-GB" altLang="en-US" sz="3100" i="1" kern="1200" dirty="0" err="1">
              <a:latin typeface="Times New Roman" panose="02020603050405020304" pitchFamily="18" charset="0"/>
              <a:cs typeface="Times New Roman" panose="02020603050405020304" pitchFamily="18" charset="0"/>
            </a:rPr>
            <a:t>duy</a:t>
          </a:r>
          <a:r>
            <a:rPr lang="en-GB" altLang="en-US" sz="3100" i="1" kern="1200" dirty="0">
              <a:latin typeface="Times New Roman" panose="02020603050405020304" pitchFamily="18" charset="0"/>
              <a:cs typeface="Times New Roman" panose="02020603050405020304" pitchFamily="18" charset="0"/>
            </a:rPr>
            <a:t> </a:t>
          </a:r>
          <a:r>
            <a:rPr lang="en-GB" altLang="en-US" sz="3100" i="1" kern="1200" dirty="0" err="1">
              <a:latin typeface="Times New Roman" panose="02020603050405020304" pitchFamily="18" charset="0"/>
              <a:cs typeface="Times New Roman" panose="02020603050405020304" pitchFamily="18" charset="0"/>
            </a:rPr>
            <a:t>vật</a:t>
          </a:r>
          <a:r>
            <a:rPr lang="en-GB" altLang="en-US" sz="3100" i="1" kern="1200" dirty="0">
              <a:latin typeface="Times New Roman" panose="02020603050405020304" pitchFamily="18" charset="0"/>
              <a:cs typeface="Times New Roman" panose="02020603050405020304" pitchFamily="18" charset="0"/>
            </a:rPr>
            <a:t> </a:t>
          </a:r>
          <a:r>
            <a:rPr lang="en-GB" altLang="en-US" sz="3100" i="1" kern="1200" dirty="0" err="1">
              <a:latin typeface="Times New Roman" panose="02020603050405020304" pitchFamily="18" charset="0"/>
              <a:cs typeface="Times New Roman" panose="02020603050405020304" pitchFamily="18" charset="0"/>
            </a:rPr>
            <a:t>và</a:t>
          </a:r>
          <a:r>
            <a:rPr lang="en-GB" altLang="en-US" sz="3100" i="1" kern="1200" dirty="0">
              <a:latin typeface="Times New Roman" panose="02020603050405020304" pitchFamily="18" charset="0"/>
              <a:cs typeface="Times New Roman" panose="02020603050405020304" pitchFamily="18" charset="0"/>
            </a:rPr>
            <a:t> </a:t>
          </a:r>
          <a:r>
            <a:rPr lang="en-GB" altLang="en-US" sz="3100" i="1" kern="1200" dirty="0" err="1">
              <a:latin typeface="Times New Roman" panose="02020603050405020304" pitchFamily="18" charset="0"/>
              <a:cs typeface="Times New Roman" panose="02020603050405020304" pitchFamily="18" charset="0"/>
            </a:rPr>
            <a:t>chu</a:t>
          </a:r>
          <a:r>
            <a:rPr lang="en-GB" altLang="en-US" sz="3100" i="1" kern="1200" dirty="0">
              <a:latin typeface="Times New Roman" panose="02020603050405020304" pitchFamily="18" charset="0"/>
              <a:cs typeface="Times New Roman" panose="02020603050405020304" pitchFamily="18" charset="0"/>
            </a:rPr>
            <a:t>̉ </a:t>
          </a:r>
          <a:r>
            <a:rPr lang="en-GB" altLang="en-US" sz="3100" i="1" kern="1200" dirty="0" err="1">
              <a:latin typeface="Times New Roman" panose="02020603050405020304" pitchFamily="18" charset="0"/>
              <a:cs typeface="Times New Roman" panose="02020603050405020304" pitchFamily="18" charset="0"/>
            </a:rPr>
            <a:t>nghĩa</a:t>
          </a:r>
          <a:r>
            <a:rPr lang="en-GB" altLang="en-US" sz="3100" i="1" kern="1200" dirty="0">
              <a:latin typeface="Times New Roman" panose="02020603050405020304" pitchFamily="18" charset="0"/>
              <a:cs typeface="Times New Roman" panose="02020603050405020304" pitchFamily="18" charset="0"/>
            </a:rPr>
            <a:t> </a:t>
          </a:r>
          <a:r>
            <a:rPr lang="en-GB" altLang="en-US" sz="3100" i="1" kern="1200" dirty="0" err="1">
              <a:latin typeface="Times New Roman" panose="02020603050405020304" pitchFamily="18" charset="0"/>
              <a:cs typeface="Times New Roman" panose="02020603050405020304" pitchFamily="18" charset="0"/>
            </a:rPr>
            <a:t>duy</a:t>
          </a:r>
          <a:r>
            <a:rPr lang="en-GB" altLang="en-US" sz="3100" i="1" kern="1200" dirty="0">
              <a:latin typeface="Times New Roman" panose="02020603050405020304" pitchFamily="18" charset="0"/>
              <a:cs typeface="Times New Roman" panose="02020603050405020304" pitchFamily="18" charset="0"/>
            </a:rPr>
            <a:t> </a:t>
          </a:r>
          <a:r>
            <a:rPr lang="en-GB" altLang="en-US" sz="3100" i="1" kern="1200" dirty="0" err="1">
              <a:latin typeface="Times New Roman" panose="02020603050405020304" pitchFamily="18" charset="0"/>
              <a:cs typeface="Times New Roman" panose="02020603050405020304" pitchFamily="18" charset="0"/>
            </a:rPr>
            <a:t>tâm</a:t>
          </a:r>
          <a:endParaRPr lang="en-US" sz="3100" kern="1200" dirty="0"/>
        </a:p>
      </dsp:txBody>
      <dsp:txXfrm rot="-5400000">
        <a:off x="1038004" y="1337621"/>
        <a:ext cx="7144543" cy="869756"/>
      </dsp:txXfrm>
    </dsp:sp>
    <dsp:sp modelId="{49C98E54-C10E-47D5-BEFB-B0FE34A481B8}">
      <dsp:nvSpPr>
        <dsp:cNvPr id="0" name=""/>
        <dsp:cNvSpPr/>
      </dsp:nvSpPr>
      <dsp:spPr>
        <a:xfrm rot="5400000">
          <a:off x="-222429" y="2800403"/>
          <a:ext cx="1482862" cy="1038004"/>
        </a:xfrm>
        <a:prstGeom prst="chevron">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b="1" kern="1200" dirty="0">
              <a:latin typeface="Times New Roman" panose="02020603050405020304" pitchFamily="18" charset="0"/>
              <a:cs typeface="Times New Roman" panose="02020603050405020304" pitchFamily="18" charset="0"/>
            </a:rPr>
            <a:t>c</a:t>
          </a:r>
        </a:p>
      </dsp:txBody>
      <dsp:txXfrm rot="-5400000">
        <a:off x="0" y="3096976"/>
        <a:ext cx="1038004" cy="444858"/>
      </dsp:txXfrm>
    </dsp:sp>
    <dsp:sp modelId="{353B9EAF-E3FB-48B0-A62A-BD42D5D9B16A}">
      <dsp:nvSpPr>
        <dsp:cNvPr id="0" name=""/>
        <dsp:cNvSpPr/>
      </dsp:nvSpPr>
      <dsp:spPr>
        <a:xfrm rot="5400000">
          <a:off x="4151871" y="-535893"/>
          <a:ext cx="963860" cy="7191595"/>
        </a:xfrm>
        <a:prstGeom prst="round2SameRect">
          <a:avLst/>
        </a:prstGeom>
        <a:gradFill flip="none"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0800000" scaled="1"/>
          <a:tileRect/>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GB" altLang="en-US" sz="3100" i="1" kern="1200" dirty="0" err="1">
              <a:latin typeface="Times New Roman" panose="02020603050405020304" pitchFamily="18" charset="0"/>
              <a:cs typeface="Times New Roman" panose="02020603050405020304" pitchFamily="18" charset="0"/>
            </a:rPr>
            <a:t>Thuyết</a:t>
          </a:r>
          <a:r>
            <a:rPr lang="en-GB" altLang="en-US" sz="3100" i="1" kern="1200" dirty="0">
              <a:latin typeface="Times New Roman" panose="02020603050405020304" pitchFamily="18" charset="0"/>
              <a:cs typeface="Times New Roman" panose="02020603050405020304" pitchFamily="18" charset="0"/>
            </a:rPr>
            <a:t> </a:t>
          </a:r>
          <a:r>
            <a:rPr lang="en-GB" altLang="en-US" sz="3100" i="1" kern="1200" dirty="0" err="1">
              <a:latin typeface="Times New Roman" panose="02020603050405020304" pitchFamily="18" charset="0"/>
              <a:cs typeface="Times New Roman" panose="02020603050405020304" pitchFamily="18" charset="0"/>
            </a:rPr>
            <a:t>có</a:t>
          </a:r>
          <a:r>
            <a:rPr lang="en-GB" altLang="en-US" sz="3100" i="1" kern="1200" dirty="0">
              <a:latin typeface="Times New Roman" panose="02020603050405020304" pitchFamily="18" charset="0"/>
              <a:cs typeface="Times New Roman" panose="02020603050405020304" pitchFamily="18" charset="0"/>
            </a:rPr>
            <a:t> </a:t>
          </a:r>
          <a:r>
            <a:rPr lang="en-GB" altLang="en-US" sz="3100" i="1" kern="1200" dirty="0" err="1">
              <a:latin typeface="Times New Roman" panose="02020603050405020304" pitchFamily="18" charset="0"/>
              <a:cs typeface="Times New Roman" panose="02020603050405020304" pitchFamily="18" charset="0"/>
            </a:rPr>
            <a:t>thể</a:t>
          </a:r>
          <a:r>
            <a:rPr lang="en-GB" altLang="en-US" sz="3100" i="1" kern="1200" dirty="0">
              <a:latin typeface="Times New Roman" panose="02020603050405020304" pitchFamily="18" charset="0"/>
              <a:cs typeface="Times New Roman" panose="02020603050405020304" pitchFamily="18" charset="0"/>
            </a:rPr>
            <a:t> </a:t>
          </a:r>
          <a:r>
            <a:rPr lang="en-GB" altLang="en-US" sz="3100" i="1" kern="1200" dirty="0" err="1">
              <a:latin typeface="Times New Roman" panose="02020603050405020304" pitchFamily="18" charset="0"/>
              <a:cs typeface="Times New Roman" panose="02020603050405020304" pitchFamily="18" charset="0"/>
            </a:rPr>
            <a:t>biết</a:t>
          </a:r>
          <a:r>
            <a:rPr lang="en-GB" altLang="en-US" sz="3100" i="1" kern="1200" dirty="0">
              <a:latin typeface="Times New Roman" panose="02020603050405020304" pitchFamily="18" charset="0"/>
              <a:cs typeface="Times New Roman" panose="02020603050405020304" pitchFamily="18" charset="0"/>
            </a:rPr>
            <a:t> (</a:t>
          </a:r>
          <a:r>
            <a:rPr lang="en-GB" altLang="en-US" sz="3100" i="1" kern="1200" dirty="0" err="1">
              <a:latin typeface="Times New Roman" panose="02020603050405020304" pitchFamily="18" charset="0"/>
              <a:cs typeface="Times New Roman" panose="02020603050405020304" pitchFamily="18" charset="0"/>
            </a:rPr>
            <a:t>Khả</a:t>
          </a:r>
          <a:r>
            <a:rPr lang="en-GB" altLang="en-US" sz="3100" i="1" kern="1200" dirty="0">
              <a:latin typeface="Times New Roman" panose="02020603050405020304" pitchFamily="18" charset="0"/>
              <a:cs typeface="Times New Roman" panose="02020603050405020304" pitchFamily="18" charset="0"/>
            </a:rPr>
            <a:t> tri </a:t>
          </a:r>
          <a:r>
            <a:rPr lang="en-GB" altLang="en-US" sz="3100" i="1" kern="1200" dirty="0" err="1">
              <a:latin typeface="Times New Roman" panose="02020603050405020304" pitchFamily="18" charset="0"/>
              <a:cs typeface="Times New Roman" panose="02020603050405020304" pitchFamily="18" charset="0"/>
            </a:rPr>
            <a:t>luận</a:t>
          </a:r>
          <a:r>
            <a:rPr lang="en-GB" altLang="en-US" sz="3100" i="1" kern="1200" dirty="0">
              <a:latin typeface="Times New Roman" panose="02020603050405020304" pitchFamily="18" charset="0"/>
              <a:cs typeface="Times New Roman" panose="02020603050405020304" pitchFamily="18" charset="0"/>
            </a:rPr>
            <a:t>) </a:t>
          </a:r>
          <a:r>
            <a:rPr lang="en-GB" altLang="en-US" sz="3100" i="1" kern="1200" dirty="0" err="1">
              <a:latin typeface="Times New Roman" panose="02020603050405020304" pitchFamily="18" charset="0"/>
              <a:cs typeface="Times New Roman" panose="02020603050405020304" pitchFamily="18" charset="0"/>
            </a:rPr>
            <a:t>và</a:t>
          </a:r>
          <a:r>
            <a:rPr lang="en-GB" altLang="en-US" sz="3100" i="1" kern="1200" dirty="0">
              <a:latin typeface="Times New Roman" panose="02020603050405020304" pitchFamily="18" charset="0"/>
              <a:cs typeface="Times New Roman" panose="02020603050405020304" pitchFamily="18" charset="0"/>
            </a:rPr>
            <a:t> </a:t>
          </a:r>
          <a:r>
            <a:rPr lang="en-GB" altLang="en-US" sz="3100" i="1" kern="1200" dirty="0" err="1">
              <a:latin typeface="Times New Roman" panose="02020603050405020304" pitchFamily="18" charset="0"/>
              <a:cs typeface="Times New Roman" panose="02020603050405020304" pitchFamily="18" charset="0"/>
            </a:rPr>
            <a:t>thuyết</a:t>
          </a:r>
          <a:r>
            <a:rPr lang="en-GB" altLang="en-US" sz="3100" i="1" kern="1200" dirty="0">
              <a:latin typeface="Times New Roman" panose="02020603050405020304" pitchFamily="18" charset="0"/>
              <a:cs typeface="Times New Roman" panose="02020603050405020304" pitchFamily="18" charset="0"/>
            </a:rPr>
            <a:t> </a:t>
          </a:r>
          <a:r>
            <a:rPr lang="en-GB" altLang="en-US" sz="3100" i="1" kern="1200" dirty="0" err="1">
              <a:latin typeface="Times New Roman" panose="02020603050405020304" pitchFamily="18" charset="0"/>
              <a:cs typeface="Times New Roman" panose="02020603050405020304" pitchFamily="18" charset="0"/>
            </a:rPr>
            <a:t>không</a:t>
          </a:r>
          <a:r>
            <a:rPr lang="en-GB" altLang="en-US" sz="3100" i="1" kern="1200" dirty="0">
              <a:latin typeface="Times New Roman" panose="02020603050405020304" pitchFamily="18" charset="0"/>
              <a:cs typeface="Times New Roman" panose="02020603050405020304" pitchFamily="18" charset="0"/>
            </a:rPr>
            <a:t> </a:t>
          </a:r>
          <a:r>
            <a:rPr lang="en-GB" altLang="en-US" sz="3100" i="1" kern="1200" dirty="0" err="1">
              <a:latin typeface="Times New Roman" panose="02020603050405020304" pitchFamily="18" charset="0"/>
              <a:cs typeface="Times New Roman" panose="02020603050405020304" pitchFamily="18" charset="0"/>
            </a:rPr>
            <a:t>thể</a:t>
          </a:r>
          <a:r>
            <a:rPr lang="en-GB" altLang="en-US" sz="3100" i="1" kern="1200" dirty="0">
              <a:latin typeface="Times New Roman" panose="02020603050405020304" pitchFamily="18" charset="0"/>
              <a:cs typeface="Times New Roman" panose="02020603050405020304" pitchFamily="18" charset="0"/>
            </a:rPr>
            <a:t> </a:t>
          </a:r>
          <a:r>
            <a:rPr lang="en-GB" altLang="en-US" sz="3100" i="1" kern="1200" dirty="0" err="1">
              <a:latin typeface="Times New Roman" panose="02020603050405020304" pitchFamily="18" charset="0"/>
              <a:cs typeface="Times New Roman" panose="02020603050405020304" pitchFamily="18" charset="0"/>
            </a:rPr>
            <a:t>biết</a:t>
          </a:r>
          <a:r>
            <a:rPr lang="en-GB" altLang="en-US" sz="3100" i="1" kern="1200" dirty="0">
              <a:latin typeface="Times New Roman" panose="02020603050405020304" pitchFamily="18" charset="0"/>
              <a:cs typeface="Times New Roman" panose="02020603050405020304" pitchFamily="18" charset="0"/>
            </a:rPr>
            <a:t> (</a:t>
          </a:r>
          <a:r>
            <a:rPr lang="en-GB" altLang="en-US" sz="3100" i="1" kern="1200" dirty="0" err="1">
              <a:latin typeface="Times New Roman" panose="02020603050405020304" pitchFamily="18" charset="0"/>
              <a:cs typeface="Times New Roman" panose="02020603050405020304" pitchFamily="18" charset="0"/>
            </a:rPr>
            <a:t>Bất</a:t>
          </a:r>
          <a:r>
            <a:rPr lang="en-GB" altLang="en-US" sz="3100" i="1" kern="1200" dirty="0">
              <a:latin typeface="Times New Roman" panose="02020603050405020304" pitchFamily="18" charset="0"/>
              <a:cs typeface="Times New Roman" panose="02020603050405020304" pitchFamily="18" charset="0"/>
            </a:rPr>
            <a:t> </a:t>
          </a:r>
          <a:r>
            <a:rPr lang="en-GB" altLang="en-US" sz="3100" i="1" kern="1200" dirty="0" err="1">
              <a:latin typeface="Times New Roman" panose="02020603050405020304" pitchFamily="18" charset="0"/>
              <a:cs typeface="Times New Roman" panose="02020603050405020304" pitchFamily="18" charset="0"/>
            </a:rPr>
            <a:t>khả</a:t>
          </a:r>
          <a:r>
            <a:rPr lang="en-GB" altLang="en-US" sz="3100" i="1" kern="1200" dirty="0">
              <a:latin typeface="Times New Roman" panose="02020603050405020304" pitchFamily="18" charset="0"/>
              <a:cs typeface="Times New Roman" panose="02020603050405020304" pitchFamily="18" charset="0"/>
            </a:rPr>
            <a:t> tri </a:t>
          </a:r>
          <a:r>
            <a:rPr lang="en-GB" altLang="en-US" sz="3100" i="1" kern="1200" dirty="0" err="1">
              <a:latin typeface="Times New Roman" panose="02020603050405020304" pitchFamily="18" charset="0"/>
              <a:cs typeface="Times New Roman" panose="02020603050405020304" pitchFamily="18" charset="0"/>
            </a:rPr>
            <a:t>luận</a:t>
          </a:r>
          <a:r>
            <a:rPr lang="en-GB" altLang="en-US" sz="3100" i="1" kern="1200" dirty="0">
              <a:latin typeface="Times New Roman" panose="02020603050405020304" pitchFamily="18" charset="0"/>
              <a:cs typeface="Times New Roman" panose="02020603050405020304" pitchFamily="18" charset="0"/>
            </a:rPr>
            <a:t>)</a:t>
          </a:r>
          <a:endParaRPr lang="en-US" sz="3100" kern="1200" dirty="0"/>
        </a:p>
      </dsp:txBody>
      <dsp:txXfrm rot="-5400000">
        <a:off x="1038004" y="2625026"/>
        <a:ext cx="7144543" cy="8697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F1B561-DACA-489B-A3CC-0BEA4E520A85}">
      <dsp:nvSpPr>
        <dsp:cNvPr id="0" name=""/>
        <dsp:cNvSpPr/>
      </dsp:nvSpPr>
      <dsp:spPr>
        <a:xfrm rot="5400000">
          <a:off x="-323056" y="324908"/>
          <a:ext cx="2153713" cy="1507599"/>
        </a:xfrm>
        <a:prstGeom prst="chevron">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latin typeface="Times New Roman" panose="02020603050405020304" pitchFamily="18" charset="0"/>
              <a:cs typeface="Times New Roman" panose="02020603050405020304" pitchFamily="18" charset="0"/>
            </a:rPr>
            <a:t>a.</a:t>
          </a:r>
        </a:p>
      </dsp:txBody>
      <dsp:txXfrm rot="-5400000">
        <a:off x="2" y="755651"/>
        <a:ext cx="1507599" cy="646114"/>
      </dsp:txXfrm>
    </dsp:sp>
    <dsp:sp modelId="{790DBAA6-30EA-418C-BE70-FCE8E82870B1}">
      <dsp:nvSpPr>
        <dsp:cNvPr id="0" name=""/>
        <dsp:cNvSpPr/>
      </dsp:nvSpPr>
      <dsp:spPr>
        <a:xfrm rot="5400000">
          <a:off x="4054342" y="-2318148"/>
          <a:ext cx="1399913" cy="6493400"/>
        </a:xfrm>
        <a:prstGeom prst="round2Same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nl-NL" altLang="en-US" sz="3600" b="1" i="1" kern="1200" dirty="0">
              <a:latin typeface="Times New Roman" panose="02020603050405020304" pitchFamily="18" charset="0"/>
              <a:cs typeface="Times New Roman" panose="02020603050405020304" pitchFamily="18" charset="0"/>
            </a:rPr>
            <a:t>Khái niệm biện chứng và siêu hình trong lịch sử </a:t>
          </a:r>
          <a:endParaRPr lang="en-US" sz="3600" kern="1200" dirty="0">
            <a:latin typeface="Times New Roman" panose="02020603050405020304" pitchFamily="18" charset="0"/>
            <a:cs typeface="Times New Roman" panose="02020603050405020304" pitchFamily="18" charset="0"/>
          </a:endParaRPr>
        </a:p>
      </dsp:txBody>
      <dsp:txXfrm rot="-5400000">
        <a:off x="1507599" y="296933"/>
        <a:ext cx="6425062" cy="1263237"/>
      </dsp:txXfrm>
    </dsp:sp>
    <dsp:sp modelId="{839EA51A-AFCC-4D1D-BB11-644601DC98DE}">
      <dsp:nvSpPr>
        <dsp:cNvPr id="0" name=""/>
        <dsp:cNvSpPr/>
      </dsp:nvSpPr>
      <dsp:spPr>
        <a:xfrm rot="5400000">
          <a:off x="-323056" y="2191949"/>
          <a:ext cx="2153713" cy="1507599"/>
        </a:xfrm>
        <a:prstGeom prst="chevron">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latin typeface="Times New Roman" panose="02020603050405020304" pitchFamily="18" charset="0"/>
              <a:cs typeface="Times New Roman" panose="02020603050405020304" pitchFamily="18" charset="0"/>
            </a:rPr>
            <a:t>b.</a:t>
          </a:r>
        </a:p>
      </dsp:txBody>
      <dsp:txXfrm rot="-5400000">
        <a:off x="2" y="2622692"/>
        <a:ext cx="1507599" cy="646114"/>
      </dsp:txXfrm>
    </dsp:sp>
    <dsp:sp modelId="{46EC967B-98C0-49C5-A0B4-3D2C3DD077F9}">
      <dsp:nvSpPr>
        <dsp:cNvPr id="0" name=""/>
        <dsp:cNvSpPr/>
      </dsp:nvSpPr>
      <dsp:spPr>
        <a:xfrm rot="5400000">
          <a:off x="4054342" y="-489338"/>
          <a:ext cx="1399913" cy="6493400"/>
        </a:xfrm>
        <a:prstGeom prst="round2Same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GB" altLang="en-US" sz="3600" b="1" i="1" kern="1200" dirty="0" err="1">
              <a:latin typeface="Times New Roman" panose="02020603050405020304" pitchFamily="18" charset="0"/>
              <a:cs typeface="Times New Roman" panose="02020603050405020304" pitchFamily="18" charset="0"/>
            </a:rPr>
            <a:t>Các</a:t>
          </a:r>
          <a:r>
            <a:rPr lang="en-GB" altLang="en-US" sz="3600" b="1" i="1" kern="1200" dirty="0">
              <a:latin typeface="Times New Roman" panose="02020603050405020304" pitchFamily="18" charset="0"/>
              <a:cs typeface="Times New Roman" panose="02020603050405020304" pitchFamily="18" charset="0"/>
            </a:rPr>
            <a:t> </a:t>
          </a:r>
          <a:r>
            <a:rPr lang="en-GB" altLang="en-US" sz="3600" b="1" i="1" kern="1200" dirty="0" err="1">
              <a:latin typeface="Times New Roman" panose="02020603050405020304" pitchFamily="18" charset="0"/>
              <a:cs typeface="Times New Roman" panose="02020603050405020304" pitchFamily="18" charset="0"/>
            </a:rPr>
            <a:t>hình</a:t>
          </a:r>
          <a:r>
            <a:rPr lang="en-GB" altLang="en-US" sz="3600" b="1" i="1" kern="1200" dirty="0">
              <a:latin typeface="Times New Roman" panose="02020603050405020304" pitchFamily="18" charset="0"/>
              <a:cs typeface="Times New Roman" panose="02020603050405020304" pitchFamily="18" charset="0"/>
            </a:rPr>
            <a:t> </a:t>
          </a:r>
          <a:r>
            <a:rPr lang="en-GB" altLang="en-US" sz="3600" b="1" i="1" kern="1200" dirty="0" err="1">
              <a:latin typeface="Times New Roman" panose="02020603050405020304" pitchFamily="18" charset="0"/>
              <a:cs typeface="Times New Roman" panose="02020603050405020304" pitchFamily="18" charset="0"/>
            </a:rPr>
            <a:t>thức</a:t>
          </a:r>
          <a:r>
            <a:rPr lang="en-GB" altLang="en-US" sz="3600" b="1" i="1" kern="1200" dirty="0">
              <a:latin typeface="Times New Roman" panose="02020603050405020304" pitchFamily="18" charset="0"/>
              <a:cs typeface="Times New Roman" panose="02020603050405020304" pitchFamily="18" charset="0"/>
            </a:rPr>
            <a:t> </a:t>
          </a:r>
          <a:r>
            <a:rPr lang="en-GB" altLang="en-US" sz="3600" b="1" i="1" kern="1200" dirty="0" err="1">
              <a:latin typeface="Times New Roman" panose="02020603050405020304" pitchFamily="18" charset="0"/>
              <a:cs typeface="Times New Roman" panose="02020603050405020304" pitchFamily="18" charset="0"/>
            </a:rPr>
            <a:t>của</a:t>
          </a:r>
          <a:r>
            <a:rPr lang="en-GB" altLang="en-US" sz="3600" b="1" i="1" kern="1200" dirty="0">
              <a:latin typeface="Times New Roman" panose="02020603050405020304" pitchFamily="18" charset="0"/>
              <a:cs typeface="Times New Roman" panose="02020603050405020304" pitchFamily="18" charset="0"/>
            </a:rPr>
            <a:t> </a:t>
          </a:r>
          <a:r>
            <a:rPr lang="en-GB" altLang="en-US" sz="3600" b="1" i="1" kern="1200" dirty="0" err="1">
              <a:latin typeface="Times New Roman" panose="02020603050405020304" pitchFamily="18" charset="0"/>
              <a:cs typeface="Times New Roman" panose="02020603050405020304" pitchFamily="18" charset="0"/>
            </a:rPr>
            <a:t>phép</a:t>
          </a:r>
          <a:r>
            <a:rPr lang="en-GB" altLang="en-US" sz="3600" b="1" i="1" kern="1200" dirty="0">
              <a:latin typeface="Times New Roman" panose="02020603050405020304" pitchFamily="18" charset="0"/>
              <a:cs typeface="Times New Roman" panose="02020603050405020304" pitchFamily="18" charset="0"/>
            </a:rPr>
            <a:t> </a:t>
          </a:r>
          <a:r>
            <a:rPr lang="en-GB" altLang="en-US" sz="3600" b="1" i="1" kern="1200" dirty="0" err="1">
              <a:latin typeface="Times New Roman" panose="02020603050405020304" pitchFamily="18" charset="0"/>
              <a:cs typeface="Times New Roman" panose="02020603050405020304" pitchFamily="18" charset="0"/>
            </a:rPr>
            <a:t>biện</a:t>
          </a:r>
          <a:r>
            <a:rPr lang="en-GB" altLang="en-US" sz="3600" b="1" i="1" kern="1200" dirty="0">
              <a:latin typeface="Times New Roman" panose="02020603050405020304" pitchFamily="18" charset="0"/>
              <a:cs typeface="Times New Roman" panose="02020603050405020304" pitchFamily="18" charset="0"/>
            </a:rPr>
            <a:t> </a:t>
          </a:r>
          <a:r>
            <a:rPr lang="en-GB" altLang="en-US" sz="3600" b="1" i="1" kern="1200" dirty="0" err="1">
              <a:latin typeface="Times New Roman" panose="02020603050405020304" pitchFamily="18" charset="0"/>
              <a:cs typeface="Times New Roman" panose="02020603050405020304" pitchFamily="18" charset="0"/>
            </a:rPr>
            <a:t>chứng</a:t>
          </a:r>
          <a:r>
            <a:rPr lang="en-GB" altLang="en-US" sz="3600" b="1" i="1" kern="1200" dirty="0">
              <a:latin typeface="Times New Roman" panose="02020603050405020304" pitchFamily="18" charset="0"/>
              <a:cs typeface="Times New Roman" panose="02020603050405020304" pitchFamily="18" charset="0"/>
            </a:rPr>
            <a:t> </a:t>
          </a:r>
          <a:r>
            <a:rPr lang="en-GB" altLang="en-US" sz="3600" b="1" i="1" kern="1200" dirty="0" err="1">
              <a:latin typeface="Times New Roman" panose="02020603050405020304" pitchFamily="18" charset="0"/>
              <a:cs typeface="Times New Roman" panose="02020603050405020304" pitchFamily="18" charset="0"/>
            </a:rPr>
            <a:t>trong</a:t>
          </a:r>
          <a:r>
            <a:rPr lang="en-GB" altLang="en-US" sz="3600" b="1" i="1" kern="1200" dirty="0">
              <a:latin typeface="Times New Roman" panose="02020603050405020304" pitchFamily="18" charset="0"/>
              <a:cs typeface="Times New Roman" panose="02020603050405020304" pitchFamily="18" charset="0"/>
            </a:rPr>
            <a:t> </a:t>
          </a:r>
          <a:r>
            <a:rPr lang="en-GB" altLang="en-US" sz="3600" b="1" i="1" kern="1200" dirty="0" err="1">
              <a:latin typeface="Times New Roman" panose="02020603050405020304" pitchFamily="18" charset="0"/>
              <a:cs typeface="Times New Roman" panose="02020603050405020304" pitchFamily="18" charset="0"/>
            </a:rPr>
            <a:t>lịch</a:t>
          </a:r>
          <a:r>
            <a:rPr lang="en-GB" altLang="en-US" sz="3600" b="1" i="1" kern="1200" dirty="0">
              <a:latin typeface="Times New Roman" panose="02020603050405020304" pitchFamily="18" charset="0"/>
              <a:cs typeface="Times New Roman" panose="02020603050405020304" pitchFamily="18" charset="0"/>
            </a:rPr>
            <a:t> </a:t>
          </a:r>
          <a:r>
            <a:rPr lang="en-GB" altLang="en-US" sz="3600" b="1" i="1" kern="1200" dirty="0" err="1">
              <a:latin typeface="Times New Roman" panose="02020603050405020304" pitchFamily="18" charset="0"/>
              <a:cs typeface="Times New Roman" panose="02020603050405020304" pitchFamily="18" charset="0"/>
            </a:rPr>
            <a:t>sử</a:t>
          </a:r>
          <a:r>
            <a:rPr lang="en-GB" altLang="en-US" sz="3600" b="1" i="1" kern="1200" dirty="0">
              <a:latin typeface="Times New Roman" panose="02020603050405020304" pitchFamily="18" charset="0"/>
              <a:cs typeface="Times New Roman" panose="02020603050405020304" pitchFamily="18" charset="0"/>
            </a:rPr>
            <a:t> </a:t>
          </a:r>
          <a:endParaRPr lang="en-US" sz="3600" kern="1200" dirty="0">
            <a:latin typeface="Times New Roman" panose="02020603050405020304" pitchFamily="18" charset="0"/>
            <a:cs typeface="Times New Roman" panose="02020603050405020304" pitchFamily="18" charset="0"/>
          </a:endParaRPr>
        </a:p>
      </dsp:txBody>
      <dsp:txXfrm rot="-5400000">
        <a:off x="1507599" y="2125743"/>
        <a:ext cx="6425062" cy="12632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AD6FE5-0CCD-4E78-A282-4CC9C351EF16}">
      <dsp:nvSpPr>
        <dsp:cNvPr id="0" name=""/>
        <dsp:cNvSpPr/>
      </dsp:nvSpPr>
      <dsp:spPr>
        <a:xfrm>
          <a:off x="1798851" y="2963"/>
          <a:ext cx="6800970" cy="1611754"/>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320"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altLang="en-US" sz="3200" kern="1200" dirty="0" err="1">
              <a:latin typeface="Times New Roman" panose="02020603050405020304" pitchFamily="18" charset="0"/>
              <a:cs typeface="Times New Roman" panose="02020603050405020304" pitchFamily="18" charset="0"/>
            </a:rPr>
            <a:t>Sự</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ra</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đời</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và</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phát</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triển</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của</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triết</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học</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Mác</a:t>
          </a:r>
          <a:r>
            <a:rPr lang="en-US" altLang="en-US" sz="3200" kern="1200" dirty="0">
              <a:latin typeface="Times New Roman" panose="02020603050405020304" pitchFamily="18" charset="0"/>
              <a:cs typeface="Times New Roman" panose="02020603050405020304" pitchFamily="18" charset="0"/>
            </a:rPr>
            <a:t> - </a:t>
          </a:r>
          <a:r>
            <a:rPr lang="en-US" altLang="en-US" sz="3200" kern="1200" dirty="0" err="1">
              <a:latin typeface="Times New Roman" panose="02020603050405020304" pitchFamily="18" charset="0"/>
              <a:cs typeface="Times New Roman" panose="02020603050405020304" pitchFamily="18" charset="0"/>
            </a:rPr>
            <a:t>Lênin</a:t>
          </a:r>
          <a:endParaRPr lang="en-US" sz="3200" kern="1200" dirty="0"/>
        </a:p>
      </dsp:txBody>
      <dsp:txXfrm>
        <a:off x="1798851" y="204432"/>
        <a:ext cx="6196562" cy="1208816"/>
      </dsp:txXfrm>
    </dsp:sp>
    <dsp:sp modelId="{68085FE9-D129-4E60-AA75-103D4DEA8CE6}">
      <dsp:nvSpPr>
        <dsp:cNvPr id="0" name=""/>
        <dsp:cNvSpPr/>
      </dsp:nvSpPr>
      <dsp:spPr>
        <a:xfrm>
          <a:off x="304826" y="114593"/>
          <a:ext cx="1483272" cy="138849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Times New Roman" panose="02020603050405020304" pitchFamily="18" charset="0"/>
              <a:cs typeface="Times New Roman" panose="02020603050405020304" pitchFamily="18" charset="0"/>
            </a:rPr>
            <a:t>1</a:t>
          </a:r>
        </a:p>
      </dsp:txBody>
      <dsp:txXfrm>
        <a:off x="372607" y="182374"/>
        <a:ext cx="1347710" cy="1252932"/>
      </dsp:txXfrm>
    </dsp:sp>
    <dsp:sp modelId="{ADD6B87E-A3EB-4EBA-AE78-DF64DB8E86B3}">
      <dsp:nvSpPr>
        <dsp:cNvPr id="0" name=""/>
        <dsp:cNvSpPr/>
      </dsp:nvSpPr>
      <dsp:spPr>
        <a:xfrm>
          <a:off x="1828807" y="1828806"/>
          <a:ext cx="6795621" cy="1611754"/>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320"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altLang="en-US" sz="3200" kern="1200" dirty="0" err="1">
              <a:latin typeface="Times New Roman" panose="02020603050405020304" pitchFamily="18" charset="0"/>
              <a:cs typeface="Times New Roman" panose="02020603050405020304" pitchFamily="18" charset="0"/>
            </a:rPr>
            <a:t>Đối</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tượng</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và</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chức</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năng</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của</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triết</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học</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Mác</a:t>
          </a:r>
          <a:r>
            <a:rPr lang="en-US" altLang="en-US" sz="3200" kern="1200" dirty="0">
              <a:latin typeface="Times New Roman" panose="02020603050405020304" pitchFamily="18" charset="0"/>
              <a:cs typeface="Times New Roman" panose="02020603050405020304" pitchFamily="18" charset="0"/>
            </a:rPr>
            <a:t> - </a:t>
          </a:r>
          <a:r>
            <a:rPr lang="en-US" altLang="en-US" sz="3200" kern="1200" dirty="0" err="1">
              <a:latin typeface="Times New Roman" panose="02020603050405020304" pitchFamily="18" charset="0"/>
              <a:cs typeface="Times New Roman" panose="02020603050405020304" pitchFamily="18" charset="0"/>
            </a:rPr>
            <a:t>Lênin</a:t>
          </a:r>
          <a:endParaRPr lang="en-US" sz="3200" kern="1200" dirty="0"/>
        </a:p>
      </dsp:txBody>
      <dsp:txXfrm>
        <a:off x="1828807" y="2030275"/>
        <a:ext cx="6191213" cy="1208816"/>
      </dsp:txXfrm>
    </dsp:sp>
    <dsp:sp modelId="{01BF1412-7C5D-4D5F-85E3-273412381F74}">
      <dsp:nvSpPr>
        <dsp:cNvPr id="0" name=""/>
        <dsp:cNvSpPr/>
      </dsp:nvSpPr>
      <dsp:spPr>
        <a:xfrm>
          <a:off x="304826" y="1981198"/>
          <a:ext cx="1483272" cy="138849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Times New Roman" panose="02020603050405020304" pitchFamily="18" charset="0"/>
              <a:cs typeface="Times New Roman" panose="02020603050405020304" pitchFamily="18" charset="0"/>
            </a:rPr>
            <a:t>2</a:t>
          </a:r>
        </a:p>
      </dsp:txBody>
      <dsp:txXfrm>
        <a:off x="372607" y="2048979"/>
        <a:ext cx="1347710" cy="1252932"/>
      </dsp:txXfrm>
    </dsp:sp>
    <dsp:sp modelId="{BA267FEF-5A87-4288-AB24-3CAA30529890}">
      <dsp:nvSpPr>
        <dsp:cNvPr id="0" name=""/>
        <dsp:cNvSpPr/>
      </dsp:nvSpPr>
      <dsp:spPr>
        <a:xfrm>
          <a:off x="1486177" y="3548822"/>
          <a:ext cx="7424869" cy="1798089"/>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320"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altLang="en-US" sz="3200" kern="1200" dirty="0" err="1">
              <a:latin typeface="Times New Roman" panose="02020603050405020304" pitchFamily="18" charset="0"/>
              <a:cs typeface="Times New Roman" panose="02020603050405020304" pitchFamily="18" charset="0"/>
            </a:rPr>
            <a:t>Vai</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trò</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của</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triết</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học</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Mác</a:t>
          </a:r>
          <a:r>
            <a:rPr lang="en-US" altLang="en-US" sz="3200" kern="1200" dirty="0">
              <a:latin typeface="Times New Roman" panose="02020603050405020304" pitchFamily="18" charset="0"/>
              <a:cs typeface="Times New Roman" panose="02020603050405020304" pitchFamily="18" charset="0"/>
            </a:rPr>
            <a:t> - </a:t>
          </a:r>
          <a:r>
            <a:rPr lang="en-US" altLang="en-US" sz="3200" kern="1200" dirty="0" err="1">
              <a:latin typeface="Times New Roman" panose="02020603050405020304" pitchFamily="18" charset="0"/>
              <a:cs typeface="Times New Roman" panose="02020603050405020304" pitchFamily="18" charset="0"/>
            </a:rPr>
            <a:t>Lênin</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trong</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đời</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sống</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xã</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hội</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và</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trong</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sự</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nghiệp</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đổi</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mới</a:t>
          </a:r>
          <a:r>
            <a:rPr lang="en-US" altLang="en-US" sz="3200" kern="1200" dirty="0">
              <a:latin typeface="Times New Roman" panose="02020603050405020304" pitchFamily="18" charset="0"/>
              <a:cs typeface="Times New Roman" panose="02020603050405020304" pitchFamily="18" charset="0"/>
            </a:rPr>
            <a:t> ở </a:t>
          </a:r>
          <a:r>
            <a:rPr lang="en-US" altLang="en-US" sz="3200" kern="1200" dirty="0" err="1">
              <a:latin typeface="Times New Roman" panose="02020603050405020304" pitchFamily="18" charset="0"/>
              <a:cs typeface="Times New Roman" panose="02020603050405020304" pitchFamily="18" charset="0"/>
            </a:rPr>
            <a:t>Việt</a:t>
          </a:r>
          <a:r>
            <a:rPr lang="en-US" altLang="en-US" sz="3200" kern="1200" dirty="0">
              <a:latin typeface="Times New Roman" panose="02020603050405020304" pitchFamily="18" charset="0"/>
              <a:cs typeface="Times New Roman" panose="02020603050405020304" pitchFamily="18" charset="0"/>
            </a:rPr>
            <a:t> Nam </a:t>
          </a:r>
          <a:r>
            <a:rPr lang="en-US" altLang="en-US" sz="3200" kern="1200" dirty="0" err="1">
              <a:latin typeface="Times New Roman" panose="02020603050405020304" pitchFamily="18" charset="0"/>
              <a:cs typeface="Times New Roman" panose="02020603050405020304" pitchFamily="18" charset="0"/>
            </a:rPr>
            <a:t>hiện</a:t>
          </a:r>
          <a:r>
            <a:rPr lang="en-US" altLang="en-US" sz="3200" kern="1200" dirty="0">
              <a:latin typeface="Times New Roman" panose="02020603050405020304" pitchFamily="18" charset="0"/>
              <a:cs typeface="Times New Roman" panose="02020603050405020304" pitchFamily="18" charset="0"/>
            </a:rPr>
            <a:t> nay</a:t>
          </a:r>
          <a:endParaRPr lang="en-US" sz="3200" kern="1200" dirty="0"/>
        </a:p>
      </dsp:txBody>
      <dsp:txXfrm>
        <a:off x="1486177" y="3773583"/>
        <a:ext cx="6750586" cy="1348567"/>
      </dsp:txXfrm>
    </dsp:sp>
    <dsp:sp modelId="{372E4A16-A1CB-4F2D-9F35-DC16A1037793}">
      <dsp:nvSpPr>
        <dsp:cNvPr id="0" name=""/>
        <dsp:cNvSpPr/>
      </dsp:nvSpPr>
      <dsp:spPr>
        <a:xfrm>
          <a:off x="308855" y="3809999"/>
          <a:ext cx="1481824" cy="138849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Times New Roman" panose="02020603050405020304" pitchFamily="18" charset="0"/>
              <a:cs typeface="Times New Roman" panose="02020603050405020304" pitchFamily="18" charset="0"/>
            </a:rPr>
            <a:t>3</a:t>
          </a:r>
        </a:p>
      </dsp:txBody>
      <dsp:txXfrm>
        <a:off x="376636" y="3877780"/>
        <a:ext cx="1346262" cy="12529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F684EB-876D-469D-B7C4-A681EE81C13C}">
      <dsp:nvSpPr>
        <dsp:cNvPr id="0" name=""/>
        <dsp:cNvSpPr/>
      </dsp:nvSpPr>
      <dsp:spPr>
        <a:xfrm>
          <a:off x="0" y="428160"/>
          <a:ext cx="8818418" cy="730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F47724EC-B68C-4877-8512-C55D98D2B565}">
      <dsp:nvSpPr>
        <dsp:cNvPr id="0" name=""/>
        <dsp:cNvSpPr/>
      </dsp:nvSpPr>
      <dsp:spPr>
        <a:xfrm>
          <a:off x="346488" y="0"/>
          <a:ext cx="8084452" cy="856080"/>
        </a:xfrm>
        <a:prstGeom prst="roundRect">
          <a:avLst/>
        </a:prstGeom>
        <a:solidFill>
          <a:schemeClr val="tx2">
            <a:lumMod val="20000"/>
            <a:lumOff val="8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33321" tIns="0" rIns="233321" bIns="0" numCol="1" spcCol="1270" anchor="ctr" anchorCtr="0">
          <a:noAutofit/>
        </a:bodyPr>
        <a:lstStyle/>
        <a:p>
          <a:pPr marL="0" lvl="0" indent="0" algn="l" defTabSz="1244600">
            <a:lnSpc>
              <a:spcPct val="90000"/>
            </a:lnSpc>
            <a:spcBef>
              <a:spcPct val="0"/>
            </a:spcBef>
            <a:spcAft>
              <a:spcPct val="35000"/>
            </a:spcAft>
            <a:buNone/>
          </a:pPr>
          <a:r>
            <a:rPr lang="en-GB" altLang="en-US" sz="2800" i="1" kern="1200" dirty="0">
              <a:solidFill>
                <a:schemeClr val="tx1"/>
              </a:solidFill>
              <a:latin typeface="Times New Roman" panose="02020603050405020304" pitchFamily="18" charset="0"/>
              <a:cs typeface="Times New Roman" panose="02020603050405020304" pitchFamily="18" charset="0"/>
            </a:rPr>
            <a:t>a. </a:t>
          </a:r>
          <a:r>
            <a:rPr lang="en-GB" altLang="en-US" sz="2800" i="1" kern="1200" dirty="0" err="1">
              <a:solidFill>
                <a:schemeClr val="tx1"/>
              </a:solidFill>
              <a:latin typeface="Times New Roman" panose="02020603050405020304" pitchFamily="18" charset="0"/>
              <a:cs typeface="Times New Roman" panose="02020603050405020304" pitchFamily="18" charset="0"/>
            </a:rPr>
            <a:t>Những</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điều</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kiện</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lịch</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sử</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của</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sự</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ra</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đời</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triết</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học</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Mác</a:t>
          </a:r>
          <a:endParaRPr lang="en-US" sz="2800" kern="1200" dirty="0">
            <a:solidFill>
              <a:schemeClr val="tx1"/>
            </a:solidFill>
          </a:endParaRPr>
        </a:p>
      </dsp:txBody>
      <dsp:txXfrm>
        <a:off x="388278" y="41790"/>
        <a:ext cx="8000872" cy="772500"/>
      </dsp:txXfrm>
    </dsp:sp>
    <dsp:sp modelId="{8B119F89-292B-432E-8FA5-6F292F57B4B0}">
      <dsp:nvSpPr>
        <dsp:cNvPr id="0" name=""/>
        <dsp:cNvSpPr/>
      </dsp:nvSpPr>
      <dsp:spPr>
        <a:xfrm>
          <a:off x="0" y="1743600"/>
          <a:ext cx="8818418" cy="730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92207687-6BF3-42B5-8C63-6C5B7FA50145}">
      <dsp:nvSpPr>
        <dsp:cNvPr id="0" name=""/>
        <dsp:cNvSpPr/>
      </dsp:nvSpPr>
      <dsp:spPr>
        <a:xfrm>
          <a:off x="346488" y="1283696"/>
          <a:ext cx="8084452" cy="856080"/>
        </a:xfrm>
        <a:prstGeom prst="roundRect">
          <a:avLst/>
        </a:prstGeom>
        <a:solidFill>
          <a:schemeClr val="tx2">
            <a:lumMod val="20000"/>
            <a:lumOff val="8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33321" tIns="0" rIns="233321" bIns="0" numCol="1" spcCol="1270" anchor="ctr" anchorCtr="0">
          <a:noAutofit/>
        </a:bodyPr>
        <a:lstStyle/>
        <a:p>
          <a:pPr marL="0" lvl="0" indent="0" algn="l" defTabSz="1244600">
            <a:lnSpc>
              <a:spcPct val="90000"/>
            </a:lnSpc>
            <a:spcBef>
              <a:spcPct val="0"/>
            </a:spcBef>
            <a:spcAft>
              <a:spcPct val="35000"/>
            </a:spcAft>
            <a:buNone/>
          </a:pPr>
          <a:r>
            <a:rPr lang="en-GB" altLang="en-US" sz="2800" i="1" kern="1200" dirty="0">
              <a:solidFill>
                <a:schemeClr val="tx1"/>
              </a:solidFill>
              <a:latin typeface="Times New Roman" panose="02020603050405020304" pitchFamily="18" charset="0"/>
              <a:cs typeface="Times New Roman" panose="02020603050405020304" pitchFamily="18" charset="0"/>
            </a:rPr>
            <a:t>b. </a:t>
          </a:r>
          <a:r>
            <a:rPr lang="vi-VN" altLang="en-US" sz="2800" i="1" kern="1200" dirty="0">
              <a:solidFill>
                <a:schemeClr val="tx1"/>
              </a:solidFill>
              <a:latin typeface="Times New Roman" panose="02020603050405020304" pitchFamily="18" charset="0"/>
              <a:cs typeface="Times New Roman" panose="02020603050405020304" pitchFamily="18" charset="0"/>
            </a:rPr>
            <a:t>Ba </a:t>
          </a:r>
          <a:r>
            <a:rPr lang="en-GB" altLang="en-US" sz="2800" i="1" kern="1200" dirty="0" err="1">
              <a:solidFill>
                <a:schemeClr val="tx1"/>
              </a:solidFill>
              <a:latin typeface="Times New Roman" panose="02020603050405020304" pitchFamily="18" charset="0"/>
              <a:cs typeface="Times New Roman" panose="02020603050405020304" pitchFamily="18" charset="0"/>
            </a:rPr>
            <a:t>thời</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kỳ</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chủ</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yếu</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trong</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hình</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thành</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và</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phát</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triển</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của</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Triết</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học</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Mác</a:t>
          </a:r>
          <a:r>
            <a:rPr lang="vi-VN" altLang="en-US" sz="2800" i="1" kern="1200" dirty="0">
              <a:solidFill>
                <a:schemeClr val="tx1"/>
              </a:solidFill>
              <a:latin typeface="Times New Roman" panose="02020603050405020304" pitchFamily="18" charset="0"/>
              <a:cs typeface="Times New Roman" panose="02020603050405020304" pitchFamily="18" charset="0"/>
            </a:rPr>
            <a:t> (Giai đoạn Mác và Ăngghen)</a:t>
          </a:r>
          <a:endParaRPr lang="en-US" sz="2800" kern="1200" dirty="0">
            <a:solidFill>
              <a:schemeClr val="tx1"/>
            </a:solidFill>
          </a:endParaRPr>
        </a:p>
      </dsp:txBody>
      <dsp:txXfrm>
        <a:off x="388278" y="1325486"/>
        <a:ext cx="8000872" cy="772500"/>
      </dsp:txXfrm>
    </dsp:sp>
    <dsp:sp modelId="{6CC01033-C1B9-4249-B12F-E6F55ECBC1AC}">
      <dsp:nvSpPr>
        <dsp:cNvPr id="0" name=""/>
        <dsp:cNvSpPr/>
      </dsp:nvSpPr>
      <dsp:spPr>
        <a:xfrm>
          <a:off x="0" y="3059040"/>
          <a:ext cx="8818418" cy="730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1D5DC2E0-8B3D-4016-A5D1-0404750CB636}">
      <dsp:nvSpPr>
        <dsp:cNvPr id="0" name=""/>
        <dsp:cNvSpPr/>
      </dsp:nvSpPr>
      <dsp:spPr>
        <a:xfrm>
          <a:off x="346488" y="2599136"/>
          <a:ext cx="8084452" cy="856080"/>
        </a:xfrm>
        <a:prstGeom prst="roundRect">
          <a:avLst/>
        </a:prstGeom>
        <a:solidFill>
          <a:schemeClr val="tx2">
            <a:lumMod val="20000"/>
            <a:lumOff val="8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33321" tIns="0" rIns="233321" bIns="0" numCol="1" spcCol="1270" anchor="ctr" anchorCtr="0">
          <a:noAutofit/>
        </a:bodyPr>
        <a:lstStyle/>
        <a:p>
          <a:pPr marL="0" lvl="0" indent="0" algn="l" defTabSz="1244600">
            <a:lnSpc>
              <a:spcPct val="90000"/>
            </a:lnSpc>
            <a:spcBef>
              <a:spcPct val="0"/>
            </a:spcBef>
            <a:spcAft>
              <a:spcPct val="35000"/>
            </a:spcAft>
            <a:buNone/>
          </a:pPr>
          <a:r>
            <a:rPr lang="en-GB" altLang="en-US" sz="2800" i="1" kern="1200" dirty="0">
              <a:solidFill>
                <a:schemeClr val="tx1"/>
              </a:solidFill>
              <a:latin typeface="Times New Roman" panose="02020603050405020304" pitchFamily="18" charset="0"/>
              <a:cs typeface="Times New Roman" panose="02020603050405020304" pitchFamily="18" charset="0"/>
            </a:rPr>
            <a:t>c. </a:t>
          </a:r>
          <a:r>
            <a:rPr lang="en-GB" altLang="en-US" sz="2800" i="1" kern="1200" dirty="0" err="1">
              <a:solidFill>
                <a:schemeClr val="tx1"/>
              </a:solidFill>
              <a:latin typeface="Times New Roman" panose="02020603050405020304" pitchFamily="18" charset="0"/>
              <a:cs typeface="Times New Roman" panose="02020603050405020304" pitchFamily="18" charset="0"/>
            </a:rPr>
            <a:t>Thực</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chất</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và</a:t>
          </a:r>
          <a:r>
            <a:rPr lang="en-GB" altLang="en-US" sz="2800" i="1" kern="1200" dirty="0">
              <a:solidFill>
                <a:schemeClr val="tx1"/>
              </a:solidFill>
              <a:latin typeface="Times New Roman" panose="02020603050405020304" pitchFamily="18" charset="0"/>
              <a:cs typeface="Times New Roman" panose="02020603050405020304" pitchFamily="18" charset="0"/>
            </a:rPr>
            <a:t> ý </a:t>
          </a:r>
          <a:r>
            <a:rPr lang="en-GB" altLang="en-US" sz="2800" i="1" kern="1200" dirty="0" err="1">
              <a:solidFill>
                <a:schemeClr val="tx1"/>
              </a:solidFill>
              <a:latin typeface="Times New Roman" panose="02020603050405020304" pitchFamily="18" charset="0"/>
              <a:cs typeface="Times New Roman" panose="02020603050405020304" pitchFamily="18" charset="0"/>
            </a:rPr>
            <a:t>nghĩa</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cuộc</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cách</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mạng</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trong</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triết</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học</a:t>
          </a:r>
          <a:r>
            <a:rPr lang="en-GB" altLang="en-US" sz="2800" i="1" kern="1200" dirty="0">
              <a:solidFill>
                <a:schemeClr val="tx1"/>
              </a:solidFill>
              <a:latin typeface="Times New Roman" panose="02020603050405020304" pitchFamily="18" charset="0"/>
              <a:cs typeface="Times New Roman" panose="02020603050405020304" pitchFamily="18" charset="0"/>
            </a:rPr>
            <a:t> do </a:t>
          </a:r>
          <a:r>
            <a:rPr lang="en-GB" altLang="en-US" sz="2800" i="1" kern="1200" dirty="0" err="1">
              <a:solidFill>
                <a:schemeClr val="tx1"/>
              </a:solidFill>
              <a:latin typeface="Times New Roman" panose="02020603050405020304" pitchFamily="18" charset="0"/>
              <a:cs typeface="Times New Roman" panose="02020603050405020304" pitchFamily="18" charset="0"/>
            </a:rPr>
            <a:t>C.Mác</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và</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Ph.Ăngghen</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thực</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hiện</a:t>
          </a:r>
          <a:endParaRPr lang="en-US" sz="2800" kern="1200" dirty="0">
            <a:solidFill>
              <a:schemeClr val="tx1"/>
            </a:solidFill>
          </a:endParaRPr>
        </a:p>
      </dsp:txBody>
      <dsp:txXfrm>
        <a:off x="388278" y="2640926"/>
        <a:ext cx="8000872" cy="772500"/>
      </dsp:txXfrm>
    </dsp:sp>
    <dsp:sp modelId="{09E26647-7350-4853-8A79-3A77C8FD8364}">
      <dsp:nvSpPr>
        <dsp:cNvPr id="0" name=""/>
        <dsp:cNvSpPr/>
      </dsp:nvSpPr>
      <dsp:spPr>
        <a:xfrm>
          <a:off x="0" y="4374479"/>
          <a:ext cx="8818418" cy="730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48D1AAB1-E774-4622-B2D6-D4D0E7E576BF}">
      <dsp:nvSpPr>
        <dsp:cNvPr id="0" name=""/>
        <dsp:cNvSpPr/>
      </dsp:nvSpPr>
      <dsp:spPr>
        <a:xfrm>
          <a:off x="346488" y="3914576"/>
          <a:ext cx="8084452" cy="856080"/>
        </a:xfrm>
        <a:prstGeom prst="roundRect">
          <a:avLst/>
        </a:prstGeom>
        <a:solidFill>
          <a:schemeClr val="tx2">
            <a:lumMod val="20000"/>
            <a:lumOff val="8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33321" tIns="0" rIns="233321" bIns="0" numCol="1" spcCol="1270" anchor="ctr" anchorCtr="0">
          <a:noAutofit/>
        </a:bodyPr>
        <a:lstStyle/>
        <a:p>
          <a:pPr marL="0" lvl="0" indent="0" algn="l" defTabSz="1244600">
            <a:lnSpc>
              <a:spcPct val="90000"/>
            </a:lnSpc>
            <a:spcBef>
              <a:spcPct val="0"/>
            </a:spcBef>
            <a:spcAft>
              <a:spcPct val="35000"/>
            </a:spcAft>
            <a:buNone/>
          </a:pPr>
          <a:r>
            <a:rPr lang="en-GB" altLang="en-US" sz="2800" i="1" kern="1200" dirty="0">
              <a:solidFill>
                <a:schemeClr val="tx1"/>
              </a:solidFill>
              <a:latin typeface="Times New Roman" panose="02020603050405020304" pitchFamily="18" charset="0"/>
              <a:cs typeface="Times New Roman" panose="02020603050405020304" pitchFamily="18" charset="0"/>
            </a:rPr>
            <a:t>d. </a:t>
          </a:r>
          <a:r>
            <a:rPr lang="en-GB" altLang="en-US" sz="2800" i="1" kern="1200" dirty="0" err="1">
              <a:solidFill>
                <a:schemeClr val="tx1"/>
              </a:solidFill>
              <a:latin typeface="Times New Roman" panose="02020603050405020304" pitchFamily="18" charset="0"/>
              <a:cs typeface="Times New Roman" panose="02020603050405020304" pitchFamily="18" charset="0"/>
            </a:rPr>
            <a:t>Giai</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đoạn</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Lênin</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trong</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sự</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phát</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triển</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Triết</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học</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Mác</a:t>
          </a:r>
          <a:endParaRPr lang="en-US" sz="2800" kern="1200" dirty="0">
            <a:solidFill>
              <a:schemeClr val="tx1"/>
            </a:solidFill>
          </a:endParaRPr>
        </a:p>
      </dsp:txBody>
      <dsp:txXfrm>
        <a:off x="388278" y="3956366"/>
        <a:ext cx="8000872" cy="7725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7C44D0-3F16-4415-A9E9-92B3D9327532}">
      <dsp:nvSpPr>
        <dsp:cNvPr id="0" name=""/>
        <dsp:cNvSpPr/>
      </dsp:nvSpPr>
      <dsp:spPr>
        <a:xfrm>
          <a:off x="0" y="539"/>
          <a:ext cx="8991600" cy="1141920"/>
        </a:xfrm>
        <a:prstGeom prst="roundRect">
          <a:avLst/>
        </a:prstGeom>
        <a:solidFill>
          <a:schemeClr val="accent6"/>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en-US" sz="3600" b="1" kern="1200" dirty="0">
              <a:solidFill>
                <a:schemeClr val="tx1"/>
              </a:solidFill>
              <a:latin typeface="Times New Roman" pitchFamily="18" charset="0"/>
              <a:cs typeface="Times New Roman" pitchFamily="18" charset="0"/>
            </a:rPr>
            <a:t>* </a:t>
          </a:r>
          <a:r>
            <a:rPr lang="en-US" sz="3600" b="1" kern="1200" dirty="0" err="1">
              <a:solidFill>
                <a:schemeClr val="tx1"/>
              </a:solidFill>
              <a:latin typeface="Times New Roman" pitchFamily="18" charset="0"/>
              <a:cs typeface="Times New Roman" pitchFamily="18" charset="0"/>
            </a:rPr>
            <a:t>Tiền</a:t>
          </a:r>
          <a:r>
            <a:rPr lang="en-US" sz="3600" b="1" kern="1200" dirty="0">
              <a:solidFill>
                <a:schemeClr val="tx1"/>
              </a:solidFill>
              <a:latin typeface="Times New Roman" pitchFamily="18" charset="0"/>
              <a:cs typeface="Times New Roman" pitchFamily="18" charset="0"/>
            </a:rPr>
            <a:t> </a:t>
          </a:r>
          <a:r>
            <a:rPr lang="en-US" sz="3600" b="1" kern="1200" dirty="0" err="1">
              <a:solidFill>
                <a:schemeClr val="tx1"/>
              </a:solidFill>
              <a:latin typeface="Times New Roman" pitchFamily="18" charset="0"/>
              <a:cs typeface="Times New Roman" pitchFamily="18" charset="0"/>
            </a:rPr>
            <a:t>đề</a:t>
          </a:r>
          <a:r>
            <a:rPr lang="en-US" sz="3600" b="1" kern="1200" dirty="0">
              <a:solidFill>
                <a:schemeClr val="tx1"/>
              </a:solidFill>
              <a:latin typeface="Times New Roman" pitchFamily="18" charset="0"/>
              <a:cs typeface="Times New Roman" pitchFamily="18" charset="0"/>
            </a:rPr>
            <a:t> </a:t>
          </a:r>
          <a:r>
            <a:rPr lang="en-US" sz="3600" b="1" kern="1200" dirty="0" err="1">
              <a:solidFill>
                <a:schemeClr val="tx1"/>
              </a:solidFill>
              <a:latin typeface="Times New Roman" pitchFamily="18" charset="0"/>
              <a:cs typeface="Times New Roman" pitchFamily="18" charset="0"/>
            </a:rPr>
            <a:t>khoa</a:t>
          </a:r>
          <a:r>
            <a:rPr lang="en-US" sz="3600" b="1" kern="1200" dirty="0">
              <a:solidFill>
                <a:schemeClr val="tx1"/>
              </a:solidFill>
              <a:latin typeface="Times New Roman" pitchFamily="18" charset="0"/>
              <a:cs typeface="Times New Roman" pitchFamily="18" charset="0"/>
            </a:rPr>
            <a:t> </a:t>
          </a:r>
          <a:r>
            <a:rPr lang="en-US" sz="3600" b="1" kern="1200" dirty="0" err="1">
              <a:solidFill>
                <a:schemeClr val="tx1"/>
              </a:solidFill>
              <a:latin typeface="Times New Roman" pitchFamily="18" charset="0"/>
              <a:cs typeface="Times New Roman" pitchFamily="18" charset="0"/>
            </a:rPr>
            <a:t>học</a:t>
          </a:r>
          <a:r>
            <a:rPr lang="en-US" sz="3600" b="1" kern="1200" dirty="0">
              <a:solidFill>
                <a:schemeClr val="tx1"/>
              </a:solidFill>
              <a:latin typeface="Times New Roman" pitchFamily="18" charset="0"/>
              <a:cs typeface="Times New Roman" pitchFamily="18" charset="0"/>
            </a:rPr>
            <a:t> </a:t>
          </a:r>
          <a:r>
            <a:rPr lang="en-US" sz="3600" b="1" kern="1200" dirty="0" err="1">
              <a:solidFill>
                <a:schemeClr val="tx1"/>
              </a:solidFill>
              <a:latin typeface="Times New Roman" pitchFamily="18" charset="0"/>
              <a:cs typeface="Times New Roman" pitchFamily="18" charset="0"/>
            </a:rPr>
            <a:t>tự</a:t>
          </a:r>
          <a:r>
            <a:rPr lang="en-US" sz="3600" b="1" kern="1200" dirty="0">
              <a:solidFill>
                <a:schemeClr val="tx1"/>
              </a:solidFill>
              <a:latin typeface="Times New Roman" pitchFamily="18" charset="0"/>
              <a:cs typeface="Times New Roman" pitchFamily="18" charset="0"/>
            </a:rPr>
            <a:t> </a:t>
          </a:r>
          <a:r>
            <a:rPr lang="en-US" sz="3600" b="1" kern="1200" dirty="0" err="1">
              <a:solidFill>
                <a:schemeClr val="tx1"/>
              </a:solidFill>
              <a:latin typeface="Times New Roman" pitchFamily="18" charset="0"/>
              <a:cs typeface="Times New Roman" pitchFamily="18" charset="0"/>
            </a:rPr>
            <a:t>nhiên</a:t>
          </a:r>
          <a:endParaRPr lang="en-US" sz="3600" b="1" kern="1200" dirty="0">
            <a:solidFill>
              <a:schemeClr val="tx1"/>
            </a:solidFill>
            <a:latin typeface="Times New Roman" pitchFamily="18" charset="0"/>
            <a:cs typeface="Times New Roman" pitchFamily="18" charset="0"/>
          </a:endParaRPr>
        </a:p>
      </dsp:txBody>
      <dsp:txXfrm>
        <a:off x="55744" y="56283"/>
        <a:ext cx="8880112" cy="103043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6BA739-32E2-4F3A-9053-F38F845CB521}">
      <dsp:nvSpPr>
        <dsp:cNvPr id="0" name=""/>
        <dsp:cNvSpPr/>
      </dsp:nvSpPr>
      <dsp:spPr>
        <a:xfrm rot="5400000">
          <a:off x="-215763" y="268919"/>
          <a:ext cx="1792779" cy="1254945"/>
        </a:xfrm>
        <a:prstGeom prst="chevron">
          <a:avLst/>
        </a:prstGeom>
        <a:solidFill>
          <a:schemeClr val="bg1">
            <a:lumMod val="75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1" i="0" kern="1200" dirty="0">
              <a:solidFill>
                <a:schemeClr val="tx1"/>
              </a:solidFill>
              <a:latin typeface="Times New Roman" pitchFamily="18" charset="0"/>
              <a:cs typeface="Times New Roman" pitchFamily="18" charset="0"/>
            </a:rPr>
            <a:t>1841 - 1844</a:t>
          </a:r>
          <a:endParaRPr lang="vi-VN" sz="2000" b="1" i="0" kern="1200" dirty="0">
            <a:solidFill>
              <a:schemeClr val="tx1"/>
            </a:solidFill>
            <a:latin typeface="Times New Roman" pitchFamily="18" charset="0"/>
            <a:cs typeface="Times New Roman" pitchFamily="18" charset="0"/>
          </a:endParaRPr>
        </a:p>
      </dsp:txBody>
      <dsp:txXfrm rot="-5400000">
        <a:off x="53155" y="627475"/>
        <a:ext cx="1254945" cy="537834"/>
      </dsp:txXfrm>
    </dsp:sp>
    <dsp:sp modelId="{90FADF98-F9AE-4B81-8E51-F0A1F7634737}">
      <dsp:nvSpPr>
        <dsp:cNvPr id="0" name=""/>
        <dsp:cNvSpPr/>
      </dsp:nvSpPr>
      <dsp:spPr>
        <a:xfrm rot="5400000">
          <a:off x="4272576" y="-3048145"/>
          <a:ext cx="1625882" cy="773665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just" defTabSz="1066800">
            <a:lnSpc>
              <a:spcPct val="90000"/>
            </a:lnSpc>
            <a:spcBef>
              <a:spcPct val="0"/>
            </a:spcBef>
            <a:spcAft>
              <a:spcPct val="15000"/>
            </a:spcAft>
            <a:buChar char="•"/>
          </a:pPr>
          <a:r>
            <a:rPr lang="en-GB" sz="2400" b="0" i="0" kern="1200" dirty="0" err="1">
              <a:latin typeface="Times New Roman" pitchFamily="18" charset="0"/>
              <a:cs typeface="Times New Roman" pitchFamily="18" charset="0"/>
            </a:rPr>
            <a:t>Thời</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kỳ</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hình</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thành</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tư</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tưởng</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triết</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học</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với</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bước</a:t>
          </a:r>
          <a:r>
            <a:rPr lang="en-GB" sz="2400" b="0" i="0" kern="1200" dirty="0">
              <a:latin typeface="Times New Roman" pitchFamily="18" charset="0"/>
              <a:cs typeface="Times New Roman" pitchFamily="18" charset="0"/>
            </a:rPr>
            <a:t> </a:t>
          </a:r>
          <a:r>
            <a:rPr lang="vi-VN" sz="2400" b="0" i="0" kern="1200" dirty="0">
              <a:latin typeface="Times New Roman" pitchFamily="18" charset="0"/>
              <a:cs typeface="Times New Roman" pitchFamily="18" charset="0"/>
            </a:rPr>
            <a:t>chuyển </a:t>
          </a:r>
          <a:r>
            <a:rPr lang="en-GB" sz="2400" b="0" i="0" kern="1200" dirty="0" err="1">
              <a:latin typeface="Times New Roman" pitchFamily="18" charset="0"/>
              <a:cs typeface="Times New Roman" pitchFamily="18" charset="0"/>
            </a:rPr>
            <a:t>từ</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chủ</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nghĩa</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duy</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tâm</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và</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dân</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chủ</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cách</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mạng</a:t>
          </a:r>
          <a:r>
            <a:rPr lang="en-GB" sz="2400" b="0" i="0" kern="1200" dirty="0">
              <a:latin typeface="Times New Roman" pitchFamily="18" charset="0"/>
              <a:cs typeface="Times New Roman" pitchFamily="18" charset="0"/>
            </a:rPr>
            <a:t> sang </a:t>
          </a:r>
          <a:r>
            <a:rPr lang="en-GB" sz="2400" b="0" i="0" kern="1200" dirty="0" err="1">
              <a:latin typeface="Times New Roman" pitchFamily="18" charset="0"/>
              <a:cs typeface="Times New Roman" pitchFamily="18" charset="0"/>
            </a:rPr>
            <a:t>chủ</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nghĩa</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duy</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vật</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và</a:t>
          </a:r>
          <a:r>
            <a:rPr lang="vi-VN" sz="2400" b="0" i="0" kern="1200" dirty="0">
              <a:latin typeface="Times New Roman" pitchFamily="18" charset="0"/>
              <a:cs typeface="Times New Roman" pitchFamily="18" charset="0"/>
            </a:rPr>
            <a:t> lập trường giai cấp vô sản</a:t>
          </a:r>
        </a:p>
      </dsp:txBody>
      <dsp:txXfrm rot="-5400000">
        <a:off x="1217191" y="86609"/>
        <a:ext cx="7657285" cy="1467144"/>
      </dsp:txXfrm>
    </dsp:sp>
    <dsp:sp modelId="{186BE089-6638-4452-A889-CC8463259CC4}">
      <dsp:nvSpPr>
        <dsp:cNvPr id="0" name=""/>
        <dsp:cNvSpPr/>
      </dsp:nvSpPr>
      <dsp:spPr>
        <a:xfrm rot="5400000">
          <a:off x="-306671" y="2116571"/>
          <a:ext cx="1792779" cy="1254945"/>
        </a:xfrm>
        <a:prstGeom prst="chevron">
          <a:avLst/>
        </a:prstGeom>
        <a:solidFill>
          <a:schemeClr val="bg1">
            <a:lumMod val="75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Times New Roman" pitchFamily="18" charset="0"/>
              <a:cs typeface="Times New Roman" pitchFamily="18" charset="0"/>
            </a:rPr>
            <a:t>1844-1848</a:t>
          </a:r>
          <a:endParaRPr lang="vi-VN" sz="2000" b="1" kern="1200" dirty="0">
            <a:solidFill>
              <a:schemeClr val="tx1"/>
            </a:solidFill>
            <a:latin typeface="Times New Roman" pitchFamily="18" charset="0"/>
            <a:cs typeface="Times New Roman" pitchFamily="18" charset="0"/>
          </a:endParaRPr>
        </a:p>
      </dsp:txBody>
      <dsp:txXfrm rot="-5400000">
        <a:off x="-37753" y="2475127"/>
        <a:ext cx="1254945" cy="537834"/>
      </dsp:txXfrm>
    </dsp:sp>
    <dsp:sp modelId="{E67045AB-00A0-4F4F-AD77-1AF551AD5068}">
      <dsp:nvSpPr>
        <dsp:cNvPr id="0" name=""/>
        <dsp:cNvSpPr/>
      </dsp:nvSpPr>
      <dsp:spPr>
        <a:xfrm rot="5400000">
          <a:off x="4502864" y="-1513529"/>
          <a:ext cx="1165306" cy="788767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just" defTabSz="1066800">
            <a:lnSpc>
              <a:spcPct val="90000"/>
            </a:lnSpc>
            <a:spcBef>
              <a:spcPct val="0"/>
            </a:spcBef>
            <a:spcAft>
              <a:spcPct val="15000"/>
            </a:spcAft>
            <a:buChar char="•"/>
          </a:pPr>
          <a:r>
            <a:rPr lang="en-GB" sz="2400" b="0" i="0" kern="1200" dirty="0" err="1">
              <a:latin typeface="Times New Roman" pitchFamily="18" charset="0"/>
              <a:cs typeface="Times New Roman" pitchFamily="18" charset="0"/>
            </a:rPr>
            <a:t>Thời</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kỳ</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đề</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xuất</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những</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nguyên</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lý</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triết</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học</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duy</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vật</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biện</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chứng</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và</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duy</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vật</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lịch</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sử</a:t>
          </a:r>
          <a:endParaRPr lang="vi-VN" sz="2400" b="0" i="0" kern="1200" dirty="0">
            <a:latin typeface="Times New Roman" pitchFamily="18" charset="0"/>
            <a:cs typeface="Times New Roman" pitchFamily="18" charset="0"/>
          </a:endParaRPr>
        </a:p>
      </dsp:txBody>
      <dsp:txXfrm rot="-5400000">
        <a:off x="1141681" y="1904540"/>
        <a:ext cx="7830787" cy="1051534"/>
      </dsp:txXfrm>
    </dsp:sp>
    <dsp:sp modelId="{A18AE3A7-4501-4D13-8A7E-CB2FC8D3C9FE}">
      <dsp:nvSpPr>
        <dsp:cNvPr id="0" name=""/>
        <dsp:cNvSpPr/>
      </dsp:nvSpPr>
      <dsp:spPr>
        <a:xfrm rot="5400000">
          <a:off x="-306671" y="3726697"/>
          <a:ext cx="1792779" cy="1254945"/>
        </a:xfrm>
        <a:prstGeom prst="chevron">
          <a:avLst/>
        </a:prstGeom>
        <a:solidFill>
          <a:schemeClr val="bg1">
            <a:lumMod val="75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1" i="0" kern="1200" dirty="0">
              <a:solidFill>
                <a:schemeClr val="tx1"/>
              </a:solidFill>
              <a:latin typeface="Times New Roman" pitchFamily="18" charset="0"/>
              <a:cs typeface="Times New Roman" pitchFamily="18" charset="0"/>
            </a:rPr>
            <a:t>1848 - 1895</a:t>
          </a:r>
          <a:endParaRPr lang="vi-VN" sz="2000" i="0" kern="1200" dirty="0">
            <a:solidFill>
              <a:schemeClr val="tx1"/>
            </a:solidFill>
            <a:latin typeface="Times New Roman" pitchFamily="18" charset="0"/>
            <a:cs typeface="Times New Roman" pitchFamily="18" charset="0"/>
          </a:endParaRPr>
        </a:p>
      </dsp:txBody>
      <dsp:txXfrm rot="-5400000">
        <a:off x="-37753" y="4085253"/>
        <a:ext cx="1254945" cy="537834"/>
      </dsp:txXfrm>
    </dsp:sp>
    <dsp:sp modelId="{B75F7C96-CF84-4FB0-AE26-A14C35945C8D}">
      <dsp:nvSpPr>
        <dsp:cNvPr id="0" name=""/>
        <dsp:cNvSpPr/>
      </dsp:nvSpPr>
      <dsp:spPr>
        <a:xfrm rot="5400000">
          <a:off x="4502864" y="172106"/>
          <a:ext cx="1165306" cy="773665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GB" sz="2400" b="0" i="0" kern="1200" dirty="0" err="1">
              <a:latin typeface="Times New Roman" pitchFamily="18" charset="0"/>
              <a:cs typeface="Times New Roman" pitchFamily="18" charset="0"/>
            </a:rPr>
            <a:t>Thời</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kỳ</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C.Mác</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và</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Ph.Ăngghen</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bổ</a:t>
          </a:r>
          <a:r>
            <a:rPr lang="en-GB" sz="2400" b="0" i="0" kern="1200" dirty="0">
              <a:latin typeface="Times New Roman" pitchFamily="18" charset="0"/>
              <a:cs typeface="Times New Roman" pitchFamily="18" charset="0"/>
            </a:rPr>
            <a:t> sung </a:t>
          </a:r>
          <a:r>
            <a:rPr lang="en-GB" sz="2400" b="0" i="0" kern="1200" dirty="0" err="1">
              <a:latin typeface="Times New Roman" pitchFamily="18" charset="0"/>
              <a:cs typeface="Times New Roman" pitchFamily="18" charset="0"/>
            </a:rPr>
            <a:t>và</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phát</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triển</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toàn</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diện</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lí</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luận</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triết</a:t>
          </a:r>
          <a:r>
            <a:rPr lang="en-GB" sz="2400" b="0" i="0" kern="1200" dirty="0">
              <a:latin typeface="Times New Roman" pitchFamily="18" charset="0"/>
              <a:cs typeface="Times New Roman" pitchFamily="18" charset="0"/>
            </a:rPr>
            <a:t> </a:t>
          </a:r>
          <a:r>
            <a:rPr lang="en-GB" sz="2400" b="0" i="0" kern="1200" dirty="0" err="1">
              <a:latin typeface="Times New Roman" pitchFamily="18" charset="0"/>
              <a:cs typeface="Times New Roman" pitchFamily="18" charset="0"/>
            </a:rPr>
            <a:t>học</a:t>
          </a:r>
          <a:r>
            <a:rPr lang="en-GB" sz="2400" b="0" i="0" kern="1200" dirty="0">
              <a:latin typeface="Times New Roman" pitchFamily="18" charset="0"/>
              <a:cs typeface="Times New Roman" pitchFamily="18" charset="0"/>
            </a:rPr>
            <a:t> </a:t>
          </a:r>
          <a:endParaRPr lang="vi-VN" sz="2400" b="0" i="0" kern="1200" dirty="0">
            <a:latin typeface="Times New Roman" pitchFamily="18" charset="0"/>
            <a:cs typeface="Times New Roman" pitchFamily="18" charset="0"/>
          </a:endParaRPr>
        </a:p>
      </dsp:txBody>
      <dsp:txXfrm rot="-5400000">
        <a:off x="1217190" y="3514666"/>
        <a:ext cx="7679768" cy="105153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3A2B91-D183-4F39-A37A-22E3C2ECB910}">
      <dsp:nvSpPr>
        <dsp:cNvPr id="0" name=""/>
        <dsp:cNvSpPr/>
      </dsp:nvSpPr>
      <dsp:spPr>
        <a:xfrm>
          <a:off x="0" y="0"/>
          <a:ext cx="4292600" cy="4292600"/>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268DB7-7DF7-4E9C-B140-4B40FD32FEB1}">
      <dsp:nvSpPr>
        <dsp:cNvPr id="0" name=""/>
        <dsp:cNvSpPr/>
      </dsp:nvSpPr>
      <dsp:spPr>
        <a:xfrm>
          <a:off x="1257534" y="431565"/>
          <a:ext cx="6170616" cy="1016138"/>
        </a:xfrm>
        <a:prstGeom prst="roundRect">
          <a:avLst/>
        </a:prstGeom>
        <a:gradFill flip="none" rotWithShape="0">
          <a:gsLst>
            <a:gs pos="0">
              <a:schemeClr val="lt1">
                <a:hueOff val="0"/>
                <a:satOff val="0"/>
                <a:lumOff val="0"/>
                <a:shade val="30000"/>
                <a:satMod val="115000"/>
              </a:schemeClr>
            </a:gs>
            <a:gs pos="50000">
              <a:schemeClr val="lt1">
                <a:hueOff val="0"/>
                <a:satOff val="0"/>
                <a:lumOff val="0"/>
                <a:shade val="67500"/>
                <a:satMod val="115000"/>
              </a:schemeClr>
            </a:gs>
            <a:gs pos="100000">
              <a:schemeClr val="lt1">
                <a:hueOff val="0"/>
                <a:satOff val="0"/>
                <a:lumOff val="0"/>
                <a:shade val="100000"/>
                <a:satMod val="115000"/>
              </a:schemeClr>
            </a:gs>
          </a:gsLst>
          <a:lin ang="10800000" scaled="1"/>
          <a:tileRect/>
        </a:gra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GB" altLang="en-US" sz="2700" b="1" i="1" kern="1200" dirty="0">
              <a:latin typeface="Times New Roman" panose="02020603050405020304" pitchFamily="18" charset="0"/>
              <a:cs typeface="Times New Roman" panose="02020603050405020304" pitchFamily="18" charset="0"/>
            </a:rPr>
            <a:t>a. </a:t>
          </a:r>
          <a:r>
            <a:rPr lang="en-GB" altLang="en-US" sz="2700" b="1" i="1" kern="1200" dirty="0" err="1">
              <a:latin typeface="Times New Roman" panose="02020603050405020304" pitchFamily="18" charset="0"/>
              <a:cs typeface="Times New Roman" panose="02020603050405020304" pitchFamily="18" charset="0"/>
            </a:rPr>
            <a:t>Khái</a:t>
          </a:r>
          <a:r>
            <a:rPr lang="en-GB" altLang="en-US" sz="2700" b="1" i="1" kern="1200" dirty="0">
              <a:latin typeface="Times New Roman" panose="02020603050405020304" pitchFamily="18" charset="0"/>
              <a:cs typeface="Times New Roman" panose="02020603050405020304" pitchFamily="18" charset="0"/>
            </a:rPr>
            <a:t> </a:t>
          </a:r>
          <a:r>
            <a:rPr lang="en-GB" altLang="en-US" sz="2700" b="1" i="1" kern="1200" dirty="0" err="1">
              <a:latin typeface="Times New Roman" panose="02020603050405020304" pitchFamily="18" charset="0"/>
              <a:cs typeface="Times New Roman" panose="02020603050405020304" pitchFamily="18" charset="0"/>
            </a:rPr>
            <a:t>niệm</a:t>
          </a:r>
          <a:r>
            <a:rPr lang="en-GB" altLang="en-US" sz="2700" b="1" i="1" kern="1200" dirty="0">
              <a:latin typeface="Times New Roman" panose="02020603050405020304" pitchFamily="18" charset="0"/>
              <a:cs typeface="Times New Roman" panose="02020603050405020304" pitchFamily="18" charset="0"/>
            </a:rPr>
            <a:t> </a:t>
          </a:r>
          <a:r>
            <a:rPr lang="en-GB" altLang="en-US" sz="2700" b="1" i="1" kern="1200" dirty="0" err="1">
              <a:latin typeface="Times New Roman" panose="02020603050405020304" pitchFamily="18" charset="0"/>
              <a:cs typeface="Times New Roman" panose="02020603050405020304" pitchFamily="18" charset="0"/>
            </a:rPr>
            <a:t>triết</a:t>
          </a:r>
          <a:r>
            <a:rPr lang="en-GB" altLang="en-US" sz="2700" b="1" i="1" kern="1200" dirty="0">
              <a:latin typeface="Times New Roman" panose="02020603050405020304" pitchFamily="18" charset="0"/>
              <a:cs typeface="Times New Roman" panose="02020603050405020304" pitchFamily="18" charset="0"/>
            </a:rPr>
            <a:t> </a:t>
          </a:r>
          <a:r>
            <a:rPr lang="en-GB" altLang="en-US" sz="2700" b="1" i="1" kern="1200" dirty="0" err="1">
              <a:latin typeface="Times New Roman" panose="02020603050405020304" pitchFamily="18" charset="0"/>
              <a:cs typeface="Times New Roman" panose="02020603050405020304" pitchFamily="18" charset="0"/>
            </a:rPr>
            <a:t>học</a:t>
          </a:r>
          <a:r>
            <a:rPr lang="en-GB" altLang="en-US" sz="2700" b="1" i="1" kern="1200" dirty="0">
              <a:latin typeface="Times New Roman" panose="02020603050405020304" pitchFamily="18" charset="0"/>
              <a:cs typeface="Times New Roman" panose="02020603050405020304" pitchFamily="18" charset="0"/>
            </a:rPr>
            <a:t> </a:t>
          </a:r>
          <a:r>
            <a:rPr lang="en-GB" altLang="en-US" sz="2700" b="1" i="1" kern="1200" dirty="0" err="1">
              <a:latin typeface="Times New Roman" panose="02020603050405020304" pitchFamily="18" charset="0"/>
              <a:cs typeface="Times New Roman" panose="02020603050405020304" pitchFamily="18" charset="0"/>
            </a:rPr>
            <a:t>Mác</a:t>
          </a:r>
          <a:r>
            <a:rPr lang="en-GB" altLang="en-US" sz="2700" b="1" i="1" kern="1200" dirty="0">
              <a:latin typeface="Times New Roman" panose="02020603050405020304" pitchFamily="18" charset="0"/>
              <a:cs typeface="Times New Roman" panose="02020603050405020304" pitchFamily="18" charset="0"/>
            </a:rPr>
            <a:t> – </a:t>
          </a:r>
          <a:r>
            <a:rPr lang="en-GB" altLang="en-US" sz="2700" b="1" i="1" kern="1200" dirty="0" err="1">
              <a:latin typeface="Times New Roman" panose="02020603050405020304" pitchFamily="18" charset="0"/>
              <a:cs typeface="Times New Roman" panose="02020603050405020304" pitchFamily="18" charset="0"/>
            </a:rPr>
            <a:t>Lênin</a:t>
          </a:r>
          <a:endParaRPr lang="en-US" sz="2700" kern="1200" dirty="0"/>
        </a:p>
      </dsp:txBody>
      <dsp:txXfrm>
        <a:off x="1307138" y="481169"/>
        <a:ext cx="6071408" cy="916930"/>
      </dsp:txXfrm>
    </dsp:sp>
    <dsp:sp modelId="{834373C2-C74B-4D1C-8FED-D27621CB5503}">
      <dsp:nvSpPr>
        <dsp:cNvPr id="0" name=""/>
        <dsp:cNvSpPr/>
      </dsp:nvSpPr>
      <dsp:spPr>
        <a:xfrm>
          <a:off x="1257534" y="1574721"/>
          <a:ext cx="6170616" cy="1016138"/>
        </a:xfrm>
        <a:prstGeom prst="roundRect">
          <a:avLst/>
        </a:prstGeom>
        <a:gradFill flip="none" rotWithShape="0">
          <a:gsLst>
            <a:gs pos="0">
              <a:schemeClr val="lt1">
                <a:hueOff val="0"/>
                <a:satOff val="0"/>
                <a:lumOff val="0"/>
                <a:shade val="30000"/>
                <a:satMod val="115000"/>
              </a:schemeClr>
            </a:gs>
            <a:gs pos="50000">
              <a:schemeClr val="lt1">
                <a:hueOff val="0"/>
                <a:satOff val="0"/>
                <a:lumOff val="0"/>
                <a:shade val="67500"/>
                <a:satMod val="115000"/>
              </a:schemeClr>
            </a:gs>
            <a:gs pos="100000">
              <a:schemeClr val="lt1">
                <a:hueOff val="0"/>
                <a:satOff val="0"/>
                <a:lumOff val="0"/>
                <a:shade val="100000"/>
                <a:satMod val="115000"/>
              </a:schemeClr>
            </a:gs>
          </a:gsLst>
          <a:lin ang="10800000" scaled="1"/>
          <a:tileRect/>
        </a:gra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altLang="en-US" sz="2700" b="1" i="1" kern="1200" dirty="0">
              <a:latin typeface="Times New Roman" panose="02020603050405020304" pitchFamily="18" charset="0"/>
              <a:cs typeface="Times New Roman" panose="02020603050405020304" pitchFamily="18" charset="0"/>
            </a:rPr>
            <a:t>b. </a:t>
          </a:r>
          <a:r>
            <a:rPr lang="en-GB" altLang="en-US" sz="2700" b="1" i="1" kern="1200" dirty="0" err="1">
              <a:latin typeface="Times New Roman" panose="02020603050405020304" pitchFamily="18" charset="0"/>
              <a:cs typeface="Times New Roman" panose="02020603050405020304" pitchFamily="18" charset="0"/>
            </a:rPr>
            <a:t>Đối</a:t>
          </a:r>
          <a:r>
            <a:rPr lang="en-GB" altLang="en-US" sz="2700" b="1" i="1" kern="1200" dirty="0">
              <a:latin typeface="Times New Roman" panose="02020603050405020304" pitchFamily="18" charset="0"/>
              <a:cs typeface="Times New Roman" panose="02020603050405020304" pitchFamily="18" charset="0"/>
            </a:rPr>
            <a:t> </a:t>
          </a:r>
          <a:r>
            <a:rPr lang="en-GB" altLang="en-US" sz="2700" b="1" i="1" kern="1200" dirty="0" err="1">
              <a:latin typeface="Times New Roman" panose="02020603050405020304" pitchFamily="18" charset="0"/>
              <a:cs typeface="Times New Roman" panose="02020603050405020304" pitchFamily="18" charset="0"/>
            </a:rPr>
            <a:t>tượng</a:t>
          </a:r>
          <a:r>
            <a:rPr lang="en-GB" altLang="en-US" sz="2700" b="1" i="1" kern="1200" dirty="0">
              <a:latin typeface="Times New Roman" panose="02020603050405020304" pitchFamily="18" charset="0"/>
              <a:cs typeface="Times New Roman" panose="02020603050405020304" pitchFamily="18" charset="0"/>
            </a:rPr>
            <a:t> </a:t>
          </a:r>
          <a:r>
            <a:rPr lang="en-GB" altLang="en-US" sz="2700" b="1" i="1" kern="1200" dirty="0" err="1">
              <a:latin typeface="Times New Roman" panose="02020603050405020304" pitchFamily="18" charset="0"/>
              <a:cs typeface="Times New Roman" panose="02020603050405020304" pitchFamily="18" charset="0"/>
            </a:rPr>
            <a:t>của</a:t>
          </a:r>
          <a:r>
            <a:rPr lang="en-GB" altLang="en-US" sz="2700" b="1" i="1" kern="1200" dirty="0">
              <a:latin typeface="Times New Roman" panose="02020603050405020304" pitchFamily="18" charset="0"/>
              <a:cs typeface="Times New Roman" panose="02020603050405020304" pitchFamily="18" charset="0"/>
            </a:rPr>
            <a:t> </a:t>
          </a:r>
          <a:r>
            <a:rPr lang="en-GB" altLang="en-US" sz="2700" b="1" i="1" kern="1200" dirty="0" err="1">
              <a:latin typeface="Times New Roman" panose="02020603050405020304" pitchFamily="18" charset="0"/>
              <a:cs typeface="Times New Roman" panose="02020603050405020304" pitchFamily="18" charset="0"/>
            </a:rPr>
            <a:t>triết</a:t>
          </a:r>
          <a:r>
            <a:rPr lang="en-GB" altLang="en-US" sz="2700" b="1" i="1" kern="1200" dirty="0">
              <a:latin typeface="Times New Roman" panose="02020603050405020304" pitchFamily="18" charset="0"/>
              <a:cs typeface="Times New Roman" panose="02020603050405020304" pitchFamily="18" charset="0"/>
            </a:rPr>
            <a:t> </a:t>
          </a:r>
          <a:r>
            <a:rPr lang="en-GB" altLang="en-US" sz="2700" b="1" i="1" kern="1200" dirty="0" err="1">
              <a:latin typeface="Times New Roman" panose="02020603050405020304" pitchFamily="18" charset="0"/>
              <a:cs typeface="Times New Roman" panose="02020603050405020304" pitchFamily="18" charset="0"/>
            </a:rPr>
            <a:t>học</a:t>
          </a:r>
          <a:r>
            <a:rPr lang="en-GB" altLang="en-US" sz="2700" b="1" i="1" kern="1200" dirty="0">
              <a:latin typeface="Times New Roman" panose="02020603050405020304" pitchFamily="18" charset="0"/>
              <a:cs typeface="Times New Roman" panose="02020603050405020304" pitchFamily="18" charset="0"/>
            </a:rPr>
            <a:t> </a:t>
          </a:r>
          <a:r>
            <a:rPr lang="en-GB" altLang="en-US" sz="2700" b="1" i="1" kern="1200" dirty="0" err="1">
              <a:latin typeface="Times New Roman" panose="02020603050405020304" pitchFamily="18" charset="0"/>
              <a:cs typeface="Times New Roman" panose="02020603050405020304" pitchFamily="18" charset="0"/>
            </a:rPr>
            <a:t>Mác</a:t>
          </a:r>
          <a:r>
            <a:rPr lang="en-GB" altLang="en-US" sz="2700" b="1" i="1" kern="1200" dirty="0">
              <a:latin typeface="Times New Roman" panose="02020603050405020304" pitchFamily="18" charset="0"/>
              <a:cs typeface="Times New Roman" panose="02020603050405020304" pitchFamily="18" charset="0"/>
            </a:rPr>
            <a:t> - </a:t>
          </a:r>
          <a:r>
            <a:rPr lang="en-GB" altLang="en-US" sz="2700" b="1" i="1" kern="1200" dirty="0" err="1">
              <a:latin typeface="Times New Roman" panose="02020603050405020304" pitchFamily="18" charset="0"/>
              <a:cs typeface="Times New Roman" panose="02020603050405020304" pitchFamily="18" charset="0"/>
            </a:rPr>
            <a:t>Lênin</a:t>
          </a:r>
          <a:endParaRPr lang="en-US" sz="2700" kern="1200" dirty="0"/>
        </a:p>
      </dsp:txBody>
      <dsp:txXfrm>
        <a:off x="1307138" y="1624325"/>
        <a:ext cx="6071408" cy="916930"/>
      </dsp:txXfrm>
    </dsp:sp>
    <dsp:sp modelId="{6BEB828D-ACB2-4CB0-9F78-EDDB121CBDDE}">
      <dsp:nvSpPr>
        <dsp:cNvPr id="0" name=""/>
        <dsp:cNvSpPr/>
      </dsp:nvSpPr>
      <dsp:spPr>
        <a:xfrm>
          <a:off x="1257534" y="2717878"/>
          <a:ext cx="6170616" cy="1016138"/>
        </a:xfrm>
        <a:prstGeom prst="roundRect">
          <a:avLst/>
        </a:prstGeom>
        <a:gradFill flip="none" rotWithShape="0">
          <a:gsLst>
            <a:gs pos="0">
              <a:schemeClr val="lt1">
                <a:hueOff val="0"/>
                <a:satOff val="0"/>
                <a:lumOff val="0"/>
                <a:shade val="30000"/>
                <a:satMod val="115000"/>
              </a:schemeClr>
            </a:gs>
            <a:gs pos="50000">
              <a:schemeClr val="lt1">
                <a:hueOff val="0"/>
                <a:satOff val="0"/>
                <a:lumOff val="0"/>
                <a:shade val="67500"/>
                <a:satMod val="115000"/>
              </a:schemeClr>
            </a:gs>
            <a:gs pos="100000">
              <a:schemeClr val="lt1">
                <a:hueOff val="0"/>
                <a:satOff val="0"/>
                <a:lumOff val="0"/>
                <a:shade val="100000"/>
                <a:satMod val="115000"/>
              </a:schemeClr>
            </a:gs>
          </a:gsLst>
          <a:lin ang="10800000" scaled="1"/>
          <a:tileRect/>
        </a:gra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altLang="en-US" sz="2600" b="1" i="1" kern="1200" dirty="0">
              <a:latin typeface="Times New Roman" panose="02020603050405020304" pitchFamily="18" charset="0"/>
              <a:cs typeface="Times New Roman" panose="02020603050405020304" pitchFamily="18" charset="0"/>
            </a:rPr>
            <a:t>c. </a:t>
          </a:r>
          <a:r>
            <a:rPr lang="en-GB" altLang="en-US" sz="2600" b="1" i="1" kern="1200" dirty="0" err="1">
              <a:latin typeface="Times New Roman" panose="02020603050405020304" pitchFamily="18" charset="0"/>
              <a:cs typeface="Times New Roman" panose="02020603050405020304" pitchFamily="18" charset="0"/>
            </a:rPr>
            <a:t>Chức</a:t>
          </a:r>
          <a:r>
            <a:rPr lang="en-GB" altLang="en-US" sz="2600" b="1" i="1" kern="1200" dirty="0">
              <a:latin typeface="Times New Roman" panose="02020603050405020304" pitchFamily="18" charset="0"/>
              <a:cs typeface="Times New Roman" panose="02020603050405020304" pitchFamily="18" charset="0"/>
            </a:rPr>
            <a:t> </a:t>
          </a:r>
          <a:r>
            <a:rPr lang="en-GB" altLang="en-US" sz="2600" b="1" i="1" kern="1200" dirty="0" err="1">
              <a:latin typeface="Times New Roman" panose="02020603050405020304" pitchFamily="18" charset="0"/>
              <a:cs typeface="Times New Roman" panose="02020603050405020304" pitchFamily="18" charset="0"/>
            </a:rPr>
            <a:t>năng</a:t>
          </a:r>
          <a:r>
            <a:rPr lang="en-GB" altLang="en-US" sz="2600" b="1" i="1" kern="1200" dirty="0">
              <a:latin typeface="Times New Roman" panose="02020603050405020304" pitchFamily="18" charset="0"/>
              <a:cs typeface="Times New Roman" panose="02020603050405020304" pitchFamily="18" charset="0"/>
            </a:rPr>
            <a:t> </a:t>
          </a:r>
          <a:r>
            <a:rPr lang="en-GB" altLang="en-US" sz="2600" b="1" i="1" kern="1200" dirty="0" err="1">
              <a:latin typeface="Times New Roman" panose="02020603050405020304" pitchFamily="18" charset="0"/>
              <a:cs typeface="Times New Roman" panose="02020603050405020304" pitchFamily="18" charset="0"/>
            </a:rPr>
            <a:t>của</a:t>
          </a:r>
          <a:r>
            <a:rPr lang="en-GB" altLang="en-US" sz="2600" b="1" i="1" kern="1200" dirty="0">
              <a:latin typeface="Times New Roman" panose="02020603050405020304" pitchFamily="18" charset="0"/>
              <a:cs typeface="Times New Roman" panose="02020603050405020304" pitchFamily="18" charset="0"/>
            </a:rPr>
            <a:t> </a:t>
          </a:r>
          <a:r>
            <a:rPr lang="en-GB" altLang="en-US" sz="2600" b="1" i="1" kern="1200" dirty="0" err="1">
              <a:latin typeface="Times New Roman" panose="02020603050405020304" pitchFamily="18" charset="0"/>
              <a:cs typeface="Times New Roman" panose="02020603050405020304" pitchFamily="18" charset="0"/>
            </a:rPr>
            <a:t>triết</a:t>
          </a:r>
          <a:r>
            <a:rPr lang="en-GB" altLang="en-US" sz="2600" b="1" i="1" kern="1200" dirty="0">
              <a:latin typeface="Times New Roman" panose="02020603050405020304" pitchFamily="18" charset="0"/>
              <a:cs typeface="Times New Roman" panose="02020603050405020304" pitchFamily="18" charset="0"/>
            </a:rPr>
            <a:t> </a:t>
          </a:r>
          <a:r>
            <a:rPr lang="en-GB" altLang="en-US" sz="2600" b="1" i="1" kern="1200" dirty="0" err="1">
              <a:latin typeface="Times New Roman" panose="02020603050405020304" pitchFamily="18" charset="0"/>
              <a:cs typeface="Times New Roman" panose="02020603050405020304" pitchFamily="18" charset="0"/>
            </a:rPr>
            <a:t>học</a:t>
          </a:r>
          <a:r>
            <a:rPr lang="en-GB" altLang="en-US" sz="2600" b="1" i="1" kern="1200" dirty="0">
              <a:latin typeface="Times New Roman" panose="02020603050405020304" pitchFamily="18" charset="0"/>
              <a:cs typeface="Times New Roman" panose="02020603050405020304" pitchFamily="18" charset="0"/>
            </a:rPr>
            <a:t> </a:t>
          </a:r>
          <a:r>
            <a:rPr lang="en-GB" altLang="en-US" sz="2600" b="1" i="1" kern="1200" dirty="0" err="1">
              <a:latin typeface="Times New Roman" panose="02020603050405020304" pitchFamily="18" charset="0"/>
              <a:cs typeface="Times New Roman" panose="02020603050405020304" pitchFamily="18" charset="0"/>
            </a:rPr>
            <a:t>Mác</a:t>
          </a:r>
          <a:r>
            <a:rPr lang="en-GB" altLang="en-US" sz="2600" b="1" i="1" kern="1200" dirty="0">
              <a:latin typeface="Times New Roman" panose="02020603050405020304" pitchFamily="18" charset="0"/>
              <a:cs typeface="Times New Roman" panose="02020603050405020304" pitchFamily="18" charset="0"/>
            </a:rPr>
            <a:t> - </a:t>
          </a:r>
          <a:r>
            <a:rPr lang="en-GB" altLang="en-US" sz="2600" b="1" i="1" kern="1200" dirty="0" err="1">
              <a:latin typeface="Times New Roman" panose="02020603050405020304" pitchFamily="18" charset="0"/>
              <a:cs typeface="Times New Roman" panose="02020603050405020304" pitchFamily="18" charset="0"/>
            </a:rPr>
            <a:t>Lênin</a:t>
          </a:r>
          <a:endParaRPr lang="en-US" sz="2600" kern="1200" dirty="0"/>
        </a:p>
      </dsp:txBody>
      <dsp:txXfrm>
        <a:off x="1307138" y="2767482"/>
        <a:ext cx="6071408" cy="916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3" name="Rectangle 1"/>
          <p:cNvSpPr/>
          <p:nvPr/>
        </p:nvSpPr>
        <p:spPr>
          <a:xfrm>
            <a:off x="0" y="0"/>
            <a:ext cx="6858000" cy="9144000"/>
          </a:xfrm>
          <a:prstGeom prst="rect">
            <a:avLst/>
          </a:prstGeom>
          <a:solidFill>
            <a:srgbClr val="FFFFFF"/>
          </a:solidFill>
          <a:ln>
            <a:noFill/>
          </a:ln>
        </p:spPr>
      </p:sp>
      <p:sp>
        <p:nvSpPr>
          <p:cNvPr id="244" name="PlaceHolder 2"/>
          <p:cNvSpPr>
            <a:spLocks noGrp="1"/>
          </p:cNvSpPr>
          <p:nvPr>
            <p:ph type="hdr"/>
          </p:nvPr>
        </p:nvSpPr>
        <p:spPr>
          <a:xfrm>
            <a:off x="-360" y="0"/>
            <a:ext cx="2971800" cy="458640"/>
          </a:xfrm>
          <a:prstGeom prst="rect">
            <a:avLst/>
          </a:prstGeom>
        </p:spPr>
        <p:txBody>
          <a:bodyPr lIns="90000" tIns="46800" rIns="90000" bIns="46800"/>
          <a:lstStyle/>
          <a:p>
            <a:endParaRPr/>
          </a:p>
        </p:txBody>
      </p:sp>
      <p:sp>
        <p:nvSpPr>
          <p:cNvPr id="245" name="PlaceHolder 3"/>
          <p:cNvSpPr>
            <a:spLocks noGrp="1"/>
          </p:cNvSpPr>
          <p:nvPr>
            <p:ph type="dt"/>
          </p:nvPr>
        </p:nvSpPr>
        <p:spPr>
          <a:xfrm>
            <a:off x="3884400" y="0"/>
            <a:ext cx="2971800" cy="458640"/>
          </a:xfrm>
          <a:prstGeom prst="rect">
            <a:avLst/>
          </a:prstGeom>
        </p:spPr>
        <p:txBody>
          <a:bodyPr lIns="90000" tIns="46800" rIns="90000" bIns="46800"/>
          <a:lstStyle/>
          <a:p>
            <a:pPr algn="r">
              <a:buSzPct val="45000"/>
              <a:buFont typeface="StarSymbol"/>
              <a:buChar char=""/>
            </a:pPr>
            <a:r>
              <a:rPr lang="en-GB" sz="1200">
                <a:latin typeface="Times New Roman"/>
              </a:rPr>
              <a:t>&lt;date/time&gt;</a:t>
            </a:r>
            <a:endParaRPr/>
          </a:p>
        </p:txBody>
      </p:sp>
      <p:sp>
        <p:nvSpPr>
          <p:cNvPr id="246" name="PlaceHolder 4"/>
          <p:cNvSpPr>
            <a:spLocks noGrp="1"/>
          </p:cNvSpPr>
          <p:nvPr>
            <p:ph type="body"/>
          </p:nvPr>
        </p:nvSpPr>
        <p:spPr>
          <a:xfrm>
            <a:off x="685800" y="4400280"/>
            <a:ext cx="5486400" cy="3600360"/>
          </a:xfrm>
          <a:prstGeom prst="rect">
            <a:avLst/>
          </a:prstGeom>
        </p:spPr>
        <p:txBody>
          <a:bodyPr lIns="0" tIns="0" rIns="0" bIns="0"/>
          <a:lstStyle/>
          <a:p>
            <a:r>
              <a:rPr lang="en-GB" sz="1200">
                <a:latin typeface="Calibri"/>
              </a:rPr>
              <a:t>Click to edit the notes format</a:t>
            </a:r>
            <a:endParaRPr/>
          </a:p>
        </p:txBody>
      </p:sp>
      <p:sp>
        <p:nvSpPr>
          <p:cNvPr id="247" name="PlaceHolder 5"/>
          <p:cNvSpPr>
            <a:spLocks noGrp="1"/>
          </p:cNvSpPr>
          <p:nvPr>
            <p:ph type="ftr"/>
          </p:nvPr>
        </p:nvSpPr>
        <p:spPr>
          <a:xfrm>
            <a:off x="-360" y="8685360"/>
            <a:ext cx="2971800" cy="458640"/>
          </a:xfrm>
          <a:prstGeom prst="rect">
            <a:avLst/>
          </a:prstGeom>
        </p:spPr>
        <p:txBody>
          <a:bodyPr lIns="90000" tIns="46800" rIns="90000" bIns="46800" anchor="b"/>
          <a:lstStyle/>
          <a:p>
            <a:endParaRPr/>
          </a:p>
        </p:txBody>
      </p:sp>
      <p:sp>
        <p:nvSpPr>
          <p:cNvPr id="248" name="PlaceHolder 6"/>
          <p:cNvSpPr>
            <a:spLocks noGrp="1"/>
          </p:cNvSpPr>
          <p:nvPr>
            <p:ph type="sldNum"/>
          </p:nvPr>
        </p:nvSpPr>
        <p:spPr>
          <a:xfrm>
            <a:off x="3884400" y="8685360"/>
            <a:ext cx="2971800" cy="458640"/>
          </a:xfrm>
          <a:prstGeom prst="rect">
            <a:avLst/>
          </a:prstGeom>
        </p:spPr>
        <p:txBody>
          <a:bodyPr lIns="90000" tIns="46800" rIns="90000" bIns="46800" anchor="b"/>
          <a:lstStyle/>
          <a:p>
            <a:pPr algn="r">
              <a:buSzPct val="45000"/>
              <a:buFont typeface="StarSymbol"/>
              <a:buChar char=""/>
            </a:pPr>
            <a:fld id="{3B39862E-DC4C-4D8F-8BC0-E5A9BA86C8F8}" type="slidenum">
              <a:rPr lang="en-GB" sz="1200">
                <a:latin typeface="Times New Roman"/>
              </a:rPr>
              <a:pPr algn="r">
                <a:buSzPct val="45000"/>
                <a:buFont typeface="StarSymbol"/>
                <a:buChar char=""/>
              </a:pPr>
              <a:t>‹#›</a:t>
            </a:fld>
            <a:endParaRPr/>
          </a:p>
        </p:txBody>
      </p:sp>
    </p:spTree>
    <p:extLst>
      <p:ext uri="{BB962C8B-B14F-4D97-AF65-F5344CB8AC3E}">
        <p14:creationId xmlns:p14="http://schemas.microsoft.com/office/powerpoint/2010/main" val="2454669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vi-VN" altLang="en-US">
              <a:latin typeface="Calibri" pitchFamily="34" charset="0"/>
            </a:endParaRPr>
          </a:p>
        </p:txBody>
      </p:sp>
      <p:sp>
        <p:nvSpPr>
          <p:cNvPr id="13316" name="Slide Number Placeholder 3"/>
          <p:cNvSpPr>
            <a:spLocks noGrp="1"/>
          </p:cNvSpPr>
          <p:nvPr>
            <p:ph type="sldNum" sz="quarter" idx="5"/>
          </p:nvPr>
        </p:nvSpPr>
        <p:spPr bwMode="auto">
          <a:noFill/>
          <a:ln>
            <a:miter lim="800000"/>
            <a:headEnd/>
            <a:tailEnd/>
          </a:ln>
        </p:spPr>
        <p:txBody>
          <a:bodyPr/>
          <a:lstStyle/>
          <a:p>
            <a:fld id="{03FCA6AE-D012-43BD-B019-2F5D0D59FC7E}" type="slidenum">
              <a:rPr lang="en-US" altLang="en-US"/>
              <a:pPr/>
              <a:t>1</a:t>
            </a:fld>
            <a:endParaRPr lang="en-US" altLang="en-US"/>
          </a:p>
        </p:txBody>
      </p:sp>
      <p:sp>
        <p:nvSpPr>
          <p:cNvPr id="13317"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3014D32F-DE4B-46D5-A62D-863160B6FE2D}" type="datetime1">
              <a:rPr lang="en-US" altLang="en-US" smtClean="0">
                <a:latin typeface="Arial" pitchFamily="34" charset="0"/>
                <a:cs typeface="Arial" pitchFamily="34" charset="0"/>
              </a:rPr>
              <a:pPr/>
              <a:t>9/29/2021</a:t>
            </a:fld>
            <a:endParaRPr lang="en-US" altLang="en-US">
              <a:latin typeface="Arial" pitchFamily="34" charset="0"/>
              <a:cs typeface="Arial" pitchFamily="34" charset="0"/>
            </a:endParaRPr>
          </a:p>
        </p:txBody>
      </p:sp>
      <p:sp>
        <p:nvSpPr>
          <p:cNvPr id="13318"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endParaRPr lang="vi-VN" altLang="en-US">
              <a:latin typeface="Arial" pitchFamily="34" charset="0"/>
              <a:cs typeface="Arial" pitchFamily="34" charset="0"/>
            </a:endParaRPr>
          </a:p>
        </p:txBody>
      </p:sp>
      <p:sp>
        <p:nvSpPr>
          <p:cNvPr id="13319" name="Header Placeholder 6"/>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r>
              <a:rPr lang="en-US" altLang="en-US">
                <a:latin typeface="Arial" pitchFamily="34" charset="0"/>
                <a:cs typeface="Arial" pitchFamily="34" charset="0"/>
              </a:rPr>
              <a:t>TS. Tạ Thị Vân Hà</a:t>
            </a:r>
          </a:p>
        </p:txBody>
      </p:sp>
    </p:spTree>
    <p:extLst>
      <p:ext uri="{BB962C8B-B14F-4D97-AF65-F5344CB8AC3E}">
        <p14:creationId xmlns:p14="http://schemas.microsoft.com/office/powerpoint/2010/main" val="4281590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noFill/>
          <a:ln>
            <a:miter lim="800000"/>
            <a:headEnd/>
            <a:tailEnd/>
          </a:ln>
        </p:spPr>
        <p:txBody>
          <a:bodyPr wrap="square" numCol="1" anchor="t" anchorCtr="0" compatLnSpc="1">
            <a:prstTxWarp prst="textNoShape">
              <a:avLst/>
            </a:prstTxWarp>
          </a:bodyPr>
          <a:lstStyle/>
          <a:p>
            <a:r>
              <a:rPr lang="en-US" altLang="en-US">
                <a:latin typeface="Arial" pitchFamily="34" charset="0"/>
                <a:cs typeface="Cordia New" pitchFamily="34" charset="-34"/>
              </a:rPr>
              <a:t>TS. Tạ Thị Vân Hà</a:t>
            </a:r>
          </a:p>
        </p:txBody>
      </p:sp>
      <p:sp>
        <p:nvSpPr>
          <p:cNvPr id="26627" name="Rectangle 6"/>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r>
              <a:rPr lang="en-US" altLang="en-US">
                <a:latin typeface="Arial" pitchFamily="34" charset="0"/>
                <a:cs typeface="Cordia New" pitchFamily="34" charset="-34"/>
              </a:rPr>
              <a:t>Nguyễn Thị Phi yến</a:t>
            </a:r>
          </a:p>
        </p:txBody>
      </p:sp>
      <p:sp>
        <p:nvSpPr>
          <p:cNvPr id="26628" name="Rectangle 7"/>
          <p:cNvSpPr>
            <a:spLocks noGrp="1" noChangeArrowheads="1"/>
          </p:cNvSpPr>
          <p:nvPr>
            <p:ph type="sldNum" sz="quarter" idx="5"/>
          </p:nvPr>
        </p:nvSpPr>
        <p:spPr bwMode="auto">
          <a:noFill/>
          <a:ln>
            <a:miter lim="800000"/>
            <a:headEnd/>
            <a:tailEnd/>
          </a:ln>
        </p:spPr>
        <p:txBody>
          <a:bodyPr/>
          <a:lstStyle/>
          <a:p>
            <a:fld id="{6301EDAB-051E-47AE-A7C6-FC6BD4453A80}" type="slidenum">
              <a:rPr lang="en-US" altLang="en-US">
                <a:cs typeface="Cordia New" pitchFamily="34" charset="-34"/>
              </a:rPr>
              <a:pPr/>
              <a:t>13</a:t>
            </a:fld>
            <a:endParaRPr lang="en-US" altLang="en-US">
              <a:cs typeface="Cordia New" pitchFamily="34" charset="-34"/>
            </a:endParaRPr>
          </a:p>
        </p:txBody>
      </p:sp>
      <p:sp>
        <p:nvSpPr>
          <p:cNvPr id="26629"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663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tLang="en-US">
              <a:latin typeface="Calibri" pitchFamily="34" charset="0"/>
              <a:cs typeface="Cordia New" pitchFamily="34" charset="-34"/>
            </a:endParaRPr>
          </a:p>
        </p:txBody>
      </p:sp>
      <p:sp>
        <p:nvSpPr>
          <p:cNvPr id="26631" name="Date Placeholder 6"/>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4A32F7F6-FF0D-47DD-9E3D-27BFE41484BB}" type="datetime1">
              <a:rPr lang="en-US" altLang="en-US" smtClean="0">
                <a:latin typeface="Arial" pitchFamily="34" charset="0"/>
                <a:cs typeface="Arial" pitchFamily="34" charset="0"/>
              </a:rPr>
              <a:pPr/>
              <a:t>9/29/2021</a:t>
            </a:fld>
            <a:endParaRPr lang="en-US" altLang="en-US">
              <a:latin typeface="Arial" pitchFamily="34" charset="0"/>
              <a:cs typeface="Arial" pitchFamily="34" charset="0"/>
            </a:endParaRPr>
          </a:p>
        </p:txBody>
      </p:sp>
    </p:spTree>
    <p:extLst>
      <p:ext uri="{BB962C8B-B14F-4D97-AF65-F5344CB8AC3E}">
        <p14:creationId xmlns:p14="http://schemas.microsoft.com/office/powerpoint/2010/main" val="2800588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endParaRPr lang="vi-VN" dirty="0"/>
          </a:p>
        </p:txBody>
      </p:sp>
      <p:sp>
        <p:nvSpPr>
          <p:cNvPr id="4" name="Slide Number Placeholder 3"/>
          <p:cNvSpPr>
            <a:spLocks noGrp="1"/>
          </p:cNvSpPr>
          <p:nvPr>
            <p:ph type="sldNum" idx="10"/>
          </p:nvPr>
        </p:nvSpPr>
        <p:spPr/>
        <p:txBody>
          <a:bodyPr/>
          <a:lstStyle/>
          <a:p>
            <a:pPr algn="r">
              <a:buSzPct val="45000"/>
              <a:buFont typeface="StarSymbol"/>
              <a:buChar char=""/>
            </a:pPr>
            <a:fld id="{3B39862E-DC4C-4D8F-8BC0-E5A9BA86C8F8}" type="slidenum">
              <a:rPr lang="en-GB" sz="1200" smtClean="0">
                <a:latin typeface="Times New Roman"/>
              </a:rPr>
              <a:pPr algn="r">
                <a:buSzPct val="45000"/>
                <a:buFont typeface="StarSymbol"/>
                <a:buChar char=""/>
              </a:pPr>
              <a:t>17</a:t>
            </a:fld>
            <a:endParaRPr lang="en-GB"/>
          </a:p>
        </p:txBody>
      </p:sp>
    </p:spTree>
    <p:extLst>
      <p:ext uri="{BB962C8B-B14F-4D97-AF65-F5344CB8AC3E}">
        <p14:creationId xmlns:p14="http://schemas.microsoft.com/office/powerpoint/2010/main" val="525823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a:ln>
            <a:miter lim="800000"/>
            <a:headEnd/>
            <a:tailEnd/>
          </a:ln>
        </p:spPr>
        <p:txBody>
          <a:bodyPr/>
          <a:lstStyle/>
          <a:p>
            <a:fld id="{9A1E9457-A54E-4721-A2A5-FB307D84716E}" type="slidenum">
              <a:rPr lang="en-US" altLang="en-US"/>
              <a:pPr/>
              <a:t>24</a:t>
            </a:fld>
            <a:endParaRPr lang="en-US" altLang="en-US"/>
          </a:p>
        </p:txBody>
      </p:sp>
      <p:sp>
        <p:nvSpPr>
          <p:cNvPr id="40963"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409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tLang="en-US">
              <a:latin typeface="Calibri" pitchFamily="34" charset="0"/>
              <a:cs typeface="Cordia New" pitchFamily="34" charset="-34"/>
            </a:endParaRPr>
          </a:p>
        </p:txBody>
      </p:sp>
    </p:spTree>
    <p:extLst>
      <p:ext uri="{BB962C8B-B14F-4D97-AF65-F5344CB8AC3E}">
        <p14:creationId xmlns:p14="http://schemas.microsoft.com/office/powerpoint/2010/main" val="2307847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28" name="PlaceHolder 2"/>
          <p:cNvSpPr>
            <a:spLocks noGrp="1"/>
          </p:cNvSpPr>
          <p:nvPr>
            <p:ph type="body"/>
          </p:nvPr>
        </p:nvSpPr>
        <p:spPr>
          <a:xfrm>
            <a:off x="768240" y="2286000"/>
            <a:ext cx="7290000" cy="1918440"/>
          </a:xfrm>
          <a:prstGeom prst="rect">
            <a:avLst/>
          </a:prstGeom>
        </p:spPr>
        <p:txBody>
          <a:bodyPr lIns="45720" tIns="46800" rIns="45720" bIns="46800"/>
          <a:lstStyle/>
          <a:p>
            <a:endParaRPr/>
          </a:p>
        </p:txBody>
      </p:sp>
      <p:sp>
        <p:nvSpPr>
          <p:cNvPr id="29" name="PlaceHolder 3"/>
          <p:cNvSpPr>
            <a:spLocks noGrp="1"/>
          </p:cNvSpPr>
          <p:nvPr>
            <p:ph type="body"/>
          </p:nvPr>
        </p:nvSpPr>
        <p:spPr>
          <a:xfrm>
            <a:off x="768240" y="4386960"/>
            <a:ext cx="7290000" cy="1918440"/>
          </a:xfrm>
          <a:prstGeom prst="rect">
            <a:avLst/>
          </a:prstGeom>
        </p:spPr>
        <p:txBody>
          <a:bodyPr lIns="45720" tIns="46800" rIns="45720" bIns="4680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31" name="PlaceHolder 2"/>
          <p:cNvSpPr>
            <a:spLocks noGrp="1"/>
          </p:cNvSpPr>
          <p:nvPr>
            <p:ph type="body"/>
          </p:nvPr>
        </p:nvSpPr>
        <p:spPr>
          <a:xfrm>
            <a:off x="768240" y="2286000"/>
            <a:ext cx="3557160" cy="1918440"/>
          </a:xfrm>
          <a:prstGeom prst="rect">
            <a:avLst/>
          </a:prstGeom>
        </p:spPr>
        <p:txBody>
          <a:bodyPr lIns="45720" tIns="46800" rIns="45720" bIns="46800"/>
          <a:lstStyle/>
          <a:p>
            <a:endParaRPr/>
          </a:p>
        </p:txBody>
      </p:sp>
      <p:sp>
        <p:nvSpPr>
          <p:cNvPr id="32" name="PlaceHolder 3"/>
          <p:cNvSpPr>
            <a:spLocks noGrp="1"/>
          </p:cNvSpPr>
          <p:nvPr>
            <p:ph type="body"/>
          </p:nvPr>
        </p:nvSpPr>
        <p:spPr>
          <a:xfrm>
            <a:off x="4503600" y="2286000"/>
            <a:ext cx="3557160" cy="1918440"/>
          </a:xfrm>
          <a:prstGeom prst="rect">
            <a:avLst/>
          </a:prstGeom>
        </p:spPr>
        <p:txBody>
          <a:bodyPr lIns="45720" tIns="46800" rIns="45720" bIns="46800"/>
          <a:lstStyle/>
          <a:p>
            <a:endParaRPr/>
          </a:p>
        </p:txBody>
      </p:sp>
      <p:sp>
        <p:nvSpPr>
          <p:cNvPr id="33" name="PlaceHolder 4"/>
          <p:cNvSpPr>
            <a:spLocks noGrp="1"/>
          </p:cNvSpPr>
          <p:nvPr>
            <p:ph type="body"/>
          </p:nvPr>
        </p:nvSpPr>
        <p:spPr>
          <a:xfrm>
            <a:off x="4503600" y="4386960"/>
            <a:ext cx="3557160" cy="1918440"/>
          </a:xfrm>
          <a:prstGeom prst="rect">
            <a:avLst/>
          </a:prstGeom>
        </p:spPr>
        <p:txBody>
          <a:bodyPr lIns="45720" tIns="46800" rIns="45720" bIns="46800"/>
          <a:lstStyle/>
          <a:p>
            <a:endParaRPr/>
          </a:p>
        </p:txBody>
      </p:sp>
      <p:sp>
        <p:nvSpPr>
          <p:cNvPr id="34" name="PlaceHolder 5"/>
          <p:cNvSpPr>
            <a:spLocks noGrp="1"/>
          </p:cNvSpPr>
          <p:nvPr>
            <p:ph type="body"/>
          </p:nvPr>
        </p:nvSpPr>
        <p:spPr>
          <a:xfrm>
            <a:off x="768240" y="4386960"/>
            <a:ext cx="3557160" cy="1918440"/>
          </a:xfrm>
          <a:prstGeom prst="rect">
            <a:avLst/>
          </a:prstGeom>
        </p:spPr>
        <p:txBody>
          <a:bodyPr lIns="45720" tIns="46800" rIns="45720" bIns="4680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36" name="PlaceHolder 2"/>
          <p:cNvSpPr>
            <a:spLocks noGrp="1"/>
          </p:cNvSpPr>
          <p:nvPr>
            <p:ph type="body"/>
          </p:nvPr>
        </p:nvSpPr>
        <p:spPr>
          <a:xfrm>
            <a:off x="768240" y="2286000"/>
            <a:ext cx="7290000" cy="4022640"/>
          </a:xfrm>
          <a:prstGeom prst="rect">
            <a:avLst/>
          </a:prstGeom>
        </p:spPr>
        <p:txBody>
          <a:bodyPr lIns="45720" tIns="46800" rIns="45720" bIns="46800"/>
          <a:lstStyle/>
          <a:p>
            <a:endParaRPr/>
          </a:p>
        </p:txBody>
      </p:sp>
      <p:sp>
        <p:nvSpPr>
          <p:cNvPr id="37" name="PlaceHolder 3"/>
          <p:cNvSpPr>
            <a:spLocks noGrp="1"/>
          </p:cNvSpPr>
          <p:nvPr>
            <p:ph type="body"/>
          </p:nvPr>
        </p:nvSpPr>
        <p:spPr>
          <a:xfrm>
            <a:off x="768240" y="2286000"/>
            <a:ext cx="7290000" cy="4022640"/>
          </a:xfrm>
          <a:prstGeom prst="rect">
            <a:avLst/>
          </a:prstGeom>
        </p:spPr>
        <p:txBody>
          <a:bodyPr lIns="45720" tIns="46800" rIns="45720" bIns="46800"/>
          <a:lstStyle/>
          <a:p>
            <a:endParaRPr/>
          </a:p>
        </p:txBody>
      </p:sp>
      <p:pic>
        <p:nvPicPr>
          <p:cNvPr id="38" name="Picture 37"/>
          <p:cNvPicPr/>
          <p:nvPr/>
        </p:nvPicPr>
        <p:blipFill>
          <a:blip r:embed="rId2"/>
          <a:stretch>
            <a:fillRect/>
          </a:stretch>
        </p:blipFill>
        <p:spPr>
          <a:xfrm>
            <a:off x="1892520" y="2286000"/>
            <a:ext cx="5041440" cy="4022640"/>
          </a:xfrm>
          <a:prstGeom prst="rect">
            <a:avLst/>
          </a:prstGeom>
          <a:ln>
            <a:noFill/>
          </a:ln>
        </p:spPr>
      </p:pic>
      <p:pic>
        <p:nvPicPr>
          <p:cNvPr id="39" name="Picture 38"/>
          <p:cNvPicPr/>
          <p:nvPr/>
        </p:nvPicPr>
        <p:blipFill>
          <a:blip r:embed="rId2"/>
          <a:stretch>
            <a:fillRect/>
          </a:stretch>
        </p:blipFill>
        <p:spPr>
          <a:xfrm>
            <a:off x="1892520" y="2286000"/>
            <a:ext cx="5041440" cy="40226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49" name="PlaceHolder 2"/>
          <p:cNvSpPr>
            <a:spLocks noGrp="1"/>
          </p:cNvSpPr>
          <p:nvPr>
            <p:ph type="subTitle"/>
          </p:nvPr>
        </p:nvSpPr>
        <p:spPr>
          <a:xfrm>
            <a:off x="768240" y="2286000"/>
            <a:ext cx="7290000" cy="402300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51" name="PlaceHolder 2"/>
          <p:cNvSpPr>
            <a:spLocks noGrp="1"/>
          </p:cNvSpPr>
          <p:nvPr>
            <p:ph type="body"/>
          </p:nvPr>
        </p:nvSpPr>
        <p:spPr>
          <a:xfrm>
            <a:off x="768240" y="2286000"/>
            <a:ext cx="7290000" cy="4022640"/>
          </a:xfrm>
          <a:prstGeom prst="rect">
            <a:avLst/>
          </a:prstGeom>
        </p:spPr>
        <p:txBody>
          <a:bodyPr lIns="45720" tIns="46800" rIns="45720" bIns="4680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53" name="PlaceHolder 2"/>
          <p:cNvSpPr>
            <a:spLocks noGrp="1"/>
          </p:cNvSpPr>
          <p:nvPr>
            <p:ph type="body"/>
          </p:nvPr>
        </p:nvSpPr>
        <p:spPr>
          <a:xfrm>
            <a:off x="768240" y="2286000"/>
            <a:ext cx="3557160" cy="4022640"/>
          </a:xfrm>
          <a:prstGeom prst="rect">
            <a:avLst/>
          </a:prstGeom>
        </p:spPr>
        <p:txBody>
          <a:bodyPr lIns="45720" tIns="46800" rIns="45720" bIns="46800"/>
          <a:lstStyle/>
          <a:p>
            <a:endParaRPr/>
          </a:p>
        </p:txBody>
      </p:sp>
      <p:sp>
        <p:nvSpPr>
          <p:cNvPr id="54" name="PlaceHolder 3"/>
          <p:cNvSpPr>
            <a:spLocks noGrp="1"/>
          </p:cNvSpPr>
          <p:nvPr>
            <p:ph type="body"/>
          </p:nvPr>
        </p:nvSpPr>
        <p:spPr>
          <a:xfrm>
            <a:off x="4503600" y="2286000"/>
            <a:ext cx="3557160" cy="4022640"/>
          </a:xfrm>
          <a:prstGeom prst="rect">
            <a:avLst/>
          </a:prstGeom>
        </p:spPr>
        <p:txBody>
          <a:bodyPr lIns="45720" tIns="46800" rIns="45720" bIns="4680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768240" y="585360"/>
            <a:ext cx="7290000" cy="694872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58" name="PlaceHolder 2"/>
          <p:cNvSpPr>
            <a:spLocks noGrp="1"/>
          </p:cNvSpPr>
          <p:nvPr>
            <p:ph type="body"/>
          </p:nvPr>
        </p:nvSpPr>
        <p:spPr>
          <a:xfrm>
            <a:off x="768240" y="2286000"/>
            <a:ext cx="3557160" cy="1918440"/>
          </a:xfrm>
          <a:prstGeom prst="rect">
            <a:avLst/>
          </a:prstGeom>
        </p:spPr>
        <p:txBody>
          <a:bodyPr lIns="45720" tIns="46800" rIns="45720" bIns="46800"/>
          <a:lstStyle/>
          <a:p>
            <a:endParaRPr/>
          </a:p>
        </p:txBody>
      </p:sp>
      <p:sp>
        <p:nvSpPr>
          <p:cNvPr id="59" name="PlaceHolder 3"/>
          <p:cNvSpPr>
            <a:spLocks noGrp="1"/>
          </p:cNvSpPr>
          <p:nvPr>
            <p:ph type="body"/>
          </p:nvPr>
        </p:nvSpPr>
        <p:spPr>
          <a:xfrm>
            <a:off x="768240" y="4386960"/>
            <a:ext cx="3557160" cy="1918440"/>
          </a:xfrm>
          <a:prstGeom prst="rect">
            <a:avLst/>
          </a:prstGeom>
        </p:spPr>
        <p:txBody>
          <a:bodyPr lIns="45720" tIns="46800" rIns="45720" bIns="46800"/>
          <a:lstStyle/>
          <a:p>
            <a:endParaRPr/>
          </a:p>
        </p:txBody>
      </p:sp>
      <p:sp>
        <p:nvSpPr>
          <p:cNvPr id="60" name="PlaceHolder 4"/>
          <p:cNvSpPr>
            <a:spLocks noGrp="1"/>
          </p:cNvSpPr>
          <p:nvPr>
            <p:ph type="body"/>
          </p:nvPr>
        </p:nvSpPr>
        <p:spPr>
          <a:xfrm>
            <a:off x="4503600" y="2286000"/>
            <a:ext cx="3557160" cy="4022640"/>
          </a:xfrm>
          <a:prstGeom prst="rect">
            <a:avLst/>
          </a:prstGeom>
        </p:spPr>
        <p:txBody>
          <a:bodyPr lIns="45720" tIns="46800" rIns="45720" bIns="4680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7" name="PlaceHolder 2"/>
          <p:cNvSpPr>
            <a:spLocks noGrp="1"/>
          </p:cNvSpPr>
          <p:nvPr>
            <p:ph type="subTitle"/>
          </p:nvPr>
        </p:nvSpPr>
        <p:spPr>
          <a:xfrm>
            <a:off x="768240" y="2286000"/>
            <a:ext cx="7290000" cy="402300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62" name="PlaceHolder 2"/>
          <p:cNvSpPr>
            <a:spLocks noGrp="1"/>
          </p:cNvSpPr>
          <p:nvPr>
            <p:ph type="body"/>
          </p:nvPr>
        </p:nvSpPr>
        <p:spPr>
          <a:xfrm>
            <a:off x="768240" y="2286000"/>
            <a:ext cx="3557160" cy="4022640"/>
          </a:xfrm>
          <a:prstGeom prst="rect">
            <a:avLst/>
          </a:prstGeom>
        </p:spPr>
        <p:txBody>
          <a:bodyPr lIns="45720" tIns="46800" rIns="45720" bIns="46800"/>
          <a:lstStyle/>
          <a:p>
            <a:endParaRPr/>
          </a:p>
        </p:txBody>
      </p:sp>
      <p:sp>
        <p:nvSpPr>
          <p:cNvPr id="63" name="PlaceHolder 3"/>
          <p:cNvSpPr>
            <a:spLocks noGrp="1"/>
          </p:cNvSpPr>
          <p:nvPr>
            <p:ph type="body"/>
          </p:nvPr>
        </p:nvSpPr>
        <p:spPr>
          <a:xfrm>
            <a:off x="4503600" y="2286000"/>
            <a:ext cx="3557160" cy="1918440"/>
          </a:xfrm>
          <a:prstGeom prst="rect">
            <a:avLst/>
          </a:prstGeom>
        </p:spPr>
        <p:txBody>
          <a:bodyPr lIns="45720" tIns="46800" rIns="45720" bIns="46800"/>
          <a:lstStyle/>
          <a:p>
            <a:endParaRPr/>
          </a:p>
        </p:txBody>
      </p:sp>
      <p:sp>
        <p:nvSpPr>
          <p:cNvPr id="64" name="PlaceHolder 4"/>
          <p:cNvSpPr>
            <a:spLocks noGrp="1"/>
          </p:cNvSpPr>
          <p:nvPr>
            <p:ph type="body"/>
          </p:nvPr>
        </p:nvSpPr>
        <p:spPr>
          <a:xfrm>
            <a:off x="4503600" y="4386960"/>
            <a:ext cx="3557160" cy="1918440"/>
          </a:xfrm>
          <a:prstGeom prst="rect">
            <a:avLst/>
          </a:prstGeom>
        </p:spPr>
        <p:txBody>
          <a:bodyPr lIns="45720" tIns="46800" rIns="45720" bIns="4680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66" name="PlaceHolder 2"/>
          <p:cNvSpPr>
            <a:spLocks noGrp="1"/>
          </p:cNvSpPr>
          <p:nvPr>
            <p:ph type="body"/>
          </p:nvPr>
        </p:nvSpPr>
        <p:spPr>
          <a:xfrm>
            <a:off x="768240" y="2286000"/>
            <a:ext cx="3557160" cy="1918440"/>
          </a:xfrm>
          <a:prstGeom prst="rect">
            <a:avLst/>
          </a:prstGeom>
        </p:spPr>
        <p:txBody>
          <a:bodyPr lIns="45720" tIns="46800" rIns="45720" bIns="46800"/>
          <a:lstStyle/>
          <a:p>
            <a:endParaRPr/>
          </a:p>
        </p:txBody>
      </p:sp>
      <p:sp>
        <p:nvSpPr>
          <p:cNvPr id="67" name="PlaceHolder 3"/>
          <p:cNvSpPr>
            <a:spLocks noGrp="1"/>
          </p:cNvSpPr>
          <p:nvPr>
            <p:ph type="body"/>
          </p:nvPr>
        </p:nvSpPr>
        <p:spPr>
          <a:xfrm>
            <a:off x="4503600" y="2286000"/>
            <a:ext cx="3557160" cy="1918440"/>
          </a:xfrm>
          <a:prstGeom prst="rect">
            <a:avLst/>
          </a:prstGeom>
        </p:spPr>
        <p:txBody>
          <a:bodyPr lIns="45720" tIns="46800" rIns="45720" bIns="46800"/>
          <a:lstStyle/>
          <a:p>
            <a:endParaRPr/>
          </a:p>
        </p:txBody>
      </p:sp>
      <p:sp>
        <p:nvSpPr>
          <p:cNvPr id="68" name="PlaceHolder 4"/>
          <p:cNvSpPr>
            <a:spLocks noGrp="1"/>
          </p:cNvSpPr>
          <p:nvPr>
            <p:ph type="body"/>
          </p:nvPr>
        </p:nvSpPr>
        <p:spPr>
          <a:xfrm>
            <a:off x="768240" y="4386960"/>
            <a:ext cx="7290000" cy="1918440"/>
          </a:xfrm>
          <a:prstGeom prst="rect">
            <a:avLst/>
          </a:prstGeom>
        </p:spPr>
        <p:txBody>
          <a:bodyPr lIns="45720" tIns="46800" rIns="45720" bIns="4680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70" name="PlaceHolder 2"/>
          <p:cNvSpPr>
            <a:spLocks noGrp="1"/>
          </p:cNvSpPr>
          <p:nvPr>
            <p:ph type="body"/>
          </p:nvPr>
        </p:nvSpPr>
        <p:spPr>
          <a:xfrm>
            <a:off x="768240" y="2286000"/>
            <a:ext cx="7290000" cy="1918440"/>
          </a:xfrm>
          <a:prstGeom prst="rect">
            <a:avLst/>
          </a:prstGeom>
        </p:spPr>
        <p:txBody>
          <a:bodyPr lIns="45720" tIns="46800" rIns="45720" bIns="46800"/>
          <a:lstStyle/>
          <a:p>
            <a:endParaRPr/>
          </a:p>
        </p:txBody>
      </p:sp>
      <p:sp>
        <p:nvSpPr>
          <p:cNvPr id="71" name="PlaceHolder 3"/>
          <p:cNvSpPr>
            <a:spLocks noGrp="1"/>
          </p:cNvSpPr>
          <p:nvPr>
            <p:ph type="body"/>
          </p:nvPr>
        </p:nvSpPr>
        <p:spPr>
          <a:xfrm>
            <a:off x="768240" y="4386960"/>
            <a:ext cx="7290000" cy="1918440"/>
          </a:xfrm>
          <a:prstGeom prst="rect">
            <a:avLst/>
          </a:prstGeom>
        </p:spPr>
        <p:txBody>
          <a:bodyPr lIns="45720" tIns="46800" rIns="45720" bIns="4680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73" name="PlaceHolder 2"/>
          <p:cNvSpPr>
            <a:spLocks noGrp="1"/>
          </p:cNvSpPr>
          <p:nvPr>
            <p:ph type="body"/>
          </p:nvPr>
        </p:nvSpPr>
        <p:spPr>
          <a:xfrm>
            <a:off x="768240" y="2286000"/>
            <a:ext cx="3557160" cy="1918440"/>
          </a:xfrm>
          <a:prstGeom prst="rect">
            <a:avLst/>
          </a:prstGeom>
        </p:spPr>
        <p:txBody>
          <a:bodyPr lIns="45720" tIns="46800" rIns="45720" bIns="46800"/>
          <a:lstStyle/>
          <a:p>
            <a:endParaRPr/>
          </a:p>
        </p:txBody>
      </p:sp>
      <p:sp>
        <p:nvSpPr>
          <p:cNvPr id="74" name="PlaceHolder 3"/>
          <p:cNvSpPr>
            <a:spLocks noGrp="1"/>
          </p:cNvSpPr>
          <p:nvPr>
            <p:ph type="body"/>
          </p:nvPr>
        </p:nvSpPr>
        <p:spPr>
          <a:xfrm>
            <a:off x="4503600" y="2286000"/>
            <a:ext cx="3557160" cy="1918440"/>
          </a:xfrm>
          <a:prstGeom prst="rect">
            <a:avLst/>
          </a:prstGeom>
        </p:spPr>
        <p:txBody>
          <a:bodyPr lIns="45720" tIns="46800" rIns="45720" bIns="46800"/>
          <a:lstStyle/>
          <a:p>
            <a:endParaRPr/>
          </a:p>
        </p:txBody>
      </p:sp>
      <p:sp>
        <p:nvSpPr>
          <p:cNvPr id="75" name="PlaceHolder 4"/>
          <p:cNvSpPr>
            <a:spLocks noGrp="1"/>
          </p:cNvSpPr>
          <p:nvPr>
            <p:ph type="body"/>
          </p:nvPr>
        </p:nvSpPr>
        <p:spPr>
          <a:xfrm>
            <a:off x="4503600" y="4386960"/>
            <a:ext cx="3557160" cy="1918440"/>
          </a:xfrm>
          <a:prstGeom prst="rect">
            <a:avLst/>
          </a:prstGeom>
        </p:spPr>
        <p:txBody>
          <a:bodyPr lIns="45720" tIns="46800" rIns="45720" bIns="46800"/>
          <a:lstStyle/>
          <a:p>
            <a:endParaRPr/>
          </a:p>
        </p:txBody>
      </p:sp>
      <p:sp>
        <p:nvSpPr>
          <p:cNvPr id="76" name="PlaceHolder 5"/>
          <p:cNvSpPr>
            <a:spLocks noGrp="1"/>
          </p:cNvSpPr>
          <p:nvPr>
            <p:ph type="body"/>
          </p:nvPr>
        </p:nvSpPr>
        <p:spPr>
          <a:xfrm>
            <a:off x="768240" y="4386960"/>
            <a:ext cx="3557160" cy="1918440"/>
          </a:xfrm>
          <a:prstGeom prst="rect">
            <a:avLst/>
          </a:prstGeom>
        </p:spPr>
        <p:txBody>
          <a:bodyPr lIns="45720" tIns="46800" rIns="45720" bIns="4680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78" name="PlaceHolder 2"/>
          <p:cNvSpPr>
            <a:spLocks noGrp="1"/>
          </p:cNvSpPr>
          <p:nvPr>
            <p:ph type="body"/>
          </p:nvPr>
        </p:nvSpPr>
        <p:spPr>
          <a:xfrm>
            <a:off x="768240" y="2286000"/>
            <a:ext cx="7290000" cy="4022640"/>
          </a:xfrm>
          <a:prstGeom prst="rect">
            <a:avLst/>
          </a:prstGeom>
        </p:spPr>
        <p:txBody>
          <a:bodyPr lIns="45720" tIns="46800" rIns="45720" bIns="46800"/>
          <a:lstStyle/>
          <a:p>
            <a:endParaRPr/>
          </a:p>
        </p:txBody>
      </p:sp>
      <p:sp>
        <p:nvSpPr>
          <p:cNvPr id="79" name="PlaceHolder 3"/>
          <p:cNvSpPr>
            <a:spLocks noGrp="1"/>
          </p:cNvSpPr>
          <p:nvPr>
            <p:ph type="body"/>
          </p:nvPr>
        </p:nvSpPr>
        <p:spPr>
          <a:xfrm>
            <a:off x="768240" y="2286000"/>
            <a:ext cx="7290000" cy="4022640"/>
          </a:xfrm>
          <a:prstGeom prst="rect">
            <a:avLst/>
          </a:prstGeom>
        </p:spPr>
        <p:txBody>
          <a:bodyPr lIns="45720" tIns="46800" rIns="45720" bIns="46800"/>
          <a:lstStyle/>
          <a:p>
            <a:endParaRPr/>
          </a:p>
        </p:txBody>
      </p:sp>
      <p:pic>
        <p:nvPicPr>
          <p:cNvPr id="80" name="Picture 79"/>
          <p:cNvPicPr/>
          <p:nvPr/>
        </p:nvPicPr>
        <p:blipFill>
          <a:blip r:embed="rId2"/>
          <a:stretch>
            <a:fillRect/>
          </a:stretch>
        </p:blipFill>
        <p:spPr>
          <a:xfrm>
            <a:off x="1892520" y="2286000"/>
            <a:ext cx="5041440" cy="4022640"/>
          </a:xfrm>
          <a:prstGeom prst="rect">
            <a:avLst/>
          </a:prstGeom>
          <a:ln>
            <a:noFill/>
          </a:ln>
        </p:spPr>
      </p:pic>
      <p:pic>
        <p:nvPicPr>
          <p:cNvPr id="81" name="Picture 80"/>
          <p:cNvPicPr/>
          <p:nvPr/>
        </p:nvPicPr>
        <p:blipFill>
          <a:blip r:embed="rId2"/>
          <a:stretch>
            <a:fillRect/>
          </a:stretch>
        </p:blipFill>
        <p:spPr>
          <a:xfrm>
            <a:off x="1892520" y="2286000"/>
            <a:ext cx="5041440" cy="402264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91" name="PlaceHolder 2"/>
          <p:cNvSpPr>
            <a:spLocks noGrp="1"/>
          </p:cNvSpPr>
          <p:nvPr>
            <p:ph type="subTitle"/>
          </p:nvPr>
        </p:nvSpPr>
        <p:spPr>
          <a:xfrm>
            <a:off x="768240" y="2286000"/>
            <a:ext cx="7290000" cy="402300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93" name="PlaceHolder 2"/>
          <p:cNvSpPr>
            <a:spLocks noGrp="1"/>
          </p:cNvSpPr>
          <p:nvPr>
            <p:ph type="body"/>
          </p:nvPr>
        </p:nvSpPr>
        <p:spPr>
          <a:xfrm>
            <a:off x="768240" y="2286000"/>
            <a:ext cx="7290000" cy="4022640"/>
          </a:xfrm>
          <a:prstGeom prst="rect">
            <a:avLst/>
          </a:prstGeom>
        </p:spPr>
        <p:txBody>
          <a:bodyPr lIns="45720" tIns="46800" rIns="45720" bIns="4680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95" name="PlaceHolder 2"/>
          <p:cNvSpPr>
            <a:spLocks noGrp="1"/>
          </p:cNvSpPr>
          <p:nvPr>
            <p:ph type="body"/>
          </p:nvPr>
        </p:nvSpPr>
        <p:spPr>
          <a:xfrm>
            <a:off x="768240" y="2286000"/>
            <a:ext cx="3557160" cy="4022640"/>
          </a:xfrm>
          <a:prstGeom prst="rect">
            <a:avLst/>
          </a:prstGeom>
        </p:spPr>
        <p:txBody>
          <a:bodyPr lIns="45720" tIns="46800" rIns="45720" bIns="46800"/>
          <a:lstStyle/>
          <a:p>
            <a:endParaRPr/>
          </a:p>
        </p:txBody>
      </p:sp>
      <p:sp>
        <p:nvSpPr>
          <p:cNvPr id="96" name="PlaceHolder 3"/>
          <p:cNvSpPr>
            <a:spLocks noGrp="1"/>
          </p:cNvSpPr>
          <p:nvPr>
            <p:ph type="body"/>
          </p:nvPr>
        </p:nvSpPr>
        <p:spPr>
          <a:xfrm>
            <a:off x="4503600" y="2286000"/>
            <a:ext cx="3557160" cy="4022640"/>
          </a:xfrm>
          <a:prstGeom prst="rect">
            <a:avLst/>
          </a:prstGeom>
        </p:spPr>
        <p:txBody>
          <a:bodyPr lIns="45720" tIns="46800" rIns="45720" bIns="4680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9" name="PlaceHolder 2"/>
          <p:cNvSpPr>
            <a:spLocks noGrp="1"/>
          </p:cNvSpPr>
          <p:nvPr>
            <p:ph type="body"/>
          </p:nvPr>
        </p:nvSpPr>
        <p:spPr>
          <a:xfrm>
            <a:off x="768240" y="2286000"/>
            <a:ext cx="7290000" cy="4022640"/>
          </a:xfrm>
          <a:prstGeom prst="rect">
            <a:avLst/>
          </a:prstGeom>
        </p:spPr>
        <p:txBody>
          <a:bodyPr lIns="45720" tIns="46800" rIns="45720" bIns="4680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768240" y="585360"/>
            <a:ext cx="7290000" cy="694872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00" name="PlaceHolder 2"/>
          <p:cNvSpPr>
            <a:spLocks noGrp="1"/>
          </p:cNvSpPr>
          <p:nvPr>
            <p:ph type="body"/>
          </p:nvPr>
        </p:nvSpPr>
        <p:spPr>
          <a:xfrm>
            <a:off x="768240" y="2286000"/>
            <a:ext cx="3557160" cy="1918440"/>
          </a:xfrm>
          <a:prstGeom prst="rect">
            <a:avLst/>
          </a:prstGeom>
        </p:spPr>
        <p:txBody>
          <a:bodyPr lIns="45720" tIns="46800" rIns="45720" bIns="46800"/>
          <a:lstStyle/>
          <a:p>
            <a:endParaRPr/>
          </a:p>
        </p:txBody>
      </p:sp>
      <p:sp>
        <p:nvSpPr>
          <p:cNvPr id="101" name="PlaceHolder 3"/>
          <p:cNvSpPr>
            <a:spLocks noGrp="1"/>
          </p:cNvSpPr>
          <p:nvPr>
            <p:ph type="body"/>
          </p:nvPr>
        </p:nvSpPr>
        <p:spPr>
          <a:xfrm>
            <a:off x="768240" y="4386960"/>
            <a:ext cx="3557160" cy="1918440"/>
          </a:xfrm>
          <a:prstGeom prst="rect">
            <a:avLst/>
          </a:prstGeom>
        </p:spPr>
        <p:txBody>
          <a:bodyPr lIns="45720" tIns="46800" rIns="45720" bIns="46800"/>
          <a:lstStyle/>
          <a:p>
            <a:endParaRPr/>
          </a:p>
        </p:txBody>
      </p:sp>
      <p:sp>
        <p:nvSpPr>
          <p:cNvPr id="102" name="PlaceHolder 4"/>
          <p:cNvSpPr>
            <a:spLocks noGrp="1"/>
          </p:cNvSpPr>
          <p:nvPr>
            <p:ph type="body"/>
          </p:nvPr>
        </p:nvSpPr>
        <p:spPr>
          <a:xfrm>
            <a:off x="4503600" y="2286000"/>
            <a:ext cx="3557160" cy="4022640"/>
          </a:xfrm>
          <a:prstGeom prst="rect">
            <a:avLst/>
          </a:prstGeom>
        </p:spPr>
        <p:txBody>
          <a:bodyPr lIns="45720" tIns="46800" rIns="45720" bIns="4680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04" name="PlaceHolder 2"/>
          <p:cNvSpPr>
            <a:spLocks noGrp="1"/>
          </p:cNvSpPr>
          <p:nvPr>
            <p:ph type="body"/>
          </p:nvPr>
        </p:nvSpPr>
        <p:spPr>
          <a:xfrm>
            <a:off x="768240" y="2286000"/>
            <a:ext cx="3557160" cy="4022640"/>
          </a:xfrm>
          <a:prstGeom prst="rect">
            <a:avLst/>
          </a:prstGeom>
        </p:spPr>
        <p:txBody>
          <a:bodyPr lIns="45720" tIns="46800" rIns="45720" bIns="46800"/>
          <a:lstStyle/>
          <a:p>
            <a:endParaRPr/>
          </a:p>
        </p:txBody>
      </p:sp>
      <p:sp>
        <p:nvSpPr>
          <p:cNvPr id="105" name="PlaceHolder 3"/>
          <p:cNvSpPr>
            <a:spLocks noGrp="1"/>
          </p:cNvSpPr>
          <p:nvPr>
            <p:ph type="body"/>
          </p:nvPr>
        </p:nvSpPr>
        <p:spPr>
          <a:xfrm>
            <a:off x="4503600" y="2286000"/>
            <a:ext cx="3557160" cy="1918440"/>
          </a:xfrm>
          <a:prstGeom prst="rect">
            <a:avLst/>
          </a:prstGeom>
        </p:spPr>
        <p:txBody>
          <a:bodyPr lIns="45720" tIns="46800" rIns="45720" bIns="46800"/>
          <a:lstStyle/>
          <a:p>
            <a:endParaRPr/>
          </a:p>
        </p:txBody>
      </p:sp>
      <p:sp>
        <p:nvSpPr>
          <p:cNvPr id="106" name="PlaceHolder 4"/>
          <p:cNvSpPr>
            <a:spLocks noGrp="1"/>
          </p:cNvSpPr>
          <p:nvPr>
            <p:ph type="body"/>
          </p:nvPr>
        </p:nvSpPr>
        <p:spPr>
          <a:xfrm>
            <a:off x="4503600" y="4386960"/>
            <a:ext cx="3557160" cy="1918440"/>
          </a:xfrm>
          <a:prstGeom prst="rect">
            <a:avLst/>
          </a:prstGeom>
        </p:spPr>
        <p:txBody>
          <a:bodyPr lIns="45720" tIns="46800" rIns="45720" bIns="4680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08" name="PlaceHolder 2"/>
          <p:cNvSpPr>
            <a:spLocks noGrp="1"/>
          </p:cNvSpPr>
          <p:nvPr>
            <p:ph type="body"/>
          </p:nvPr>
        </p:nvSpPr>
        <p:spPr>
          <a:xfrm>
            <a:off x="768240" y="2286000"/>
            <a:ext cx="3557160" cy="1918440"/>
          </a:xfrm>
          <a:prstGeom prst="rect">
            <a:avLst/>
          </a:prstGeom>
        </p:spPr>
        <p:txBody>
          <a:bodyPr lIns="45720" tIns="46800" rIns="45720" bIns="46800"/>
          <a:lstStyle/>
          <a:p>
            <a:endParaRPr/>
          </a:p>
        </p:txBody>
      </p:sp>
      <p:sp>
        <p:nvSpPr>
          <p:cNvPr id="109" name="PlaceHolder 3"/>
          <p:cNvSpPr>
            <a:spLocks noGrp="1"/>
          </p:cNvSpPr>
          <p:nvPr>
            <p:ph type="body"/>
          </p:nvPr>
        </p:nvSpPr>
        <p:spPr>
          <a:xfrm>
            <a:off x="4503600" y="2286000"/>
            <a:ext cx="3557160" cy="1918440"/>
          </a:xfrm>
          <a:prstGeom prst="rect">
            <a:avLst/>
          </a:prstGeom>
        </p:spPr>
        <p:txBody>
          <a:bodyPr lIns="45720" tIns="46800" rIns="45720" bIns="46800"/>
          <a:lstStyle/>
          <a:p>
            <a:endParaRPr/>
          </a:p>
        </p:txBody>
      </p:sp>
      <p:sp>
        <p:nvSpPr>
          <p:cNvPr id="110" name="PlaceHolder 4"/>
          <p:cNvSpPr>
            <a:spLocks noGrp="1"/>
          </p:cNvSpPr>
          <p:nvPr>
            <p:ph type="body"/>
          </p:nvPr>
        </p:nvSpPr>
        <p:spPr>
          <a:xfrm>
            <a:off x="768240" y="4386960"/>
            <a:ext cx="7290000" cy="1918440"/>
          </a:xfrm>
          <a:prstGeom prst="rect">
            <a:avLst/>
          </a:prstGeom>
        </p:spPr>
        <p:txBody>
          <a:bodyPr lIns="45720" tIns="46800" rIns="45720" bIns="4680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12" name="PlaceHolder 2"/>
          <p:cNvSpPr>
            <a:spLocks noGrp="1"/>
          </p:cNvSpPr>
          <p:nvPr>
            <p:ph type="body"/>
          </p:nvPr>
        </p:nvSpPr>
        <p:spPr>
          <a:xfrm>
            <a:off x="768240" y="2286000"/>
            <a:ext cx="7290000" cy="1918440"/>
          </a:xfrm>
          <a:prstGeom prst="rect">
            <a:avLst/>
          </a:prstGeom>
        </p:spPr>
        <p:txBody>
          <a:bodyPr lIns="45720" tIns="46800" rIns="45720" bIns="46800"/>
          <a:lstStyle/>
          <a:p>
            <a:endParaRPr/>
          </a:p>
        </p:txBody>
      </p:sp>
      <p:sp>
        <p:nvSpPr>
          <p:cNvPr id="113" name="PlaceHolder 3"/>
          <p:cNvSpPr>
            <a:spLocks noGrp="1"/>
          </p:cNvSpPr>
          <p:nvPr>
            <p:ph type="body"/>
          </p:nvPr>
        </p:nvSpPr>
        <p:spPr>
          <a:xfrm>
            <a:off x="768240" y="4386960"/>
            <a:ext cx="7290000" cy="1918440"/>
          </a:xfrm>
          <a:prstGeom prst="rect">
            <a:avLst/>
          </a:prstGeom>
        </p:spPr>
        <p:txBody>
          <a:bodyPr lIns="45720" tIns="46800" rIns="45720" bIns="4680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15" name="PlaceHolder 2"/>
          <p:cNvSpPr>
            <a:spLocks noGrp="1"/>
          </p:cNvSpPr>
          <p:nvPr>
            <p:ph type="body"/>
          </p:nvPr>
        </p:nvSpPr>
        <p:spPr>
          <a:xfrm>
            <a:off x="768240" y="2286000"/>
            <a:ext cx="3557160" cy="1918440"/>
          </a:xfrm>
          <a:prstGeom prst="rect">
            <a:avLst/>
          </a:prstGeom>
        </p:spPr>
        <p:txBody>
          <a:bodyPr lIns="45720" tIns="46800" rIns="45720" bIns="46800"/>
          <a:lstStyle/>
          <a:p>
            <a:endParaRPr/>
          </a:p>
        </p:txBody>
      </p:sp>
      <p:sp>
        <p:nvSpPr>
          <p:cNvPr id="116" name="PlaceHolder 3"/>
          <p:cNvSpPr>
            <a:spLocks noGrp="1"/>
          </p:cNvSpPr>
          <p:nvPr>
            <p:ph type="body"/>
          </p:nvPr>
        </p:nvSpPr>
        <p:spPr>
          <a:xfrm>
            <a:off x="4503600" y="2286000"/>
            <a:ext cx="3557160" cy="1918440"/>
          </a:xfrm>
          <a:prstGeom prst="rect">
            <a:avLst/>
          </a:prstGeom>
        </p:spPr>
        <p:txBody>
          <a:bodyPr lIns="45720" tIns="46800" rIns="45720" bIns="46800"/>
          <a:lstStyle/>
          <a:p>
            <a:endParaRPr/>
          </a:p>
        </p:txBody>
      </p:sp>
      <p:sp>
        <p:nvSpPr>
          <p:cNvPr id="117" name="PlaceHolder 4"/>
          <p:cNvSpPr>
            <a:spLocks noGrp="1"/>
          </p:cNvSpPr>
          <p:nvPr>
            <p:ph type="body"/>
          </p:nvPr>
        </p:nvSpPr>
        <p:spPr>
          <a:xfrm>
            <a:off x="4503600" y="4386960"/>
            <a:ext cx="3557160" cy="1918440"/>
          </a:xfrm>
          <a:prstGeom prst="rect">
            <a:avLst/>
          </a:prstGeom>
        </p:spPr>
        <p:txBody>
          <a:bodyPr lIns="45720" tIns="46800" rIns="45720" bIns="46800"/>
          <a:lstStyle/>
          <a:p>
            <a:endParaRPr/>
          </a:p>
        </p:txBody>
      </p:sp>
      <p:sp>
        <p:nvSpPr>
          <p:cNvPr id="118" name="PlaceHolder 5"/>
          <p:cNvSpPr>
            <a:spLocks noGrp="1"/>
          </p:cNvSpPr>
          <p:nvPr>
            <p:ph type="body"/>
          </p:nvPr>
        </p:nvSpPr>
        <p:spPr>
          <a:xfrm>
            <a:off x="768240" y="4386960"/>
            <a:ext cx="3557160" cy="1918440"/>
          </a:xfrm>
          <a:prstGeom prst="rect">
            <a:avLst/>
          </a:prstGeom>
        </p:spPr>
        <p:txBody>
          <a:bodyPr lIns="45720" tIns="46800" rIns="45720" bIns="4680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20" name="PlaceHolder 2"/>
          <p:cNvSpPr>
            <a:spLocks noGrp="1"/>
          </p:cNvSpPr>
          <p:nvPr>
            <p:ph type="body"/>
          </p:nvPr>
        </p:nvSpPr>
        <p:spPr>
          <a:xfrm>
            <a:off x="768240" y="2286000"/>
            <a:ext cx="7290000" cy="4022640"/>
          </a:xfrm>
          <a:prstGeom prst="rect">
            <a:avLst/>
          </a:prstGeom>
        </p:spPr>
        <p:txBody>
          <a:bodyPr lIns="45720" tIns="46800" rIns="45720" bIns="46800"/>
          <a:lstStyle/>
          <a:p>
            <a:endParaRPr/>
          </a:p>
        </p:txBody>
      </p:sp>
      <p:sp>
        <p:nvSpPr>
          <p:cNvPr id="121" name="PlaceHolder 3"/>
          <p:cNvSpPr>
            <a:spLocks noGrp="1"/>
          </p:cNvSpPr>
          <p:nvPr>
            <p:ph type="body"/>
          </p:nvPr>
        </p:nvSpPr>
        <p:spPr>
          <a:xfrm>
            <a:off x="768240" y="2286000"/>
            <a:ext cx="7290000" cy="4022640"/>
          </a:xfrm>
          <a:prstGeom prst="rect">
            <a:avLst/>
          </a:prstGeom>
        </p:spPr>
        <p:txBody>
          <a:bodyPr lIns="45720" tIns="46800" rIns="45720" bIns="46800"/>
          <a:lstStyle/>
          <a:p>
            <a:endParaRPr/>
          </a:p>
        </p:txBody>
      </p:sp>
      <p:pic>
        <p:nvPicPr>
          <p:cNvPr id="122" name="Picture 121"/>
          <p:cNvPicPr/>
          <p:nvPr/>
        </p:nvPicPr>
        <p:blipFill>
          <a:blip r:embed="rId2"/>
          <a:stretch>
            <a:fillRect/>
          </a:stretch>
        </p:blipFill>
        <p:spPr>
          <a:xfrm>
            <a:off x="1892520" y="2286000"/>
            <a:ext cx="5041440" cy="4022640"/>
          </a:xfrm>
          <a:prstGeom prst="rect">
            <a:avLst/>
          </a:prstGeom>
          <a:ln>
            <a:noFill/>
          </a:ln>
        </p:spPr>
      </p:pic>
      <p:pic>
        <p:nvPicPr>
          <p:cNvPr id="123" name="Picture 122"/>
          <p:cNvPicPr/>
          <p:nvPr/>
        </p:nvPicPr>
        <p:blipFill>
          <a:blip r:embed="rId2"/>
          <a:stretch>
            <a:fillRect/>
          </a:stretch>
        </p:blipFill>
        <p:spPr>
          <a:xfrm>
            <a:off x="1892520" y="2286000"/>
            <a:ext cx="5041440" cy="402264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30" name="PlaceHolder 2"/>
          <p:cNvSpPr>
            <a:spLocks noGrp="1"/>
          </p:cNvSpPr>
          <p:nvPr>
            <p:ph type="subTitle"/>
          </p:nvPr>
        </p:nvSpPr>
        <p:spPr>
          <a:xfrm>
            <a:off x="768240" y="2286000"/>
            <a:ext cx="7290000" cy="4023000"/>
          </a:xfrm>
          <a:prstGeom prst="rect">
            <a:avLst/>
          </a:prstGeom>
        </p:spPr>
        <p:txBody>
          <a:bodyPr lIns="0" tIns="0" rIns="0" bIns="0" anchor="ctr"/>
          <a:lstStyle/>
          <a:p>
            <a:pPr algn="ct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32" name="PlaceHolder 2"/>
          <p:cNvSpPr>
            <a:spLocks noGrp="1"/>
          </p:cNvSpPr>
          <p:nvPr>
            <p:ph type="body"/>
          </p:nvPr>
        </p:nvSpPr>
        <p:spPr>
          <a:xfrm>
            <a:off x="768240" y="2286000"/>
            <a:ext cx="7290000" cy="4022640"/>
          </a:xfrm>
          <a:prstGeom prst="rect">
            <a:avLst/>
          </a:prstGeom>
        </p:spPr>
        <p:txBody>
          <a:bodyPr lIns="45720" tIns="46800" rIns="45720" bIns="4680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1" name="PlaceHolder 2"/>
          <p:cNvSpPr>
            <a:spLocks noGrp="1"/>
          </p:cNvSpPr>
          <p:nvPr>
            <p:ph type="body"/>
          </p:nvPr>
        </p:nvSpPr>
        <p:spPr>
          <a:xfrm>
            <a:off x="768240" y="2286000"/>
            <a:ext cx="3557160" cy="4022640"/>
          </a:xfrm>
          <a:prstGeom prst="rect">
            <a:avLst/>
          </a:prstGeom>
        </p:spPr>
        <p:txBody>
          <a:bodyPr lIns="45720" tIns="46800" rIns="45720" bIns="46800"/>
          <a:lstStyle/>
          <a:p>
            <a:endParaRPr/>
          </a:p>
        </p:txBody>
      </p:sp>
      <p:sp>
        <p:nvSpPr>
          <p:cNvPr id="12" name="PlaceHolder 3"/>
          <p:cNvSpPr>
            <a:spLocks noGrp="1"/>
          </p:cNvSpPr>
          <p:nvPr>
            <p:ph type="body"/>
          </p:nvPr>
        </p:nvSpPr>
        <p:spPr>
          <a:xfrm>
            <a:off x="4503600" y="2286000"/>
            <a:ext cx="3557160" cy="4022640"/>
          </a:xfrm>
          <a:prstGeom prst="rect">
            <a:avLst/>
          </a:prstGeom>
        </p:spPr>
        <p:txBody>
          <a:bodyPr lIns="45720" tIns="46800" rIns="45720" bIns="4680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34" name="PlaceHolder 2"/>
          <p:cNvSpPr>
            <a:spLocks noGrp="1"/>
          </p:cNvSpPr>
          <p:nvPr>
            <p:ph type="body"/>
          </p:nvPr>
        </p:nvSpPr>
        <p:spPr>
          <a:xfrm>
            <a:off x="768240" y="2286000"/>
            <a:ext cx="3557160" cy="4022640"/>
          </a:xfrm>
          <a:prstGeom prst="rect">
            <a:avLst/>
          </a:prstGeom>
        </p:spPr>
        <p:txBody>
          <a:bodyPr lIns="45720" tIns="46800" rIns="45720" bIns="46800"/>
          <a:lstStyle/>
          <a:p>
            <a:endParaRPr/>
          </a:p>
        </p:txBody>
      </p:sp>
      <p:sp>
        <p:nvSpPr>
          <p:cNvPr id="135" name="PlaceHolder 3"/>
          <p:cNvSpPr>
            <a:spLocks noGrp="1"/>
          </p:cNvSpPr>
          <p:nvPr>
            <p:ph type="body"/>
          </p:nvPr>
        </p:nvSpPr>
        <p:spPr>
          <a:xfrm>
            <a:off x="4503600" y="2286000"/>
            <a:ext cx="3557160" cy="4022640"/>
          </a:xfrm>
          <a:prstGeom prst="rect">
            <a:avLst/>
          </a:prstGeom>
        </p:spPr>
        <p:txBody>
          <a:bodyPr lIns="45720" tIns="46800" rIns="45720" bIns="46800"/>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768240" y="585360"/>
            <a:ext cx="7290000" cy="6948720"/>
          </a:xfrm>
          <a:prstGeom prst="rect">
            <a:avLst/>
          </a:prstGeom>
        </p:spPr>
        <p:txBody>
          <a:bodyPr lIns="0" tIns="0" rIns="0" bIns="0" anchor="ctr"/>
          <a:lstStyle/>
          <a:p>
            <a:pPr algn="ct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39" name="PlaceHolder 2"/>
          <p:cNvSpPr>
            <a:spLocks noGrp="1"/>
          </p:cNvSpPr>
          <p:nvPr>
            <p:ph type="body"/>
          </p:nvPr>
        </p:nvSpPr>
        <p:spPr>
          <a:xfrm>
            <a:off x="768240" y="2286000"/>
            <a:ext cx="3557160" cy="1918440"/>
          </a:xfrm>
          <a:prstGeom prst="rect">
            <a:avLst/>
          </a:prstGeom>
        </p:spPr>
        <p:txBody>
          <a:bodyPr lIns="45720" tIns="46800" rIns="45720" bIns="46800"/>
          <a:lstStyle/>
          <a:p>
            <a:endParaRPr/>
          </a:p>
        </p:txBody>
      </p:sp>
      <p:sp>
        <p:nvSpPr>
          <p:cNvPr id="140" name="PlaceHolder 3"/>
          <p:cNvSpPr>
            <a:spLocks noGrp="1"/>
          </p:cNvSpPr>
          <p:nvPr>
            <p:ph type="body"/>
          </p:nvPr>
        </p:nvSpPr>
        <p:spPr>
          <a:xfrm>
            <a:off x="768240" y="4386960"/>
            <a:ext cx="3557160" cy="1918440"/>
          </a:xfrm>
          <a:prstGeom prst="rect">
            <a:avLst/>
          </a:prstGeom>
        </p:spPr>
        <p:txBody>
          <a:bodyPr lIns="45720" tIns="46800" rIns="45720" bIns="46800"/>
          <a:lstStyle/>
          <a:p>
            <a:endParaRPr/>
          </a:p>
        </p:txBody>
      </p:sp>
      <p:sp>
        <p:nvSpPr>
          <p:cNvPr id="141" name="PlaceHolder 4"/>
          <p:cNvSpPr>
            <a:spLocks noGrp="1"/>
          </p:cNvSpPr>
          <p:nvPr>
            <p:ph type="body"/>
          </p:nvPr>
        </p:nvSpPr>
        <p:spPr>
          <a:xfrm>
            <a:off x="4503600" y="2286000"/>
            <a:ext cx="3557160" cy="4022640"/>
          </a:xfrm>
          <a:prstGeom prst="rect">
            <a:avLst/>
          </a:prstGeom>
        </p:spPr>
        <p:txBody>
          <a:bodyPr lIns="45720" tIns="46800" rIns="45720" bIns="4680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43" name="PlaceHolder 2"/>
          <p:cNvSpPr>
            <a:spLocks noGrp="1"/>
          </p:cNvSpPr>
          <p:nvPr>
            <p:ph type="body"/>
          </p:nvPr>
        </p:nvSpPr>
        <p:spPr>
          <a:xfrm>
            <a:off x="768240" y="2286000"/>
            <a:ext cx="3557160" cy="4022640"/>
          </a:xfrm>
          <a:prstGeom prst="rect">
            <a:avLst/>
          </a:prstGeom>
        </p:spPr>
        <p:txBody>
          <a:bodyPr lIns="45720" tIns="46800" rIns="45720" bIns="46800"/>
          <a:lstStyle/>
          <a:p>
            <a:endParaRPr/>
          </a:p>
        </p:txBody>
      </p:sp>
      <p:sp>
        <p:nvSpPr>
          <p:cNvPr id="144" name="PlaceHolder 3"/>
          <p:cNvSpPr>
            <a:spLocks noGrp="1"/>
          </p:cNvSpPr>
          <p:nvPr>
            <p:ph type="body"/>
          </p:nvPr>
        </p:nvSpPr>
        <p:spPr>
          <a:xfrm>
            <a:off x="4503600" y="2286000"/>
            <a:ext cx="3557160" cy="1918440"/>
          </a:xfrm>
          <a:prstGeom prst="rect">
            <a:avLst/>
          </a:prstGeom>
        </p:spPr>
        <p:txBody>
          <a:bodyPr lIns="45720" tIns="46800" rIns="45720" bIns="46800"/>
          <a:lstStyle/>
          <a:p>
            <a:endParaRPr/>
          </a:p>
        </p:txBody>
      </p:sp>
      <p:sp>
        <p:nvSpPr>
          <p:cNvPr id="145" name="PlaceHolder 4"/>
          <p:cNvSpPr>
            <a:spLocks noGrp="1"/>
          </p:cNvSpPr>
          <p:nvPr>
            <p:ph type="body"/>
          </p:nvPr>
        </p:nvSpPr>
        <p:spPr>
          <a:xfrm>
            <a:off x="4503600" y="4386960"/>
            <a:ext cx="3557160" cy="1918440"/>
          </a:xfrm>
          <a:prstGeom prst="rect">
            <a:avLst/>
          </a:prstGeom>
        </p:spPr>
        <p:txBody>
          <a:bodyPr lIns="45720" tIns="46800" rIns="45720" bIns="4680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47" name="PlaceHolder 2"/>
          <p:cNvSpPr>
            <a:spLocks noGrp="1"/>
          </p:cNvSpPr>
          <p:nvPr>
            <p:ph type="body"/>
          </p:nvPr>
        </p:nvSpPr>
        <p:spPr>
          <a:xfrm>
            <a:off x="768240" y="2286000"/>
            <a:ext cx="3557160" cy="1918440"/>
          </a:xfrm>
          <a:prstGeom prst="rect">
            <a:avLst/>
          </a:prstGeom>
        </p:spPr>
        <p:txBody>
          <a:bodyPr lIns="45720" tIns="46800" rIns="45720" bIns="46800"/>
          <a:lstStyle/>
          <a:p>
            <a:endParaRPr/>
          </a:p>
        </p:txBody>
      </p:sp>
      <p:sp>
        <p:nvSpPr>
          <p:cNvPr id="148" name="PlaceHolder 3"/>
          <p:cNvSpPr>
            <a:spLocks noGrp="1"/>
          </p:cNvSpPr>
          <p:nvPr>
            <p:ph type="body"/>
          </p:nvPr>
        </p:nvSpPr>
        <p:spPr>
          <a:xfrm>
            <a:off x="4503600" y="2286000"/>
            <a:ext cx="3557160" cy="1918440"/>
          </a:xfrm>
          <a:prstGeom prst="rect">
            <a:avLst/>
          </a:prstGeom>
        </p:spPr>
        <p:txBody>
          <a:bodyPr lIns="45720" tIns="46800" rIns="45720" bIns="46800"/>
          <a:lstStyle/>
          <a:p>
            <a:endParaRPr/>
          </a:p>
        </p:txBody>
      </p:sp>
      <p:sp>
        <p:nvSpPr>
          <p:cNvPr id="149" name="PlaceHolder 4"/>
          <p:cNvSpPr>
            <a:spLocks noGrp="1"/>
          </p:cNvSpPr>
          <p:nvPr>
            <p:ph type="body"/>
          </p:nvPr>
        </p:nvSpPr>
        <p:spPr>
          <a:xfrm>
            <a:off x="768240" y="4386960"/>
            <a:ext cx="7290000" cy="1918440"/>
          </a:xfrm>
          <a:prstGeom prst="rect">
            <a:avLst/>
          </a:prstGeom>
        </p:spPr>
        <p:txBody>
          <a:bodyPr lIns="45720" tIns="46800" rIns="45720" bIns="4680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51" name="PlaceHolder 2"/>
          <p:cNvSpPr>
            <a:spLocks noGrp="1"/>
          </p:cNvSpPr>
          <p:nvPr>
            <p:ph type="body"/>
          </p:nvPr>
        </p:nvSpPr>
        <p:spPr>
          <a:xfrm>
            <a:off x="768240" y="2286000"/>
            <a:ext cx="7290000" cy="1918440"/>
          </a:xfrm>
          <a:prstGeom prst="rect">
            <a:avLst/>
          </a:prstGeom>
        </p:spPr>
        <p:txBody>
          <a:bodyPr lIns="45720" tIns="46800" rIns="45720" bIns="46800"/>
          <a:lstStyle/>
          <a:p>
            <a:endParaRPr/>
          </a:p>
        </p:txBody>
      </p:sp>
      <p:sp>
        <p:nvSpPr>
          <p:cNvPr id="152" name="PlaceHolder 3"/>
          <p:cNvSpPr>
            <a:spLocks noGrp="1"/>
          </p:cNvSpPr>
          <p:nvPr>
            <p:ph type="body"/>
          </p:nvPr>
        </p:nvSpPr>
        <p:spPr>
          <a:xfrm>
            <a:off x="768240" y="4386960"/>
            <a:ext cx="7290000" cy="1918440"/>
          </a:xfrm>
          <a:prstGeom prst="rect">
            <a:avLst/>
          </a:prstGeom>
        </p:spPr>
        <p:txBody>
          <a:bodyPr lIns="45720" tIns="46800" rIns="45720" bIns="46800"/>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54" name="PlaceHolder 2"/>
          <p:cNvSpPr>
            <a:spLocks noGrp="1"/>
          </p:cNvSpPr>
          <p:nvPr>
            <p:ph type="body"/>
          </p:nvPr>
        </p:nvSpPr>
        <p:spPr>
          <a:xfrm>
            <a:off x="768240" y="2286000"/>
            <a:ext cx="3557160" cy="1918440"/>
          </a:xfrm>
          <a:prstGeom prst="rect">
            <a:avLst/>
          </a:prstGeom>
        </p:spPr>
        <p:txBody>
          <a:bodyPr lIns="45720" tIns="46800" rIns="45720" bIns="46800"/>
          <a:lstStyle/>
          <a:p>
            <a:endParaRPr/>
          </a:p>
        </p:txBody>
      </p:sp>
      <p:sp>
        <p:nvSpPr>
          <p:cNvPr id="155" name="PlaceHolder 3"/>
          <p:cNvSpPr>
            <a:spLocks noGrp="1"/>
          </p:cNvSpPr>
          <p:nvPr>
            <p:ph type="body"/>
          </p:nvPr>
        </p:nvSpPr>
        <p:spPr>
          <a:xfrm>
            <a:off x="4503600" y="2286000"/>
            <a:ext cx="3557160" cy="1918440"/>
          </a:xfrm>
          <a:prstGeom prst="rect">
            <a:avLst/>
          </a:prstGeom>
        </p:spPr>
        <p:txBody>
          <a:bodyPr lIns="45720" tIns="46800" rIns="45720" bIns="46800"/>
          <a:lstStyle/>
          <a:p>
            <a:endParaRPr/>
          </a:p>
        </p:txBody>
      </p:sp>
      <p:sp>
        <p:nvSpPr>
          <p:cNvPr id="156" name="PlaceHolder 4"/>
          <p:cNvSpPr>
            <a:spLocks noGrp="1"/>
          </p:cNvSpPr>
          <p:nvPr>
            <p:ph type="body"/>
          </p:nvPr>
        </p:nvSpPr>
        <p:spPr>
          <a:xfrm>
            <a:off x="4503600" y="4386960"/>
            <a:ext cx="3557160" cy="1918440"/>
          </a:xfrm>
          <a:prstGeom prst="rect">
            <a:avLst/>
          </a:prstGeom>
        </p:spPr>
        <p:txBody>
          <a:bodyPr lIns="45720" tIns="46800" rIns="45720" bIns="46800"/>
          <a:lstStyle/>
          <a:p>
            <a:endParaRPr/>
          </a:p>
        </p:txBody>
      </p:sp>
      <p:sp>
        <p:nvSpPr>
          <p:cNvPr id="157" name="PlaceHolder 5"/>
          <p:cNvSpPr>
            <a:spLocks noGrp="1"/>
          </p:cNvSpPr>
          <p:nvPr>
            <p:ph type="body"/>
          </p:nvPr>
        </p:nvSpPr>
        <p:spPr>
          <a:xfrm>
            <a:off x="768240" y="4386960"/>
            <a:ext cx="3557160" cy="1918440"/>
          </a:xfrm>
          <a:prstGeom prst="rect">
            <a:avLst/>
          </a:prstGeom>
        </p:spPr>
        <p:txBody>
          <a:bodyPr lIns="45720" tIns="46800" rIns="45720" bIns="46800"/>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59" name="PlaceHolder 2"/>
          <p:cNvSpPr>
            <a:spLocks noGrp="1"/>
          </p:cNvSpPr>
          <p:nvPr>
            <p:ph type="body"/>
          </p:nvPr>
        </p:nvSpPr>
        <p:spPr>
          <a:xfrm>
            <a:off x="768240" y="2286000"/>
            <a:ext cx="7290000" cy="4022640"/>
          </a:xfrm>
          <a:prstGeom prst="rect">
            <a:avLst/>
          </a:prstGeom>
        </p:spPr>
        <p:txBody>
          <a:bodyPr lIns="45720" tIns="46800" rIns="45720" bIns="46800"/>
          <a:lstStyle/>
          <a:p>
            <a:endParaRPr/>
          </a:p>
        </p:txBody>
      </p:sp>
      <p:sp>
        <p:nvSpPr>
          <p:cNvPr id="160" name="PlaceHolder 3"/>
          <p:cNvSpPr>
            <a:spLocks noGrp="1"/>
          </p:cNvSpPr>
          <p:nvPr>
            <p:ph type="body"/>
          </p:nvPr>
        </p:nvSpPr>
        <p:spPr>
          <a:xfrm>
            <a:off x="768240" y="2286000"/>
            <a:ext cx="7290000" cy="4022640"/>
          </a:xfrm>
          <a:prstGeom prst="rect">
            <a:avLst/>
          </a:prstGeom>
        </p:spPr>
        <p:txBody>
          <a:bodyPr lIns="45720" tIns="46800" rIns="45720" bIns="46800"/>
          <a:lstStyle/>
          <a:p>
            <a:endParaRPr/>
          </a:p>
        </p:txBody>
      </p:sp>
      <p:pic>
        <p:nvPicPr>
          <p:cNvPr id="161" name="Picture 160"/>
          <p:cNvPicPr/>
          <p:nvPr/>
        </p:nvPicPr>
        <p:blipFill>
          <a:blip r:embed="rId2"/>
          <a:stretch>
            <a:fillRect/>
          </a:stretch>
        </p:blipFill>
        <p:spPr>
          <a:xfrm>
            <a:off x="1892520" y="2286000"/>
            <a:ext cx="5041440" cy="4022640"/>
          </a:xfrm>
          <a:prstGeom prst="rect">
            <a:avLst/>
          </a:prstGeom>
          <a:ln>
            <a:noFill/>
          </a:ln>
        </p:spPr>
      </p:pic>
      <p:pic>
        <p:nvPicPr>
          <p:cNvPr id="162" name="Picture 161"/>
          <p:cNvPicPr/>
          <p:nvPr/>
        </p:nvPicPr>
        <p:blipFill>
          <a:blip r:embed="rId2"/>
          <a:stretch>
            <a:fillRect/>
          </a:stretch>
        </p:blipFill>
        <p:spPr>
          <a:xfrm>
            <a:off x="1892520" y="2286000"/>
            <a:ext cx="5041440" cy="402264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9"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70" name="PlaceHolder 2"/>
          <p:cNvSpPr>
            <a:spLocks noGrp="1"/>
          </p:cNvSpPr>
          <p:nvPr>
            <p:ph type="subTitle"/>
          </p:nvPr>
        </p:nvSpPr>
        <p:spPr>
          <a:xfrm>
            <a:off x="768240" y="2286000"/>
            <a:ext cx="7290000" cy="4023000"/>
          </a:xfrm>
          <a:prstGeom prst="rect">
            <a:avLst/>
          </a:prstGeom>
        </p:spPr>
        <p:txBody>
          <a:bodyPr lIns="0" tIns="0" rIns="0" bIns="0" anchor="ctr"/>
          <a:lstStyle/>
          <a:p>
            <a:pPr algn="ct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72" name="PlaceHolder 2"/>
          <p:cNvSpPr>
            <a:spLocks noGrp="1"/>
          </p:cNvSpPr>
          <p:nvPr>
            <p:ph type="body"/>
          </p:nvPr>
        </p:nvSpPr>
        <p:spPr>
          <a:xfrm>
            <a:off x="768240" y="2286000"/>
            <a:ext cx="7290000" cy="4022640"/>
          </a:xfrm>
          <a:prstGeom prst="rect">
            <a:avLst/>
          </a:prstGeom>
        </p:spPr>
        <p:txBody>
          <a:bodyPr lIns="45720" tIns="46800" rIns="45720" bIns="46800"/>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74" name="PlaceHolder 2"/>
          <p:cNvSpPr>
            <a:spLocks noGrp="1"/>
          </p:cNvSpPr>
          <p:nvPr>
            <p:ph type="body"/>
          </p:nvPr>
        </p:nvSpPr>
        <p:spPr>
          <a:xfrm>
            <a:off x="768240" y="2286000"/>
            <a:ext cx="3557160" cy="4022640"/>
          </a:xfrm>
          <a:prstGeom prst="rect">
            <a:avLst/>
          </a:prstGeom>
        </p:spPr>
        <p:txBody>
          <a:bodyPr lIns="45720" tIns="46800" rIns="45720" bIns="46800"/>
          <a:lstStyle/>
          <a:p>
            <a:endParaRPr/>
          </a:p>
        </p:txBody>
      </p:sp>
      <p:sp>
        <p:nvSpPr>
          <p:cNvPr id="175" name="PlaceHolder 3"/>
          <p:cNvSpPr>
            <a:spLocks noGrp="1"/>
          </p:cNvSpPr>
          <p:nvPr>
            <p:ph type="body"/>
          </p:nvPr>
        </p:nvSpPr>
        <p:spPr>
          <a:xfrm>
            <a:off x="4503600" y="2286000"/>
            <a:ext cx="3557160" cy="4022640"/>
          </a:xfrm>
          <a:prstGeom prst="rect">
            <a:avLst/>
          </a:prstGeom>
        </p:spPr>
        <p:txBody>
          <a:bodyPr lIns="45720" tIns="46800" rIns="45720" bIns="46800"/>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6"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7" name="PlaceHolder 1"/>
          <p:cNvSpPr>
            <a:spLocks noGrp="1"/>
          </p:cNvSpPr>
          <p:nvPr>
            <p:ph type="subTitle"/>
          </p:nvPr>
        </p:nvSpPr>
        <p:spPr>
          <a:xfrm>
            <a:off x="768240" y="585360"/>
            <a:ext cx="7290000" cy="6948720"/>
          </a:xfrm>
          <a:prstGeom prst="rect">
            <a:avLst/>
          </a:prstGeom>
        </p:spPr>
        <p:txBody>
          <a:bodyPr lIns="0" tIns="0" rIns="0" bIns="0" anchor="ctr"/>
          <a:lstStyle/>
          <a:p>
            <a:pPr algn="ct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79" name="PlaceHolder 2"/>
          <p:cNvSpPr>
            <a:spLocks noGrp="1"/>
          </p:cNvSpPr>
          <p:nvPr>
            <p:ph type="body"/>
          </p:nvPr>
        </p:nvSpPr>
        <p:spPr>
          <a:xfrm>
            <a:off x="768240" y="2286000"/>
            <a:ext cx="3557160" cy="1918440"/>
          </a:xfrm>
          <a:prstGeom prst="rect">
            <a:avLst/>
          </a:prstGeom>
        </p:spPr>
        <p:txBody>
          <a:bodyPr lIns="45720" tIns="46800" rIns="45720" bIns="46800"/>
          <a:lstStyle/>
          <a:p>
            <a:endParaRPr/>
          </a:p>
        </p:txBody>
      </p:sp>
      <p:sp>
        <p:nvSpPr>
          <p:cNvPr id="180" name="PlaceHolder 3"/>
          <p:cNvSpPr>
            <a:spLocks noGrp="1"/>
          </p:cNvSpPr>
          <p:nvPr>
            <p:ph type="body"/>
          </p:nvPr>
        </p:nvSpPr>
        <p:spPr>
          <a:xfrm>
            <a:off x="768240" y="4386960"/>
            <a:ext cx="3557160" cy="1918440"/>
          </a:xfrm>
          <a:prstGeom prst="rect">
            <a:avLst/>
          </a:prstGeom>
        </p:spPr>
        <p:txBody>
          <a:bodyPr lIns="45720" tIns="46800" rIns="45720" bIns="46800"/>
          <a:lstStyle/>
          <a:p>
            <a:endParaRPr/>
          </a:p>
        </p:txBody>
      </p:sp>
      <p:sp>
        <p:nvSpPr>
          <p:cNvPr id="181" name="PlaceHolder 4"/>
          <p:cNvSpPr>
            <a:spLocks noGrp="1"/>
          </p:cNvSpPr>
          <p:nvPr>
            <p:ph type="body"/>
          </p:nvPr>
        </p:nvSpPr>
        <p:spPr>
          <a:xfrm>
            <a:off x="4503600" y="2286000"/>
            <a:ext cx="3557160" cy="4022640"/>
          </a:xfrm>
          <a:prstGeom prst="rect">
            <a:avLst/>
          </a:prstGeom>
        </p:spPr>
        <p:txBody>
          <a:bodyPr lIns="45720" tIns="46800" rIns="45720" bIns="46800"/>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83" name="PlaceHolder 2"/>
          <p:cNvSpPr>
            <a:spLocks noGrp="1"/>
          </p:cNvSpPr>
          <p:nvPr>
            <p:ph type="body"/>
          </p:nvPr>
        </p:nvSpPr>
        <p:spPr>
          <a:xfrm>
            <a:off x="768240" y="2286000"/>
            <a:ext cx="3557160" cy="4022640"/>
          </a:xfrm>
          <a:prstGeom prst="rect">
            <a:avLst/>
          </a:prstGeom>
        </p:spPr>
        <p:txBody>
          <a:bodyPr lIns="45720" tIns="46800" rIns="45720" bIns="46800"/>
          <a:lstStyle/>
          <a:p>
            <a:endParaRPr/>
          </a:p>
        </p:txBody>
      </p:sp>
      <p:sp>
        <p:nvSpPr>
          <p:cNvPr id="184" name="PlaceHolder 3"/>
          <p:cNvSpPr>
            <a:spLocks noGrp="1"/>
          </p:cNvSpPr>
          <p:nvPr>
            <p:ph type="body"/>
          </p:nvPr>
        </p:nvSpPr>
        <p:spPr>
          <a:xfrm>
            <a:off x="4503600" y="2286000"/>
            <a:ext cx="3557160" cy="1918440"/>
          </a:xfrm>
          <a:prstGeom prst="rect">
            <a:avLst/>
          </a:prstGeom>
        </p:spPr>
        <p:txBody>
          <a:bodyPr lIns="45720" tIns="46800" rIns="45720" bIns="46800"/>
          <a:lstStyle/>
          <a:p>
            <a:endParaRPr/>
          </a:p>
        </p:txBody>
      </p:sp>
      <p:sp>
        <p:nvSpPr>
          <p:cNvPr id="185" name="PlaceHolder 4"/>
          <p:cNvSpPr>
            <a:spLocks noGrp="1"/>
          </p:cNvSpPr>
          <p:nvPr>
            <p:ph type="body"/>
          </p:nvPr>
        </p:nvSpPr>
        <p:spPr>
          <a:xfrm>
            <a:off x="4503600" y="4386960"/>
            <a:ext cx="3557160" cy="1918440"/>
          </a:xfrm>
          <a:prstGeom prst="rect">
            <a:avLst/>
          </a:prstGeom>
        </p:spPr>
        <p:txBody>
          <a:bodyPr lIns="45720" tIns="46800" rIns="45720" bIns="46800"/>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87" name="PlaceHolder 2"/>
          <p:cNvSpPr>
            <a:spLocks noGrp="1"/>
          </p:cNvSpPr>
          <p:nvPr>
            <p:ph type="body"/>
          </p:nvPr>
        </p:nvSpPr>
        <p:spPr>
          <a:xfrm>
            <a:off x="768240" y="2286000"/>
            <a:ext cx="3557160" cy="1918440"/>
          </a:xfrm>
          <a:prstGeom prst="rect">
            <a:avLst/>
          </a:prstGeom>
        </p:spPr>
        <p:txBody>
          <a:bodyPr lIns="45720" tIns="46800" rIns="45720" bIns="46800"/>
          <a:lstStyle/>
          <a:p>
            <a:endParaRPr/>
          </a:p>
        </p:txBody>
      </p:sp>
      <p:sp>
        <p:nvSpPr>
          <p:cNvPr id="188" name="PlaceHolder 3"/>
          <p:cNvSpPr>
            <a:spLocks noGrp="1"/>
          </p:cNvSpPr>
          <p:nvPr>
            <p:ph type="body"/>
          </p:nvPr>
        </p:nvSpPr>
        <p:spPr>
          <a:xfrm>
            <a:off x="4503600" y="2286000"/>
            <a:ext cx="3557160" cy="1918440"/>
          </a:xfrm>
          <a:prstGeom prst="rect">
            <a:avLst/>
          </a:prstGeom>
        </p:spPr>
        <p:txBody>
          <a:bodyPr lIns="45720" tIns="46800" rIns="45720" bIns="46800"/>
          <a:lstStyle/>
          <a:p>
            <a:endParaRPr/>
          </a:p>
        </p:txBody>
      </p:sp>
      <p:sp>
        <p:nvSpPr>
          <p:cNvPr id="189" name="PlaceHolder 4"/>
          <p:cNvSpPr>
            <a:spLocks noGrp="1"/>
          </p:cNvSpPr>
          <p:nvPr>
            <p:ph type="body"/>
          </p:nvPr>
        </p:nvSpPr>
        <p:spPr>
          <a:xfrm>
            <a:off x="768240" y="4386960"/>
            <a:ext cx="7290000" cy="1918440"/>
          </a:xfrm>
          <a:prstGeom prst="rect">
            <a:avLst/>
          </a:prstGeom>
        </p:spPr>
        <p:txBody>
          <a:bodyPr lIns="45720" tIns="46800" rIns="45720" bIns="46800"/>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91" name="PlaceHolder 2"/>
          <p:cNvSpPr>
            <a:spLocks noGrp="1"/>
          </p:cNvSpPr>
          <p:nvPr>
            <p:ph type="body"/>
          </p:nvPr>
        </p:nvSpPr>
        <p:spPr>
          <a:xfrm>
            <a:off x="768240" y="2286000"/>
            <a:ext cx="7290000" cy="1918440"/>
          </a:xfrm>
          <a:prstGeom prst="rect">
            <a:avLst/>
          </a:prstGeom>
        </p:spPr>
        <p:txBody>
          <a:bodyPr lIns="45720" tIns="46800" rIns="45720" bIns="46800"/>
          <a:lstStyle/>
          <a:p>
            <a:endParaRPr/>
          </a:p>
        </p:txBody>
      </p:sp>
      <p:sp>
        <p:nvSpPr>
          <p:cNvPr id="192" name="PlaceHolder 3"/>
          <p:cNvSpPr>
            <a:spLocks noGrp="1"/>
          </p:cNvSpPr>
          <p:nvPr>
            <p:ph type="body"/>
          </p:nvPr>
        </p:nvSpPr>
        <p:spPr>
          <a:xfrm>
            <a:off x="768240" y="4386960"/>
            <a:ext cx="7290000" cy="1918440"/>
          </a:xfrm>
          <a:prstGeom prst="rect">
            <a:avLst/>
          </a:prstGeom>
        </p:spPr>
        <p:txBody>
          <a:bodyPr lIns="45720" tIns="46800" rIns="45720" bIns="46800"/>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94" name="PlaceHolder 2"/>
          <p:cNvSpPr>
            <a:spLocks noGrp="1"/>
          </p:cNvSpPr>
          <p:nvPr>
            <p:ph type="body"/>
          </p:nvPr>
        </p:nvSpPr>
        <p:spPr>
          <a:xfrm>
            <a:off x="768240" y="2286000"/>
            <a:ext cx="3557160" cy="1918440"/>
          </a:xfrm>
          <a:prstGeom prst="rect">
            <a:avLst/>
          </a:prstGeom>
        </p:spPr>
        <p:txBody>
          <a:bodyPr lIns="45720" tIns="46800" rIns="45720" bIns="46800"/>
          <a:lstStyle/>
          <a:p>
            <a:endParaRPr/>
          </a:p>
        </p:txBody>
      </p:sp>
      <p:sp>
        <p:nvSpPr>
          <p:cNvPr id="195" name="PlaceHolder 3"/>
          <p:cNvSpPr>
            <a:spLocks noGrp="1"/>
          </p:cNvSpPr>
          <p:nvPr>
            <p:ph type="body"/>
          </p:nvPr>
        </p:nvSpPr>
        <p:spPr>
          <a:xfrm>
            <a:off x="4503600" y="2286000"/>
            <a:ext cx="3557160" cy="1918440"/>
          </a:xfrm>
          <a:prstGeom prst="rect">
            <a:avLst/>
          </a:prstGeom>
        </p:spPr>
        <p:txBody>
          <a:bodyPr lIns="45720" tIns="46800" rIns="45720" bIns="46800"/>
          <a:lstStyle/>
          <a:p>
            <a:endParaRPr/>
          </a:p>
        </p:txBody>
      </p:sp>
      <p:sp>
        <p:nvSpPr>
          <p:cNvPr id="196" name="PlaceHolder 4"/>
          <p:cNvSpPr>
            <a:spLocks noGrp="1"/>
          </p:cNvSpPr>
          <p:nvPr>
            <p:ph type="body"/>
          </p:nvPr>
        </p:nvSpPr>
        <p:spPr>
          <a:xfrm>
            <a:off x="4503600" y="4386960"/>
            <a:ext cx="3557160" cy="1918440"/>
          </a:xfrm>
          <a:prstGeom prst="rect">
            <a:avLst/>
          </a:prstGeom>
        </p:spPr>
        <p:txBody>
          <a:bodyPr lIns="45720" tIns="46800" rIns="45720" bIns="46800"/>
          <a:lstStyle/>
          <a:p>
            <a:endParaRPr/>
          </a:p>
        </p:txBody>
      </p:sp>
      <p:sp>
        <p:nvSpPr>
          <p:cNvPr id="197" name="PlaceHolder 5"/>
          <p:cNvSpPr>
            <a:spLocks noGrp="1"/>
          </p:cNvSpPr>
          <p:nvPr>
            <p:ph type="body"/>
          </p:nvPr>
        </p:nvSpPr>
        <p:spPr>
          <a:xfrm>
            <a:off x="768240" y="4386960"/>
            <a:ext cx="3557160" cy="1918440"/>
          </a:xfrm>
          <a:prstGeom prst="rect">
            <a:avLst/>
          </a:prstGeom>
        </p:spPr>
        <p:txBody>
          <a:bodyPr lIns="45720" tIns="46800" rIns="45720" bIns="46800"/>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768240" y="585360"/>
            <a:ext cx="7290000" cy="6948720"/>
          </a:xfrm>
          <a:prstGeom prst="rect">
            <a:avLst/>
          </a:prstGeom>
        </p:spPr>
        <p:txBody>
          <a:bodyPr lIns="0" tIns="0" rIns="0" bIns="0" anchor="ctr"/>
          <a:lstStyle/>
          <a:p>
            <a:pPr algn="ct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99" name="PlaceHolder 2"/>
          <p:cNvSpPr>
            <a:spLocks noGrp="1"/>
          </p:cNvSpPr>
          <p:nvPr>
            <p:ph type="body"/>
          </p:nvPr>
        </p:nvSpPr>
        <p:spPr>
          <a:xfrm>
            <a:off x="768240" y="2286000"/>
            <a:ext cx="7290000" cy="4022640"/>
          </a:xfrm>
          <a:prstGeom prst="rect">
            <a:avLst/>
          </a:prstGeom>
        </p:spPr>
        <p:txBody>
          <a:bodyPr lIns="45720" tIns="46800" rIns="45720" bIns="46800"/>
          <a:lstStyle/>
          <a:p>
            <a:endParaRPr/>
          </a:p>
        </p:txBody>
      </p:sp>
      <p:sp>
        <p:nvSpPr>
          <p:cNvPr id="200" name="PlaceHolder 3"/>
          <p:cNvSpPr>
            <a:spLocks noGrp="1"/>
          </p:cNvSpPr>
          <p:nvPr>
            <p:ph type="body"/>
          </p:nvPr>
        </p:nvSpPr>
        <p:spPr>
          <a:xfrm>
            <a:off x="768240" y="2286000"/>
            <a:ext cx="7290000" cy="4022640"/>
          </a:xfrm>
          <a:prstGeom prst="rect">
            <a:avLst/>
          </a:prstGeom>
        </p:spPr>
        <p:txBody>
          <a:bodyPr lIns="45720" tIns="46800" rIns="45720" bIns="46800"/>
          <a:lstStyle/>
          <a:p>
            <a:endParaRPr/>
          </a:p>
        </p:txBody>
      </p:sp>
      <p:pic>
        <p:nvPicPr>
          <p:cNvPr id="201" name="Picture 200"/>
          <p:cNvPicPr/>
          <p:nvPr/>
        </p:nvPicPr>
        <p:blipFill>
          <a:blip r:embed="rId2"/>
          <a:stretch>
            <a:fillRect/>
          </a:stretch>
        </p:blipFill>
        <p:spPr>
          <a:xfrm>
            <a:off x="1892520" y="2286000"/>
            <a:ext cx="5041440" cy="4022640"/>
          </a:xfrm>
          <a:prstGeom prst="rect">
            <a:avLst/>
          </a:prstGeom>
          <a:ln>
            <a:noFill/>
          </a:ln>
        </p:spPr>
      </p:pic>
      <p:pic>
        <p:nvPicPr>
          <p:cNvPr id="202" name="Picture 201"/>
          <p:cNvPicPr/>
          <p:nvPr/>
        </p:nvPicPr>
        <p:blipFill>
          <a:blip r:embed="rId2"/>
          <a:stretch>
            <a:fillRect/>
          </a:stretch>
        </p:blipFill>
        <p:spPr>
          <a:xfrm>
            <a:off x="1892520" y="2286000"/>
            <a:ext cx="5041440" cy="4022640"/>
          </a:xfrm>
          <a:prstGeom prst="rect">
            <a:avLst/>
          </a:prstGeom>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9"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210" name="PlaceHolder 2"/>
          <p:cNvSpPr>
            <a:spLocks noGrp="1"/>
          </p:cNvSpPr>
          <p:nvPr>
            <p:ph type="subTitle"/>
          </p:nvPr>
        </p:nvSpPr>
        <p:spPr>
          <a:xfrm>
            <a:off x="768240" y="2286000"/>
            <a:ext cx="7290000" cy="4023000"/>
          </a:xfrm>
          <a:prstGeom prst="rect">
            <a:avLst/>
          </a:prstGeom>
        </p:spPr>
        <p:txBody>
          <a:bodyPr lIns="0" tIns="0" rIns="0" bIns="0" anchor="ctr"/>
          <a:lstStyle/>
          <a:p>
            <a:pPr algn="ctr"/>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212" name="PlaceHolder 2"/>
          <p:cNvSpPr>
            <a:spLocks noGrp="1"/>
          </p:cNvSpPr>
          <p:nvPr>
            <p:ph type="body"/>
          </p:nvPr>
        </p:nvSpPr>
        <p:spPr>
          <a:xfrm>
            <a:off x="768240" y="2286000"/>
            <a:ext cx="7290000" cy="4022640"/>
          </a:xfrm>
          <a:prstGeom prst="rect">
            <a:avLst/>
          </a:prstGeom>
        </p:spPr>
        <p:txBody>
          <a:bodyPr lIns="45720" tIns="46800" rIns="45720" bIns="46800"/>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214" name="PlaceHolder 2"/>
          <p:cNvSpPr>
            <a:spLocks noGrp="1"/>
          </p:cNvSpPr>
          <p:nvPr>
            <p:ph type="body"/>
          </p:nvPr>
        </p:nvSpPr>
        <p:spPr>
          <a:xfrm>
            <a:off x="768240" y="2286000"/>
            <a:ext cx="3557160" cy="4022640"/>
          </a:xfrm>
          <a:prstGeom prst="rect">
            <a:avLst/>
          </a:prstGeom>
        </p:spPr>
        <p:txBody>
          <a:bodyPr lIns="45720" tIns="46800" rIns="45720" bIns="46800"/>
          <a:lstStyle/>
          <a:p>
            <a:endParaRPr/>
          </a:p>
        </p:txBody>
      </p:sp>
      <p:sp>
        <p:nvSpPr>
          <p:cNvPr id="215" name="PlaceHolder 3"/>
          <p:cNvSpPr>
            <a:spLocks noGrp="1"/>
          </p:cNvSpPr>
          <p:nvPr>
            <p:ph type="body"/>
          </p:nvPr>
        </p:nvSpPr>
        <p:spPr>
          <a:xfrm>
            <a:off x="4503600" y="2286000"/>
            <a:ext cx="3557160" cy="4022640"/>
          </a:xfrm>
          <a:prstGeom prst="rect">
            <a:avLst/>
          </a:prstGeom>
        </p:spPr>
        <p:txBody>
          <a:bodyPr lIns="45720" tIns="46800" rIns="45720" bIns="46800"/>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6"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7" name="PlaceHolder 1"/>
          <p:cNvSpPr>
            <a:spLocks noGrp="1"/>
          </p:cNvSpPr>
          <p:nvPr>
            <p:ph type="subTitle"/>
          </p:nvPr>
        </p:nvSpPr>
        <p:spPr>
          <a:xfrm>
            <a:off x="768240" y="585360"/>
            <a:ext cx="7290000" cy="6948720"/>
          </a:xfrm>
          <a:prstGeom prst="rect">
            <a:avLst/>
          </a:prstGeom>
        </p:spPr>
        <p:txBody>
          <a:bodyPr lIns="0" tIns="0" rIns="0" bIns="0" anchor="ctr"/>
          <a:lstStyle/>
          <a:p>
            <a:pPr algn="ctr"/>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219" name="PlaceHolder 2"/>
          <p:cNvSpPr>
            <a:spLocks noGrp="1"/>
          </p:cNvSpPr>
          <p:nvPr>
            <p:ph type="body"/>
          </p:nvPr>
        </p:nvSpPr>
        <p:spPr>
          <a:xfrm>
            <a:off x="768240" y="2286000"/>
            <a:ext cx="3557160" cy="1918440"/>
          </a:xfrm>
          <a:prstGeom prst="rect">
            <a:avLst/>
          </a:prstGeom>
        </p:spPr>
        <p:txBody>
          <a:bodyPr lIns="45720" tIns="46800" rIns="45720" bIns="46800"/>
          <a:lstStyle/>
          <a:p>
            <a:endParaRPr/>
          </a:p>
        </p:txBody>
      </p:sp>
      <p:sp>
        <p:nvSpPr>
          <p:cNvPr id="220" name="PlaceHolder 3"/>
          <p:cNvSpPr>
            <a:spLocks noGrp="1"/>
          </p:cNvSpPr>
          <p:nvPr>
            <p:ph type="body"/>
          </p:nvPr>
        </p:nvSpPr>
        <p:spPr>
          <a:xfrm>
            <a:off x="768240" y="4386960"/>
            <a:ext cx="3557160" cy="1918440"/>
          </a:xfrm>
          <a:prstGeom prst="rect">
            <a:avLst/>
          </a:prstGeom>
        </p:spPr>
        <p:txBody>
          <a:bodyPr lIns="45720" tIns="46800" rIns="45720" bIns="46800"/>
          <a:lstStyle/>
          <a:p>
            <a:endParaRPr/>
          </a:p>
        </p:txBody>
      </p:sp>
      <p:sp>
        <p:nvSpPr>
          <p:cNvPr id="221" name="PlaceHolder 4"/>
          <p:cNvSpPr>
            <a:spLocks noGrp="1"/>
          </p:cNvSpPr>
          <p:nvPr>
            <p:ph type="body"/>
          </p:nvPr>
        </p:nvSpPr>
        <p:spPr>
          <a:xfrm>
            <a:off x="4503600" y="2286000"/>
            <a:ext cx="3557160" cy="4022640"/>
          </a:xfrm>
          <a:prstGeom prst="rect">
            <a:avLst/>
          </a:prstGeom>
        </p:spPr>
        <p:txBody>
          <a:bodyPr lIns="45720" tIns="46800" rIns="45720" bIns="46800"/>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223" name="PlaceHolder 2"/>
          <p:cNvSpPr>
            <a:spLocks noGrp="1"/>
          </p:cNvSpPr>
          <p:nvPr>
            <p:ph type="body"/>
          </p:nvPr>
        </p:nvSpPr>
        <p:spPr>
          <a:xfrm>
            <a:off x="768240" y="2286000"/>
            <a:ext cx="3557160" cy="4022640"/>
          </a:xfrm>
          <a:prstGeom prst="rect">
            <a:avLst/>
          </a:prstGeom>
        </p:spPr>
        <p:txBody>
          <a:bodyPr lIns="45720" tIns="46800" rIns="45720" bIns="46800"/>
          <a:lstStyle/>
          <a:p>
            <a:endParaRPr/>
          </a:p>
        </p:txBody>
      </p:sp>
      <p:sp>
        <p:nvSpPr>
          <p:cNvPr id="224" name="PlaceHolder 3"/>
          <p:cNvSpPr>
            <a:spLocks noGrp="1"/>
          </p:cNvSpPr>
          <p:nvPr>
            <p:ph type="body"/>
          </p:nvPr>
        </p:nvSpPr>
        <p:spPr>
          <a:xfrm>
            <a:off x="4503600" y="2286000"/>
            <a:ext cx="3557160" cy="1918440"/>
          </a:xfrm>
          <a:prstGeom prst="rect">
            <a:avLst/>
          </a:prstGeom>
        </p:spPr>
        <p:txBody>
          <a:bodyPr lIns="45720" tIns="46800" rIns="45720" bIns="46800"/>
          <a:lstStyle/>
          <a:p>
            <a:endParaRPr/>
          </a:p>
        </p:txBody>
      </p:sp>
      <p:sp>
        <p:nvSpPr>
          <p:cNvPr id="225" name="PlaceHolder 4"/>
          <p:cNvSpPr>
            <a:spLocks noGrp="1"/>
          </p:cNvSpPr>
          <p:nvPr>
            <p:ph type="body"/>
          </p:nvPr>
        </p:nvSpPr>
        <p:spPr>
          <a:xfrm>
            <a:off x="4503600" y="4386960"/>
            <a:ext cx="3557160" cy="1918440"/>
          </a:xfrm>
          <a:prstGeom prst="rect">
            <a:avLst/>
          </a:prstGeom>
        </p:spPr>
        <p:txBody>
          <a:bodyPr lIns="45720" tIns="46800" rIns="45720" bIns="46800"/>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227" name="PlaceHolder 2"/>
          <p:cNvSpPr>
            <a:spLocks noGrp="1"/>
          </p:cNvSpPr>
          <p:nvPr>
            <p:ph type="body"/>
          </p:nvPr>
        </p:nvSpPr>
        <p:spPr>
          <a:xfrm>
            <a:off x="768240" y="2286000"/>
            <a:ext cx="3557160" cy="1918440"/>
          </a:xfrm>
          <a:prstGeom prst="rect">
            <a:avLst/>
          </a:prstGeom>
        </p:spPr>
        <p:txBody>
          <a:bodyPr lIns="45720" tIns="46800" rIns="45720" bIns="46800"/>
          <a:lstStyle/>
          <a:p>
            <a:endParaRPr/>
          </a:p>
        </p:txBody>
      </p:sp>
      <p:sp>
        <p:nvSpPr>
          <p:cNvPr id="228" name="PlaceHolder 3"/>
          <p:cNvSpPr>
            <a:spLocks noGrp="1"/>
          </p:cNvSpPr>
          <p:nvPr>
            <p:ph type="body"/>
          </p:nvPr>
        </p:nvSpPr>
        <p:spPr>
          <a:xfrm>
            <a:off x="4503600" y="2286000"/>
            <a:ext cx="3557160" cy="1918440"/>
          </a:xfrm>
          <a:prstGeom prst="rect">
            <a:avLst/>
          </a:prstGeom>
        </p:spPr>
        <p:txBody>
          <a:bodyPr lIns="45720" tIns="46800" rIns="45720" bIns="46800"/>
          <a:lstStyle/>
          <a:p>
            <a:endParaRPr/>
          </a:p>
        </p:txBody>
      </p:sp>
      <p:sp>
        <p:nvSpPr>
          <p:cNvPr id="229" name="PlaceHolder 4"/>
          <p:cNvSpPr>
            <a:spLocks noGrp="1"/>
          </p:cNvSpPr>
          <p:nvPr>
            <p:ph type="body"/>
          </p:nvPr>
        </p:nvSpPr>
        <p:spPr>
          <a:xfrm>
            <a:off x="768240" y="4386960"/>
            <a:ext cx="7290000" cy="1918440"/>
          </a:xfrm>
          <a:prstGeom prst="rect">
            <a:avLst/>
          </a:prstGeom>
        </p:spPr>
        <p:txBody>
          <a:bodyPr lIns="45720" tIns="46800" rIns="45720" bIns="46800"/>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6" name="PlaceHolder 2"/>
          <p:cNvSpPr>
            <a:spLocks noGrp="1"/>
          </p:cNvSpPr>
          <p:nvPr>
            <p:ph type="body"/>
          </p:nvPr>
        </p:nvSpPr>
        <p:spPr>
          <a:xfrm>
            <a:off x="768240" y="2286000"/>
            <a:ext cx="3557160" cy="1918440"/>
          </a:xfrm>
          <a:prstGeom prst="rect">
            <a:avLst/>
          </a:prstGeom>
        </p:spPr>
        <p:txBody>
          <a:bodyPr lIns="45720" tIns="46800" rIns="45720" bIns="46800"/>
          <a:lstStyle/>
          <a:p>
            <a:endParaRPr/>
          </a:p>
        </p:txBody>
      </p:sp>
      <p:sp>
        <p:nvSpPr>
          <p:cNvPr id="17" name="PlaceHolder 3"/>
          <p:cNvSpPr>
            <a:spLocks noGrp="1"/>
          </p:cNvSpPr>
          <p:nvPr>
            <p:ph type="body"/>
          </p:nvPr>
        </p:nvSpPr>
        <p:spPr>
          <a:xfrm>
            <a:off x="768240" y="4386960"/>
            <a:ext cx="3557160" cy="1918440"/>
          </a:xfrm>
          <a:prstGeom prst="rect">
            <a:avLst/>
          </a:prstGeom>
        </p:spPr>
        <p:txBody>
          <a:bodyPr lIns="45720" tIns="46800" rIns="45720" bIns="46800"/>
          <a:lstStyle/>
          <a:p>
            <a:endParaRPr/>
          </a:p>
        </p:txBody>
      </p:sp>
      <p:sp>
        <p:nvSpPr>
          <p:cNvPr id="18" name="PlaceHolder 4"/>
          <p:cNvSpPr>
            <a:spLocks noGrp="1"/>
          </p:cNvSpPr>
          <p:nvPr>
            <p:ph type="body"/>
          </p:nvPr>
        </p:nvSpPr>
        <p:spPr>
          <a:xfrm>
            <a:off x="4503600" y="2286000"/>
            <a:ext cx="3557160" cy="4022640"/>
          </a:xfrm>
          <a:prstGeom prst="rect">
            <a:avLst/>
          </a:prstGeom>
        </p:spPr>
        <p:txBody>
          <a:bodyPr lIns="45720" tIns="46800" rIns="45720" bIns="46800"/>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231" name="PlaceHolder 2"/>
          <p:cNvSpPr>
            <a:spLocks noGrp="1"/>
          </p:cNvSpPr>
          <p:nvPr>
            <p:ph type="body"/>
          </p:nvPr>
        </p:nvSpPr>
        <p:spPr>
          <a:xfrm>
            <a:off x="768240" y="2286000"/>
            <a:ext cx="7290000" cy="1918440"/>
          </a:xfrm>
          <a:prstGeom prst="rect">
            <a:avLst/>
          </a:prstGeom>
        </p:spPr>
        <p:txBody>
          <a:bodyPr lIns="45720" tIns="46800" rIns="45720" bIns="46800"/>
          <a:lstStyle/>
          <a:p>
            <a:endParaRPr/>
          </a:p>
        </p:txBody>
      </p:sp>
      <p:sp>
        <p:nvSpPr>
          <p:cNvPr id="232" name="PlaceHolder 3"/>
          <p:cNvSpPr>
            <a:spLocks noGrp="1"/>
          </p:cNvSpPr>
          <p:nvPr>
            <p:ph type="body"/>
          </p:nvPr>
        </p:nvSpPr>
        <p:spPr>
          <a:xfrm>
            <a:off x="768240" y="4386960"/>
            <a:ext cx="7290000" cy="1918440"/>
          </a:xfrm>
          <a:prstGeom prst="rect">
            <a:avLst/>
          </a:prstGeom>
        </p:spPr>
        <p:txBody>
          <a:bodyPr lIns="45720" tIns="46800" rIns="45720" bIns="46800"/>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234" name="PlaceHolder 2"/>
          <p:cNvSpPr>
            <a:spLocks noGrp="1"/>
          </p:cNvSpPr>
          <p:nvPr>
            <p:ph type="body"/>
          </p:nvPr>
        </p:nvSpPr>
        <p:spPr>
          <a:xfrm>
            <a:off x="768240" y="2286000"/>
            <a:ext cx="3557160" cy="1918440"/>
          </a:xfrm>
          <a:prstGeom prst="rect">
            <a:avLst/>
          </a:prstGeom>
        </p:spPr>
        <p:txBody>
          <a:bodyPr lIns="45720" tIns="46800" rIns="45720" bIns="46800"/>
          <a:lstStyle/>
          <a:p>
            <a:endParaRPr/>
          </a:p>
        </p:txBody>
      </p:sp>
      <p:sp>
        <p:nvSpPr>
          <p:cNvPr id="235" name="PlaceHolder 3"/>
          <p:cNvSpPr>
            <a:spLocks noGrp="1"/>
          </p:cNvSpPr>
          <p:nvPr>
            <p:ph type="body"/>
          </p:nvPr>
        </p:nvSpPr>
        <p:spPr>
          <a:xfrm>
            <a:off x="4503600" y="2286000"/>
            <a:ext cx="3557160" cy="1918440"/>
          </a:xfrm>
          <a:prstGeom prst="rect">
            <a:avLst/>
          </a:prstGeom>
        </p:spPr>
        <p:txBody>
          <a:bodyPr lIns="45720" tIns="46800" rIns="45720" bIns="46800"/>
          <a:lstStyle/>
          <a:p>
            <a:endParaRPr/>
          </a:p>
        </p:txBody>
      </p:sp>
      <p:sp>
        <p:nvSpPr>
          <p:cNvPr id="236" name="PlaceHolder 4"/>
          <p:cNvSpPr>
            <a:spLocks noGrp="1"/>
          </p:cNvSpPr>
          <p:nvPr>
            <p:ph type="body"/>
          </p:nvPr>
        </p:nvSpPr>
        <p:spPr>
          <a:xfrm>
            <a:off x="4503600" y="4386960"/>
            <a:ext cx="3557160" cy="1918440"/>
          </a:xfrm>
          <a:prstGeom prst="rect">
            <a:avLst/>
          </a:prstGeom>
        </p:spPr>
        <p:txBody>
          <a:bodyPr lIns="45720" tIns="46800" rIns="45720" bIns="46800"/>
          <a:lstStyle/>
          <a:p>
            <a:endParaRPr/>
          </a:p>
        </p:txBody>
      </p:sp>
      <p:sp>
        <p:nvSpPr>
          <p:cNvPr id="237" name="PlaceHolder 5"/>
          <p:cNvSpPr>
            <a:spLocks noGrp="1"/>
          </p:cNvSpPr>
          <p:nvPr>
            <p:ph type="body"/>
          </p:nvPr>
        </p:nvSpPr>
        <p:spPr>
          <a:xfrm>
            <a:off x="768240" y="4386960"/>
            <a:ext cx="3557160" cy="1918440"/>
          </a:xfrm>
          <a:prstGeom prst="rect">
            <a:avLst/>
          </a:prstGeom>
        </p:spPr>
        <p:txBody>
          <a:bodyPr lIns="45720" tIns="46800" rIns="45720" bIns="46800"/>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239" name="PlaceHolder 2"/>
          <p:cNvSpPr>
            <a:spLocks noGrp="1"/>
          </p:cNvSpPr>
          <p:nvPr>
            <p:ph type="body"/>
          </p:nvPr>
        </p:nvSpPr>
        <p:spPr>
          <a:xfrm>
            <a:off x="768240" y="2286000"/>
            <a:ext cx="7290000" cy="4022640"/>
          </a:xfrm>
          <a:prstGeom prst="rect">
            <a:avLst/>
          </a:prstGeom>
        </p:spPr>
        <p:txBody>
          <a:bodyPr lIns="45720" tIns="46800" rIns="45720" bIns="46800"/>
          <a:lstStyle/>
          <a:p>
            <a:endParaRPr/>
          </a:p>
        </p:txBody>
      </p:sp>
      <p:sp>
        <p:nvSpPr>
          <p:cNvPr id="240" name="PlaceHolder 3"/>
          <p:cNvSpPr>
            <a:spLocks noGrp="1"/>
          </p:cNvSpPr>
          <p:nvPr>
            <p:ph type="body"/>
          </p:nvPr>
        </p:nvSpPr>
        <p:spPr>
          <a:xfrm>
            <a:off x="768240" y="2286000"/>
            <a:ext cx="7290000" cy="4022640"/>
          </a:xfrm>
          <a:prstGeom prst="rect">
            <a:avLst/>
          </a:prstGeom>
        </p:spPr>
        <p:txBody>
          <a:bodyPr lIns="45720" tIns="46800" rIns="45720" bIns="46800"/>
          <a:lstStyle/>
          <a:p>
            <a:endParaRPr/>
          </a:p>
        </p:txBody>
      </p:sp>
      <p:pic>
        <p:nvPicPr>
          <p:cNvPr id="241" name="Picture 240"/>
          <p:cNvPicPr/>
          <p:nvPr/>
        </p:nvPicPr>
        <p:blipFill>
          <a:blip r:embed="rId2"/>
          <a:stretch>
            <a:fillRect/>
          </a:stretch>
        </p:blipFill>
        <p:spPr>
          <a:xfrm>
            <a:off x="1892520" y="2286000"/>
            <a:ext cx="5041440" cy="4022640"/>
          </a:xfrm>
          <a:prstGeom prst="rect">
            <a:avLst/>
          </a:prstGeom>
          <a:ln>
            <a:noFill/>
          </a:ln>
        </p:spPr>
      </p:pic>
      <p:pic>
        <p:nvPicPr>
          <p:cNvPr id="242" name="Picture 241"/>
          <p:cNvPicPr/>
          <p:nvPr/>
        </p:nvPicPr>
        <p:blipFill>
          <a:blip r:embed="rId2"/>
          <a:stretch>
            <a:fillRect/>
          </a:stretch>
        </p:blipFill>
        <p:spPr>
          <a:xfrm>
            <a:off x="1892520" y="2286000"/>
            <a:ext cx="5041440" cy="4022640"/>
          </a:xfrm>
          <a:prstGeom prst="rect">
            <a:avLst/>
          </a:prstGeom>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20" name="PlaceHolder 2"/>
          <p:cNvSpPr>
            <a:spLocks noGrp="1"/>
          </p:cNvSpPr>
          <p:nvPr>
            <p:ph type="body"/>
          </p:nvPr>
        </p:nvSpPr>
        <p:spPr>
          <a:xfrm>
            <a:off x="768240" y="2286000"/>
            <a:ext cx="3557160" cy="4022640"/>
          </a:xfrm>
          <a:prstGeom prst="rect">
            <a:avLst/>
          </a:prstGeom>
        </p:spPr>
        <p:txBody>
          <a:bodyPr lIns="45720" tIns="46800" rIns="45720" bIns="46800"/>
          <a:lstStyle/>
          <a:p>
            <a:endParaRPr/>
          </a:p>
        </p:txBody>
      </p:sp>
      <p:sp>
        <p:nvSpPr>
          <p:cNvPr id="21" name="PlaceHolder 3"/>
          <p:cNvSpPr>
            <a:spLocks noGrp="1"/>
          </p:cNvSpPr>
          <p:nvPr>
            <p:ph type="body"/>
          </p:nvPr>
        </p:nvSpPr>
        <p:spPr>
          <a:xfrm>
            <a:off x="4503600" y="2286000"/>
            <a:ext cx="3557160" cy="1918440"/>
          </a:xfrm>
          <a:prstGeom prst="rect">
            <a:avLst/>
          </a:prstGeom>
        </p:spPr>
        <p:txBody>
          <a:bodyPr lIns="45720" tIns="46800" rIns="45720" bIns="46800"/>
          <a:lstStyle/>
          <a:p>
            <a:endParaRPr/>
          </a:p>
        </p:txBody>
      </p:sp>
      <p:sp>
        <p:nvSpPr>
          <p:cNvPr id="22" name="PlaceHolder 4"/>
          <p:cNvSpPr>
            <a:spLocks noGrp="1"/>
          </p:cNvSpPr>
          <p:nvPr>
            <p:ph type="body"/>
          </p:nvPr>
        </p:nvSpPr>
        <p:spPr>
          <a:xfrm>
            <a:off x="4503600" y="4386960"/>
            <a:ext cx="3557160" cy="1918440"/>
          </a:xfrm>
          <a:prstGeom prst="rect">
            <a:avLst/>
          </a:prstGeom>
        </p:spPr>
        <p:txBody>
          <a:bodyPr lIns="45720" tIns="46800" rIns="45720" bIns="4680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24" name="PlaceHolder 2"/>
          <p:cNvSpPr>
            <a:spLocks noGrp="1"/>
          </p:cNvSpPr>
          <p:nvPr>
            <p:ph type="body"/>
          </p:nvPr>
        </p:nvSpPr>
        <p:spPr>
          <a:xfrm>
            <a:off x="768240" y="2286000"/>
            <a:ext cx="3557160" cy="1918440"/>
          </a:xfrm>
          <a:prstGeom prst="rect">
            <a:avLst/>
          </a:prstGeom>
        </p:spPr>
        <p:txBody>
          <a:bodyPr lIns="45720" tIns="46800" rIns="45720" bIns="46800"/>
          <a:lstStyle/>
          <a:p>
            <a:endParaRPr/>
          </a:p>
        </p:txBody>
      </p:sp>
      <p:sp>
        <p:nvSpPr>
          <p:cNvPr id="25" name="PlaceHolder 3"/>
          <p:cNvSpPr>
            <a:spLocks noGrp="1"/>
          </p:cNvSpPr>
          <p:nvPr>
            <p:ph type="body"/>
          </p:nvPr>
        </p:nvSpPr>
        <p:spPr>
          <a:xfrm>
            <a:off x="4503600" y="2286000"/>
            <a:ext cx="3557160" cy="1918440"/>
          </a:xfrm>
          <a:prstGeom prst="rect">
            <a:avLst/>
          </a:prstGeom>
        </p:spPr>
        <p:txBody>
          <a:bodyPr lIns="45720" tIns="46800" rIns="45720" bIns="46800"/>
          <a:lstStyle/>
          <a:p>
            <a:endParaRPr/>
          </a:p>
        </p:txBody>
      </p:sp>
      <p:sp>
        <p:nvSpPr>
          <p:cNvPr id="26" name="PlaceHolder 4"/>
          <p:cNvSpPr>
            <a:spLocks noGrp="1"/>
          </p:cNvSpPr>
          <p:nvPr>
            <p:ph type="body"/>
          </p:nvPr>
        </p:nvSpPr>
        <p:spPr>
          <a:xfrm>
            <a:off x="768240" y="4386960"/>
            <a:ext cx="7290000" cy="1918440"/>
          </a:xfrm>
          <a:prstGeom prst="rect">
            <a:avLst/>
          </a:prstGeom>
        </p:spPr>
        <p:txBody>
          <a:bodyPr lIns="45720" tIns="46800" rIns="45720" bIns="4680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768240" y="585360"/>
            <a:ext cx="7290000" cy="1498680"/>
          </a:xfrm>
          <a:prstGeom prst="rect">
            <a:avLst/>
          </a:prstGeom>
        </p:spPr>
        <p:txBody>
          <a:bodyPr lIns="90000" tIns="46800" rIns="90000" bIns="46800" anchor="ctr"/>
          <a:lstStyle/>
          <a:p>
            <a:r>
              <a:rPr lang="en-GB" sz="4400">
                <a:latin typeface="Tw Cen MT Condensed"/>
              </a:rPr>
              <a:t>Click to edit the title text format</a:t>
            </a:r>
            <a:endParaRPr/>
          </a:p>
        </p:txBody>
      </p:sp>
      <p:sp>
        <p:nvSpPr>
          <p:cNvPr id="7" name="PlaceHolder 2"/>
          <p:cNvSpPr>
            <a:spLocks noGrp="1"/>
          </p:cNvSpPr>
          <p:nvPr>
            <p:ph type="body"/>
          </p:nvPr>
        </p:nvSpPr>
        <p:spPr>
          <a:xfrm>
            <a:off x="768240" y="2286000"/>
            <a:ext cx="7290000" cy="4022640"/>
          </a:xfrm>
          <a:prstGeom prst="rect">
            <a:avLst/>
          </a:prstGeom>
        </p:spPr>
        <p:txBody>
          <a:bodyPr lIns="45720" tIns="46800" rIns="45720" bIns="46800"/>
          <a:lstStyle/>
          <a:p>
            <a:pPr>
              <a:buFont typeface="Tw Cen MT"/>
              <a:buChar char=" "/>
            </a:pPr>
            <a:r>
              <a:rPr lang="en-GB" sz="2000">
                <a:latin typeface="Tw Cen MT"/>
              </a:rPr>
              <a:t>Click to edit the outline text format</a:t>
            </a:r>
            <a:endParaRPr/>
          </a:p>
          <a:p>
            <a:pPr lvl="1">
              <a:buFont typeface="Wingdings 3" charset="2"/>
              <a:buChar char=""/>
            </a:pPr>
            <a:r>
              <a:rPr lang="en-GB" sz="1600">
                <a:latin typeface="Tw Cen MT"/>
              </a:rPr>
              <a:t>Second Outline Level</a:t>
            </a:r>
            <a:endParaRPr/>
          </a:p>
          <a:p>
            <a:pPr lvl="2">
              <a:buFont typeface="Wingdings 3" charset="2"/>
              <a:buChar char=""/>
            </a:pPr>
            <a:r>
              <a:rPr lang="en-GB" sz="1200">
                <a:latin typeface="Tw Cen MT"/>
              </a:rPr>
              <a:t>Third Outline Level</a:t>
            </a:r>
            <a:endParaRPr/>
          </a:p>
          <a:p>
            <a:pPr lvl="3">
              <a:buFont typeface="Wingdings 3" charset="2"/>
              <a:buChar char=""/>
            </a:pPr>
            <a:r>
              <a:rPr lang="en-GB" sz="1200">
                <a:latin typeface="Tw Cen MT"/>
              </a:rPr>
              <a:t>Fourth Outline Level</a:t>
            </a:r>
            <a:endParaRPr/>
          </a:p>
          <a:p>
            <a:pPr lvl="4">
              <a:buFont typeface="Wingdings 3" charset="2"/>
              <a:buChar char=""/>
            </a:pPr>
            <a:r>
              <a:rPr lang="en-GB" sz="1200">
                <a:latin typeface="Tw Cen MT"/>
              </a:rPr>
              <a:t>Fifth Outline Level</a:t>
            </a:r>
            <a:endParaRPr/>
          </a:p>
          <a:p>
            <a:pPr lvl="5">
              <a:buFont typeface="Wingdings 3" charset="2"/>
              <a:buChar char=""/>
            </a:pPr>
            <a:r>
              <a:rPr lang="en-GB" sz="1200">
                <a:latin typeface="Tw Cen MT"/>
              </a:rPr>
              <a:t>Sixth Outline Level</a:t>
            </a:r>
            <a:endParaRPr/>
          </a:p>
          <a:p>
            <a:pPr lvl="6">
              <a:buFont typeface="Wingdings 3" charset="2"/>
              <a:buChar char=""/>
            </a:pPr>
            <a:r>
              <a:rPr lang="en-GB" sz="1200">
                <a:latin typeface="Tw Cen MT"/>
              </a:rPr>
              <a:t>Seventh Outline Level</a:t>
            </a:r>
            <a:endParaRPr/>
          </a:p>
        </p:txBody>
      </p:sp>
      <p:sp>
        <p:nvSpPr>
          <p:cNvPr id="2" name="PlaceHolder 3"/>
          <p:cNvSpPr>
            <a:spLocks noGrp="1"/>
          </p:cNvSpPr>
          <p:nvPr>
            <p:ph type="dt"/>
          </p:nvPr>
        </p:nvSpPr>
        <p:spPr>
          <a:xfrm>
            <a:off x="767880" y="6470280"/>
            <a:ext cx="1616040" cy="274680"/>
          </a:xfrm>
          <a:prstGeom prst="rect">
            <a:avLst/>
          </a:prstGeom>
        </p:spPr>
        <p:txBody>
          <a:bodyPr lIns="90000" tIns="46800" rIns="90000" bIns="46800" anchor="ctr"/>
          <a:lstStyle/>
          <a:p>
            <a:r>
              <a:rPr lang="en-GB">
                <a:latin typeface="Arial"/>
              </a:rPr>
              <a:t>03/11/15</a:t>
            </a:r>
            <a:endParaRPr/>
          </a:p>
        </p:txBody>
      </p:sp>
      <p:sp>
        <p:nvSpPr>
          <p:cNvPr id="3" name="PlaceHolder 4"/>
          <p:cNvSpPr>
            <a:spLocks noGrp="1"/>
          </p:cNvSpPr>
          <p:nvPr>
            <p:ph type="ftr"/>
          </p:nvPr>
        </p:nvSpPr>
        <p:spPr>
          <a:xfrm>
            <a:off x="3631680" y="6470280"/>
            <a:ext cx="4426200" cy="274680"/>
          </a:xfrm>
          <a:prstGeom prst="rect">
            <a:avLst/>
          </a:prstGeom>
        </p:spPr>
        <p:txBody>
          <a:bodyPr lIns="90000" tIns="46800" rIns="90000" bIns="46800" anchor="ctr"/>
          <a:lstStyle/>
          <a:p>
            <a:endParaRPr/>
          </a:p>
        </p:txBody>
      </p:sp>
      <p:sp>
        <p:nvSpPr>
          <p:cNvPr id="4" name="PlaceHolder 5"/>
          <p:cNvSpPr>
            <a:spLocks noGrp="1"/>
          </p:cNvSpPr>
          <p:nvPr>
            <p:ph type="sldNum"/>
          </p:nvPr>
        </p:nvSpPr>
        <p:spPr>
          <a:xfrm>
            <a:off x="8128080" y="6470280"/>
            <a:ext cx="730080" cy="274680"/>
          </a:xfrm>
          <a:prstGeom prst="rect">
            <a:avLst/>
          </a:prstGeom>
        </p:spPr>
        <p:txBody>
          <a:bodyPr lIns="90000" tIns="46800" rIns="90000" bIns="46800" anchor="ctr"/>
          <a:lstStyle/>
          <a:p>
            <a:fld id="{3088C72F-5418-4278-96E1-84E9467B5B19}" type="slidenum">
              <a:rPr lang="en-US">
                <a:latin typeface="Arial"/>
              </a:rPr>
              <a:pPr/>
              <a:t>‹#›</a:t>
            </a:fld>
            <a:endParaRPr/>
          </a:p>
        </p:txBody>
      </p:sp>
      <p:sp>
        <p:nvSpPr>
          <p:cNvPr id="5" name="Line 6"/>
          <p:cNvSpPr/>
          <p:nvPr/>
        </p:nvSpPr>
        <p:spPr>
          <a:xfrm flipV="1">
            <a:off x="571680" y="826920"/>
            <a:ext cx="0" cy="914400"/>
          </a:xfrm>
          <a:prstGeom prst="line">
            <a:avLst/>
          </a:prstGeom>
          <a:ln w="19080">
            <a:solidFill>
              <a:srgbClr val="1CADE4"/>
            </a:solidFill>
            <a:miter/>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p:cNvSpPr/>
          <p:nvPr/>
        </p:nvSpPr>
        <p:spPr>
          <a:xfrm>
            <a:off x="0" y="0"/>
            <a:ext cx="9144000" cy="4572000"/>
          </a:xfrm>
          <a:prstGeom prst="rect">
            <a:avLst/>
          </a:prstGeom>
          <a:solidFill>
            <a:srgbClr val="1482AC"/>
          </a:solidFill>
          <a:ln>
            <a:noFill/>
          </a:ln>
        </p:spPr>
      </p:sp>
      <p:sp>
        <p:nvSpPr>
          <p:cNvPr id="41" name="CustomShape 2"/>
          <p:cNvSpPr/>
          <p:nvPr/>
        </p:nvSpPr>
        <p:spPr>
          <a:xfrm>
            <a:off x="4680" y="0"/>
            <a:ext cx="9139320" cy="4572000"/>
          </a:xfrm>
          <a:prstGeom prst="rect">
            <a:avLst/>
          </a:prstGeom>
          <a:solidFill>
            <a:srgbClr val="FFFFFF"/>
          </a:solidFill>
          <a:ln>
            <a:noFill/>
          </a:ln>
        </p:spPr>
      </p:sp>
      <p:sp>
        <p:nvSpPr>
          <p:cNvPr id="42" name="Line 3"/>
          <p:cNvSpPr/>
          <p:nvPr/>
        </p:nvSpPr>
        <p:spPr>
          <a:xfrm flipV="1">
            <a:off x="6289560" y="5264280"/>
            <a:ext cx="0" cy="914400"/>
          </a:xfrm>
          <a:prstGeom prst="line">
            <a:avLst/>
          </a:prstGeom>
          <a:ln w="19080">
            <a:solidFill>
              <a:srgbClr val="1482AC"/>
            </a:solidFill>
            <a:miter/>
          </a:ln>
        </p:spPr>
      </p:sp>
      <p:sp>
        <p:nvSpPr>
          <p:cNvPr id="43" name="PlaceHolder 4"/>
          <p:cNvSpPr>
            <a:spLocks noGrp="1"/>
          </p:cNvSpPr>
          <p:nvPr>
            <p:ph type="title"/>
          </p:nvPr>
        </p:nvSpPr>
        <p:spPr>
          <a:xfrm>
            <a:off x="768240" y="585360"/>
            <a:ext cx="7290000" cy="1498680"/>
          </a:xfrm>
          <a:prstGeom prst="rect">
            <a:avLst/>
          </a:prstGeom>
        </p:spPr>
        <p:txBody>
          <a:bodyPr lIns="90000" tIns="46800" rIns="90000" bIns="46800" anchor="ctr"/>
          <a:lstStyle/>
          <a:p>
            <a:r>
              <a:rPr lang="en-GB" sz="4400">
                <a:latin typeface="Tw Cen MT Condensed"/>
              </a:rPr>
              <a:t>Click to edit the title text format</a:t>
            </a:r>
            <a:endParaRPr/>
          </a:p>
        </p:txBody>
      </p:sp>
      <p:sp>
        <p:nvSpPr>
          <p:cNvPr id="44" name="PlaceHolder 5"/>
          <p:cNvSpPr>
            <a:spLocks noGrp="1"/>
          </p:cNvSpPr>
          <p:nvPr>
            <p:ph type="body"/>
          </p:nvPr>
        </p:nvSpPr>
        <p:spPr>
          <a:xfrm>
            <a:off x="768240" y="2286000"/>
            <a:ext cx="7290000" cy="4022640"/>
          </a:xfrm>
          <a:prstGeom prst="rect">
            <a:avLst/>
          </a:prstGeom>
        </p:spPr>
        <p:txBody>
          <a:bodyPr lIns="45720" tIns="46800" rIns="45720" bIns="46800"/>
          <a:lstStyle/>
          <a:p>
            <a:pPr>
              <a:buFont typeface="Tw Cen MT"/>
              <a:buChar char=" "/>
            </a:pPr>
            <a:r>
              <a:rPr lang="en-GB" sz="2000">
                <a:latin typeface="Tw Cen MT"/>
              </a:rPr>
              <a:t>Click to edit the outline text format</a:t>
            </a:r>
            <a:endParaRPr/>
          </a:p>
          <a:p>
            <a:pPr lvl="1">
              <a:buFont typeface="Wingdings 3" charset="2"/>
              <a:buChar char=""/>
            </a:pPr>
            <a:r>
              <a:rPr lang="en-GB" sz="1600">
                <a:latin typeface="Tw Cen MT"/>
              </a:rPr>
              <a:t>Second Outline Level</a:t>
            </a:r>
            <a:endParaRPr/>
          </a:p>
          <a:p>
            <a:pPr lvl="2">
              <a:buFont typeface="Wingdings 3" charset="2"/>
              <a:buChar char=""/>
            </a:pPr>
            <a:r>
              <a:rPr lang="en-GB" sz="1200">
                <a:latin typeface="Tw Cen MT"/>
              </a:rPr>
              <a:t>Third Outline Level</a:t>
            </a:r>
            <a:endParaRPr/>
          </a:p>
          <a:p>
            <a:pPr lvl="3">
              <a:buFont typeface="Wingdings 3" charset="2"/>
              <a:buChar char=""/>
            </a:pPr>
            <a:r>
              <a:rPr lang="en-GB" sz="1200">
                <a:latin typeface="Tw Cen MT"/>
              </a:rPr>
              <a:t>Fourth Outline Level</a:t>
            </a:r>
            <a:endParaRPr/>
          </a:p>
          <a:p>
            <a:pPr lvl="4">
              <a:buFont typeface="Wingdings 3" charset="2"/>
              <a:buChar char=""/>
            </a:pPr>
            <a:r>
              <a:rPr lang="en-GB" sz="1200">
                <a:latin typeface="Tw Cen MT"/>
              </a:rPr>
              <a:t>Fifth Outline Level</a:t>
            </a:r>
            <a:endParaRPr/>
          </a:p>
          <a:p>
            <a:pPr lvl="5">
              <a:buFont typeface="Wingdings 3" charset="2"/>
              <a:buChar char=""/>
            </a:pPr>
            <a:r>
              <a:rPr lang="en-GB" sz="1200">
                <a:latin typeface="Tw Cen MT"/>
              </a:rPr>
              <a:t>Sixth Outline Level</a:t>
            </a:r>
            <a:endParaRPr/>
          </a:p>
          <a:p>
            <a:pPr lvl="6">
              <a:buFont typeface="Wingdings 3" charset="2"/>
              <a:buChar char=""/>
            </a:pPr>
            <a:r>
              <a:rPr lang="en-GB" sz="1200">
                <a:latin typeface="Tw Cen MT"/>
              </a:rPr>
              <a:t>Seventh Outline Level</a:t>
            </a:r>
            <a:endParaRPr/>
          </a:p>
        </p:txBody>
      </p:sp>
      <p:sp>
        <p:nvSpPr>
          <p:cNvPr id="45" name="PlaceHolder 6"/>
          <p:cNvSpPr>
            <a:spLocks noGrp="1"/>
          </p:cNvSpPr>
          <p:nvPr>
            <p:ph type="dt"/>
          </p:nvPr>
        </p:nvSpPr>
        <p:spPr>
          <a:xfrm>
            <a:off x="767880" y="6470280"/>
            <a:ext cx="1616040" cy="274680"/>
          </a:xfrm>
          <a:prstGeom prst="rect">
            <a:avLst/>
          </a:prstGeom>
        </p:spPr>
        <p:txBody>
          <a:bodyPr lIns="90000" tIns="46800" rIns="90000" bIns="46800" anchor="ctr"/>
          <a:lstStyle/>
          <a:p>
            <a:pPr>
              <a:lnSpc>
                <a:spcPct val="100000"/>
              </a:lnSpc>
            </a:pPr>
            <a:r>
              <a:rPr lang="en-GB" sz="1000">
                <a:solidFill>
                  <a:srgbClr val="0D0D0D"/>
                </a:solidFill>
                <a:latin typeface="Tw Cen MT Condensed"/>
              </a:rPr>
              <a:t>03/11/15</a:t>
            </a:r>
            <a:endParaRPr/>
          </a:p>
        </p:txBody>
      </p:sp>
      <p:sp>
        <p:nvSpPr>
          <p:cNvPr id="46" name="PlaceHolder 7"/>
          <p:cNvSpPr>
            <a:spLocks noGrp="1"/>
          </p:cNvSpPr>
          <p:nvPr>
            <p:ph type="ftr"/>
          </p:nvPr>
        </p:nvSpPr>
        <p:spPr>
          <a:xfrm>
            <a:off x="3631680" y="6470280"/>
            <a:ext cx="4426200" cy="274680"/>
          </a:xfrm>
          <a:prstGeom prst="rect">
            <a:avLst/>
          </a:prstGeom>
        </p:spPr>
        <p:txBody>
          <a:bodyPr lIns="90000" tIns="46800" rIns="90000" bIns="46800" anchor="ctr"/>
          <a:lstStyle/>
          <a:p>
            <a:endParaRPr/>
          </a:p>
        </p:txBody>
      </p:sp>
      <p:sp>
        <p:nvSpPr>
          <p:cNvPr id="47" name="PlaceHolder 8"/>
          <p:cNvSpPr>
            <a:spLocks noGrp="1"/>
          </p:cNvSpPr>
          <p:nvPr>
            <p:ph type="sldNum"/>
          </p:nvPr>
        </p:nvSpPr>
        <p:spPr>
          <a:xfrm>
            <a:off x="8128080" y="6470280"/>
            <a:ext cx="730080" cy="274680"/>
          </a:xfrm>
          <a:prstGeom prst="rect">
            <a:avLst/>
          </a:prstGeom>
        </p:spPr>
        <p:txBody>
          <a:bodyPr lIns="90000" tIns="46800" rIns="90000" bIns="46800" anchor="ctr"/>
          <a:lstStyle/>
          <a:p>
            <a:pPr>
              <a:lnSpc>
                <a:spcPct val="100000"/>
              </a:lnSpc>
            </a:pPr>
            <a:fld id="{5FAE91E8-8827-4F83-82C6-A7748CD7C533}" type="slidenum">
              <a:rPr lang="en-US" sz="1000">
                <a:solidFill>
                  <a:srgbClr val="0D0D0D"/>
                </a:solidFill>
                <a:latin typeface="Tw Cen MT Condensed"/>
              </a:rPr>
              <a:pPr>
                <a:lnSpc>
                  <a:spcPct val="100000"/>
                </a:lnSpc>
              </a:p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CustomShape 1"/>
          <p:cNvSpPr/>
          <p:nvPr/>
        </p:nvSpPr>
        <p:spPr>
          <a:xfrm>
            <a:off x="0" y="0"/>
            <a:ext cx="9144000" cy="4572000"/>
          </a:xfrm>
          <a:prstGeom prst="rect">
            <a:avLst/>
          </a:prstGeom>
          <a:solidFill>
            <a:srgbClr val="1D9BA1"/>
          </a:solidFill>
          <a:ln>
            <a:noFill/>
          </a:ln>
        </p:spPr>
      </p:sp>
      <p:sp>
        <p:nvSpPr>
          <p:cNvPr id="83" name="CustomShape 2"/>
          <p:cNvSpPr/>
          <p:nvPr/>
        </p:nvSpPr>
        <p:spPr>
          <a:xfrm>
            <a:off x="4680" y="0"/>
            <a:ext cx="9139320" cy="4572000"/>
          </a:xfrm>
          <a:prstGeom prst="rect">
            <a:avLst/>
          </a:prstGeom>
          <a:solidFill>
            <a:srgbClr val="FFFFFF"/>
          </a:solidFill>
          <a:ln>
            <a:noFill/>
          </a:ln>
        </p:spPr>
      </p:sp>
      <p:sp>
        <p:nvSpPr>
          <p:cNvPr id="84" name="Line 3"/>
          <p:cNvSpPr/>
          <p:nvPr/>
        </p:nvSpPr>
        <p:spPr>
          <a:xfrm flipV="1">
            <a:off x="6289560" y="5264280"/>
            <a:ext cx="0" cy="914400"/>
          </a:xfrm>
          <a:prstGeom prst="line">
            <a:avLst/>
          </a:prstGeom>
          <a:ln w="19080">
            <a:solidFill>
              <a:srgbClr val="1482AC"/>
            </a:solidFill>
            <a:miter/>
          </a:ln>
        </p:spPr>
      </p:sp>
      <p:sp>
        <p:nvSpPr>
          <p:cNvPr id="85" name="PlaceHolder 4"/>
          <p:cNvSpPr>
            <a:spLocks noGrp="1"/>
          </p:cNvSpPr>
          <p:nvPr>
            <p:ph type="title"/>
          </p:nvPr>
        </p:nvSpPr>
        <p:spPr>
          <a:xfrm>
            <a:off x="768240" y="585360"/>
            <a:ext cx="7290000" cy="1498680"/>
          </a:xfrm>
          <a:prstGeom prst="rect">
            <a:avLst/>
          </a:prstGeom>
        </p:spPr>
        <p:txBody>
          <a:bodyPr lIns="90000" tIns="46800" rIns="90000" bIns="46800" anchor="ctr"/>
          <a:lstStyle/>
          <a:p>
            <a:r>
              <a:rPr lang="en-GB" sz="4400">
                <a:latin typeface="Tw Cen MT Condensed"/>
              </a:rPr>
              <a:t>Click to edit the title text format</a:t>
            </a:r>
            <a:endParaRPr/>
          </a:p>
        </p:txBody>
      </p:sp>
      <p:sp>
        <p:nvSpPr>
          <p:cNvPr id="86" name="PlaceHolder 5"/>
          <p:cNvSpPr>
            <a:spLocks noGrp="1"/>
          </p:cNvSpPr>
          <p:nvPr>
            <p:ph type="body"/>
          </p:nvPr>
        </p:nvSpPr>
        <p:spPr>
          <a:xfrm>
            <a:off x="768240" y="2286000"/>
            <a:ext cx="7290000" cy="4022640"/>
          </a:xfrm>
          <a:prstGeom prst="rect">
            <a:avLst/>
          </a:prstGeom>
        </p:spPr>
        <p:txBody>
          <a:bodyPr lIns="45720" tIns="46800" rIns="45720" bIns="46800"/>
          <a:lstStyle/>
          <a:p>
            <a:pPr>
              <a:buFont typeface="Tw Cen MT"/>
              <a:buChar char=" "/>
            </a:pPr>
            <a:r>
              <a:rPr lang="en-GB" sz="2000">
                <a:latin typeface="Tw Cen MT"/>
              </a:rPr>
              <a:t>Click to edit the outline text format</a:t>
            </a:r>
            <a:endParaRPr/>
          </a:p>
          <a:p>
            <a:pPr lvl="1">
              <a:buFont typeface="Wingdings 3" charset="2"/>
              <a:buChar char=""/>
            </a:pPr>
            <a:r>
              <a:rPr lang="en-GB" sz="1600">
                <a:latin typeface="Tw Cen MT"/>
              </a:rPr>
              <a:t>Second Outline Level</a:t>
            </a:r>
            <a:endParaRPr/>
          </a:p>
          <a:p>
            <a:pPr lvl="2">
              <a:buFont typeface="Wingdings 3" charset="2"/>
              <a:buChar char=""/>
            </a:pPr>
            <a:r>
              <a:rPr lang="en-GB" sz="1200">
                <a:latin typeface="Tw Cen MT"/>
              </a:rPr>
              <a:t>Third Outline Level</a:t>
            </a:r>
            <a:endParaRPr/>
          </a:p>
          <a:p>
            <a:pPr lvl="3">
              <a:buFont typeface="Wingdings 3" charset="2"/>
              <a:buChar char=""/>
            </a:pPr>
            <a:r>
              <a:rPr lang="en-GB" sz="1200">
                <a:latin typeface="Tw Cen MT"/>
              </a:rPr>
              <a:t>Fourth Outline Level</a:t>
            </a:r>
            <a:endParaRPr/>
          </a:p>
          <a:p>
            <a:pPr lvl="4">
              <a:buFont typeface="Wingdings 3" charset="2"/>
              <a:buChar char=""/>
            </a:pPr>
            <a:r>
              <a:rPr lang="en-GB" sz="1200">
                <a:latin typeface="Tw Cen MT"/>
              </a:rPr>
              <a:t>Fifth Outline Level</a:t>
            </a:r>
            <a:endParaRPr/>
          </a:p>
          <a:p>
            <a:pPr lvl="5">
              <a:buFont typeface="Wingdings 3" charset="2"/>
              <a:buChar char=""/>
            </a:pPr>
            <a:r>
              <a:rPr lang="en-GB" sz="1200">
                <a:latin typeface="Tw Cen MT"/>
              </a:rPr>
              <a:t>Sixth Outline Level</a:t>
            </a:r>
            <a:endParaRPr/>
          </a:p>
          <a:p>
            <a:pPr lvl="6">
              <a:buFont typeface="Wingdings 3" charset="2"/>
              <a:buChar char=""/>
            </a:pPr>
            <a:r>
              <a:rPr lang="en-GB" sz="1200">
                <a:latin typeface="Tw Cen MT"/>
              </a:rPr>
              <a:t>Seventh Outline Level</a:t>
            </a:r>
            <a:endParaRPr/>
          </a:p>
        </p:txBody>
      </p:sp>
      <p:sp>
        <p:nvSpPr>
          <p:cNvPr id="87" name="PlaceHolder 6"/>
          <p:cNvSpPr>
            <a:spLocks noGrp="1"/>
          </p:cNvSpPr>
          <p:nvPr>
            <p:ph type="dt"/>
          </p:nvPr>
        </p:nvSpPr>
        <p:spPr>
          <a:xfrm>
            <a:off x="767880" y="6470280"/>
            <a:ext cx="1616040" cy="274680"/>
          </a:xfrm>
          <a:prstGeom prst="rect">
            <a:avLst/>
          </a:prstGeom>
        </p:spPr>
        <p:txBody>
          <a:bodyPr lIns="90000" tIns="46800" rIns="90000" bIns="46800" anchor="ctr"/>
          <a:lstStyle/>
          <a:p>
            <a:pPr>
              <a:lnSpc>
                <a:spcPct val="100000"/>
              </a:lnSpc>
            </a:pPr>
            <a:r>
              <a:rPr lang="en-GB" sz="1000">
                <a:solidFill>
                  <a:srgbClr val="0D0D0D"/>
                </a:solidFill>
                <a:latin typeface="Tw Cen MT Condensed"/>
              </a:rPr>
              <a:t>03/11/15</a:t>
            </a:r>
            <a:endParaRPr/>
          </a:p>
        </p:txBody>
      </p:sp>
      <p:sp>
        <p:nvSpPr>
          <p:cNvPr id="88" name="PlaceHolder 7"/>
          <p:cNvSpPr>
            <a:spLocks noGrp="1"/>
          </p:cNvSpPr>
          <p:nvPr>
            <p:ph type="ftr"/>
          </p:nvPr>
        </p:nvSpPr>
        <p:spPr>
          <a:xfrm>
            <a:off x="3631680" y="6470280"/>
            <a:ext cx="4426200" cy="274680"/>
          </a:xfrm>
          <a:prstGeom prst="rect">
            <a:avLst/>
          </a:prstGeom>
        </p:spPr>
        <p:txBody>
          <a:bodyPr lIns="90000" tIns="46800" rIns="90000" bIns="46800" anchor="ctr"/>
          <a:lstStyle/>
          <a:p>
            <a:endParaRPr/>
          </a:p>
        </p:txBody>
      </p:sp>
      <p:sp>
        <p:nvSpPr>
          <p:cNvPr id="89" name="PlaceHolder 8"/>
          <p:cNvSpPr>
            <a:spLocks noGrp="1"/>
          </p:cNvSpPr>
          <p:nvPr>
            <p:ph type="sldNum"/>
          </p:nvPr>
        </p:nvSpPr>
        <p:spPr>
          <a:xfrm>
            <a:off x="8128080" y="6470280"/>
            <a:ext cx="730080" cy="274680"/>
          </a:xfrm>
          <a:prstGeom prst="rect">
            <a:avLst/>
          </a:prstGeom>
        </p:spPr>
        <p:txBody>
          <a:bodyPr lIns="90000" tIns="46800" rIns="90000" bIns="46800" anchor="ctr"/>
          <a:lstStyle/>
          <a:p>
            <a:pPr>
              <a:lnSpc>
                <a:spcPct val="100000"/>
              </a:lnSpc>
            </a:pPr>
            <a:fld id="{8E392AC0-4A25-48B0-8B66-F8C90FFD5D5A}" type="slidenum">
              <a:rPr lang="en-US" sz="1000">
                <a:solidFill>
                  <a:srgbClr val="0D0D0D"/>
                </a:solidFill>
                <a:latin typeface="Tw Cen MT Condensed"/>
              </a:rPr>
              <a:pPr>
                <a:lnSpc>
                  <a:spcPct val="100000"/>
                </a:lnSpc>
              </a:pPr>
              <a:t>‹#›</a:t>
            </a:fld>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 name="PlaceHolder 1"/>
          <p:cNvSpPr>
            <a:spLocks noGrp="1"/>
          </p:cNvSpPr>
          <p:nvPr>
            <p:ph type="title"/>
          </p:nvPr>
        </p:nvSpPr>
        <p:spPr>
          <a:xfrm>
            <a:off x="768240" y="585360"/>
            <a:ext cx="7290000" cy="1498680"/>
          </a:xfrm>
          <a:prstGeom prst="rect">
            <a:avLst/>
          </a:prstGeom>
        </p:spPr>
        <p:txBody>
          <a:bodyPr lIns="90000" tIns="46800" rIns="90000" bIns="46800" anchor="ctr"/>
          <a:lstStyle/>
          <a:p>
            <a:r>
              <a:rPr lang="en-GB" sz="4400">
                <a:latin typeface="Tw Cen MT Condensed"/>
              </a:rPr>
              <a:t>Click to edit the title text format</a:t>
            </a:r>
            <a:endParaRPr/>
          </a:p>
        </p:txBody>
      </p:sp>
      <p:sp>
        <p:nvSpPr>
          <p:cNvPr id="125" name="PlaceHolder 2"/>
          <p:cNvSpPr>
            <a:spLocks noGrp="1"/>
          </p:cNvSpPr>
          <p:nvPr>
            <p:ph type="body"/>
          </p:nvPr>
        </p:nvSpPr>
        <p:spPr>
          <a:xfrm>
            <a:off x="768240" y="2286000"/>
            <a:ext cx="7290000" cy="4022640"/>
          </a:xfrm>
          <a:prstGeom prst="rect">
            <a:avLst/>
          </a:prstGeom>
        </p:spPr>
        <p:txBody>
          <a:bodyPr lIns="45720" tIns="46800" rIns="45720" bIns="46800"/>
          <a:lstStyle/>
          <a:p>
            <a:pPr>
              <a:buFont typeface="Tw Cen MT"/>
              <a:buChar char=" "/>
            </a:pPr>
            <a:r>
              <a:rPr lang="en-GB" sz="2000">
                <a:latin typeface="Tw Cen MT"/>
              </a:rPr>
              <a:t>Click to edit the outline text format</a:t>
            </a:r>
            <a:endParaRPr/>
          </a:p>
          <a:p>
            <a:pPr lvl="1">
              <a:buFont typeface="Wingdings 3" charset="2"/>
              <a:buChar char=""/>
            </a:pPr>
            <a:r>
              <a:rPr lang="en-GB" sz="1600">
                <a:latin typeface="Tw Cen MT"/>
              </a:rPr>
              <a:t>Second Outline Level</a:t>
            </a:r>
            <a:endParaRPr/>
          </a:p>
          <a:p>
            <a:pPr lvl="2">
              <a:buFont typeface="Wingdings 3" charset="2"/>
              <a:buChar char=""/>
            </a:pPr>
            <a:r>
              <a:rPr lang="en-GB" sz="1200">
                <a:latin typeface="Tw Cen MT"/>
              </a:rPr>
              <a:t>Third Outline Level</a:t>
            </a:r>
            <a:endParaRPr/>
          </a:p>
          <a:p>
            <a:pPr lvl="3">
              <a:buFont typeface="Wingdings 3" charset="2"/>
              <a:buChar char=""/>
            </a:pPr>
            <a:r>
              <a:rPr lang="en-GB" sz="1200">
                <a:latin typeface="Tw Cen MT"/>
              </a:rPr>
              <a:t>Fourth Outline Level</a:t>
            </a:r>
            <a:endParaRPr/>
          </a:p>
          <a:p>
            <a:pPr lvl="4">
              <a:buFont typeface="Wingdings 3" charset="2"/>
              <a:buChar char=""/>
            </a:pPr>
            <a:r>
              <a:rPr lang="en-GB" sz="1200">
                <a:latin typeface="Tw Cen MT"/>
              </a:rPr>
              <a:t>Fifth Outline Level</a:t>
            </a:r>
            <a:endParaRPr/>
          </a:p>
          <a:p>
            <a:pPr lvl="5">
              <a:buFont typeface="Wingdings 3" charset="2"/>
              <a:buChar char=""/>
            </a:pPr>
            <a:r>
              <a:rPr lang="en-GB" sz="1200">
                <a:latin typeface="Tw Cen MT"/>
              </a:rPr>
              <a:t>Sixth Outline Level</a:t>
            </a:r>
            <a:endParaRPr/>
          </a:p>
          <a:p>
            <a:pPr lvl="6">
              <a:buFont typeface="Wingdings 3" charset="2"/>
              <a:buChar char=""/>
            </a:pPr>
            <a:r>
              <a:rPr lang="en-GB" sz="1200">
                <a:latin typeface="Tw Cen MT"/>
              </a:rPr>
              <a:t>Seventh Outline Level</a:t>
            </a:r>
            <a:endParaRPr/>
          </a:p>
        </p:txBody>
      </p:sp>
      <p:sp>
        <p:nvSpPr>
          <p:cNvPr id="126" name="PlaceHolder 3"/>
          <p:cNvSpPr>
            <a:spLocks noGrp="1"/>
          </p:cNvSpPr>
          <p:nvPr>
            <p:ph type="dt"/>
          </p:nvPr>
        </p:nvSpPr>
        <p:spPr>
          <a:xfrm>
            <a:off x="767880" y="6470280"/>
            <a:ext cx="1616040" cy="274680"/>
          </a:xfrm>
          <a:prstGeom prst="rect">
            <a:avLst/>
          </a:prstGeom>
        </p:spPr>
        <p:txBody>
          <a:bodyPr lIns="90000" tIns="46800" rIns="90000" bIns="46800" anchor="ctr"/>
          <a:lstStyle/>
          <a:p>
            <a:pPr>
              <a:lnSpc>
                <a:spcPct val="100000"/>
              </a:lnSpc>
            </a:pPr>
            <a:r>
              <a:rPr lang="en-GB" sz="1000">
                <a:solidFill>
                  <a:srgbClr val="0D0D0D"/>
                </a:solidFill>
                <a:latin typeface="Tw Cen MT Condensed"/>
              </a:rPr>
              <a:t>03/11/15</a:t>
            </a:r>
            <a:endParaRPr/>
          </a:p>
        </p:txBody>
      </p:sp>
      <p:sp>
        <p:nvSpPr>
          <p:cNvPr id="127" name="PlaceHolder 4"/>
          <p:cNvSpPr>
            <a:spLocks noGrp="1"/>
          </p:cNvSpPr>
          <p:nvPr>
            <p:ph type="ftr"/>
          </p:nvPr>
        </p:nvSpPr>
        <p:spPr>
          <a:xfrm>
            <a:off x="3631680" y="6470280"/>
            <a:ext cx="4426200" cy="274680"/>
          </a:xfrm>
          <a:prstGeom prst="rect">
            <a:avLst/>
          </a:prstGeom>
        </p:spPr>
        <p:txBody>
          <a:bodyPr lIns="90000" tIns="46800" rIns="90000" bIns="46800" anchor="ctr"/>
          <a:lstStyle/>
          <a:p>
            <a:endParaRPr/>
          </a:p>
        </p:txBody>
      </p:sp>
      <p:sp>
        <p:nvSpPr>
          <p:cNvPr id="128" name="PlaceHolder 5"/>
          <p:cNvSpPr>
            <a:spLocks noGrp="1"/>
          </p:cNvSpPr>
          <p:nvPr>
            <p:ph type="sldNum"/>
          </p:nvPr>
        </p:nvSpPr>
        <p:spPr>
          <a:xfrm>
            <a:off x="8128080" y="6470280"/>
            <a:ext cx="730080" cy="274680"/>
          </a:xfrm>
          <a:prstGeom prst="rect">
            <a:avLst/>
          </a:prstGeom>
        </p:spPr>
        <p:txBody>
          <a:bodyPr lIns="90000" tIns="46800" rIns="90000" bIns="46800" anchor="ctr"/>
          <a:lstStyle/>
          <a:p>
            <a:pPr>
              <a:lnSpc>
                <a:spcPct val="100000"/>
              </a:lnSpc>
            </a:pPr>
            <a:fld id="{77485C12-086E-4BA2-B05C-0ED48B5D0894}" type="slidenum">
              <a:rPr lang="en-US" sz="1000">
                <a:solidFill>
                  <a:srgbClr val="0D0D0D"/>
                </a:solidFill>
                <a:latin typeface="Tw Cen MT Condensed"/>
              </a:rPr>
              <a:pPr>
                <a:lnSpc>
                  <a:spcPct val="100000"/>
                </a:lnSpc>
              </a:pPr>
              <a:t>‹#›</a:t>
            </a:fld>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 name="Line 1"/>
          <p:cNvSpPr/>
          <p:nvPr/>
        </p:nvSpPr>
        <p:spPr>
          <a:xfrm flipV="1">
            <a:off x="6289560" y="5264280"/>
            <a:ext cx="0" cy="914400"/>
          </a:xfrm>
          <a:prstGeom prst="line">
            <a:avLst/>
          </a:prstGeom>
          <a:ln w="19080">
            <a:solidFill>
              <a:srgbClr val="1CADE4"/>
            </a:solidFill>
            <a:miter/>
          </a:ln>
        </p:spPr>
      </p:sp>
      <p:sp>
        <p:nvSpPr>
          <p:cNvPr id="164" name="PlaceHolder 2"/>
          <p:cNvSpPr>
            <a:spLocks noGrp="1"/>
          </p:cNvSpPr>
          <p:nvPr>
            <p:ph type="title"/>
          </p:nvPr>
        </p:nvSpPr>
        <p:spPr>
          <a:xfrm>
            <a:off x="768240" y="585360"/>
            <a:ext cx="7290000" cy="1498680"/>
          </a:xfrm>
          <a:prstGeom prst="rect">
            <a:avLst/>
          </a:prstGeom>
        </p:spPr>
        <p:txBody>
          <a:bodyPr lIns="90000" tIns="46800" rIns="90000" bIns="46800" anchor="ctr"/>
          <a:lstStyle/>
          <a:p>
            <a:r>
              <a:rPr lang="en-GB" sz="4400">
                <a:latin typeface="Tw Cen MT Condensed"/>
              </a:rPr>
              <a:t>Click to edit the title text format</a:t>
            </a:r>
            <a:endParaRPr/>
          </a:p>
        </p:txBody>
      </p:sp>
      <p:sp>
        <p:nvSpPr>
          <p:cNvPr id="165" name="PlaceHolder 3"/>
          <p:cNvSpPr>
            <a:spLocks noGrp="1"/>
          </p:cNvSpPr>
          <p:nvPr>
            <p:ph type="body"/>
          </p:nvPr>
        </p:nvSpPr>
        <p:spPr>
          <a:xfrm>
            <a:off x="768240" y="2286000"/>
            <a:ext cx="7290000" cy="4022640"/>
          </a:xfrm>
          <a:prstGeom prst="rect">
            <a:avLst/>
          </a:prstGeom>
        </p:spPr>
        <p:txBody>
          <a:bodyPr lIns="45720" tIns="46800" rIns="45720" bIns="46800"/>
          <a:lstStyle/>
          <a:p>
            <a:pPr>
              <a:buFont typeface="Tw Cen MT"/>
              <a:buChar char=" "/>
            </a:pPr>
            <a:r>
              <a:rPr lang="en-GB" sz="2000">
                <a:latin typeface="Tw Cen MT"/>
              </a:rPr>
              <a:t>Click to edit the outline text format</a:t>
            </a:r>
            <a:endParaRPr/>
          </a:p>
          <a:p>
            <a:pPr lvl="1">
              <a:buFont typeface="Wingdings 3" charset="2"/>
              <a:buChar char=""/>
            </a:pPr>
            <a:r>
              <a:rPr lang="en-GB" sz="1600">
                <a:latin typeface="Tw Cen MT"/>
              </a:rPr>
              <a:t>Second Outline Level</a:t>
            </a:r>
            <a:endParaRPr/>
          </a:p>
          <a:p>
            <a:pPr lvl="2">
              <a:buFont typeface="Wingdings 3" charset="2"/>
              <a:buChar char=""/>
            </a:pPr>
            <a:r>
              <a:rPr lang="en-GB" sz="1200">
                <a:latin typeface="Tw Cen MT"/>
              </a:rPr>
              <a:t>Third Outline Level</a:t>
            </a:r>
            <a:endParaRPr/>
          </a:p>
          <a:p>
            <a:pPr lvl="3">
              <a:buFont typeface="Wingdings 3" charset="2"/>
              <a:buChar char=""/>
            </a:pPr>
            <a:r>
              <a:rPr lang="en-GB" sz="1200">
                <a:latin typeface="Tw Cen MT"/>
              </a:rPr>
              <a:t>Fourth Outline Level</a:t>
            </a:r>
            <a:endParaRPr/>
          </a:p>
          <a:p>
            <a:pPr lvl="4">
              <a:buFont typeface="Wingdings 3" charset="2"/>
              <a:buChar char=""/>
            </a:pPr>
            <a:r>
              <a:rPr lang="en-GB" sz="1200">
                <a:latin typeface="Tw Cen MT"/>
              </a:rPr>
              <a:t>Fifth Outline Level</a:t>
            </a:r>
            <a:endParaRPr/>
          </a:p>
          <a:p>
            <a:pPr lvl="5">
              <a:buFont typeface="Wingdings 3" charset="2"/>
              <a:buChar char=""/>
            </a:pPr>
            <a:r>
              <a:rPr lang="en-GB" sz="1200">
                <a:latin typeface="Tw Cen MT"/>
              </a:rPr>
              <a:t>Sixth Outline Level</a:t>
            </a:r>
            <a:endParaRPr/>
          </a:p>
          <a:p>
            <a:pPr lvl="6">
              <a:buFont typeface="Wingdings 3" charset="2"/>
              <a:buChar char=""/>
            </a:pPr>
            <a:r>
              <a:rPr lang="en-GB" sz="1200">
                <a:latin typeface="Tw Cen MT"/>
              </a:rPr>
              <a:t>Seventh Outline Level</a:t>
            </a:r>
            <a:endParaRPr/>
          </a:p>
        </p:txBody>
      </p:sp>
      <p:sp>
        <p:nvSpPr>
          <p:cNvPr id="166" name="PlaceHolder 4"/>
          <p:cNvSpPr>
            <a:spLocks noGrp="1"/>
          </p:cNvSpPr>
          <p:nvPr>
            <p:ph type="dt"/>
          </p:nvPr>
        </p:nvSpPr>
        <p:spPr>
          <a:xfrm>
            <a:off x="767880" y="6470280"/>
            <a:ext cx="1616040" cy="274680"/>
          </a:xfrm>
          <a:prstGeom prst="rect">
            <a:avLst/>
          </a:prstGeom>
        </p:spPr>
        <p:txBody>
          <a:bodyPr lIns="90000" tIns="46800" rIns="90000" bIns="46800" anchor="ctr"/>
          <a:lstStyle/>
          <a:p>
            <a:pPr>
              <a:lnSpc>
                <a:spcPct val="100000"/>
              </a:lnSpc>
            </a:pPr>
            <a:r>
              <a:rPr lang="en-GB" sz="1000">
                <a:solidFill>
                  <a:srgbClr val="0D0D0D"/>
                </a:solidFill>
                <a:latin typeface="Tw Cen MT Condensed"/>
              </a:rPr>
              <a:t>03/11/15</a:t>
            </a:r>
            <a:endParaRPr/>
          </a:p>
        </p:txBody>
      </p:sp>
      <p:sp>
        <p:nvSpPr>
          <p:cNvPr id="167" name="PlaceHolder 5"/>
          <p:cNvSpPr>
            <a:spLocks noGrp="1"/>
          </p:cNvSpPr>
          <p:nvPr>
            <p:ph type="ftr"/>
          </p:nvPr>
        </p:nvSpPr>
        <p:spPr>
          <a:xfrm>
            <a:off x="3631680" y="6470280"/>
            <a:ext cx="4426200" cy="274680"/>
          </a:xfrm>
          <a:prstGeom prst="rect">
            <a:avLst/>
          </a:prstGeom>
        </p:spPr>
        <p:txBody>
          <a:bodyPr lIns="90000" tIns="46800" rIns="90000" bIns="46800" anchor="ctr"/>
          <a:lstStyle/>
          <a:p>
            <a:endParaRPr/>
          </a:p>
        </p:txBody>
      </p:sp>
      <p:sp>
        <p:nvSpPr>
          <p:cNvPr id="168" name="PlaceHolder 6"/>
          <p:cNvSpPr>
            <a:spLocks noGrp="1"/>
          </p:cNvSpPr>
          <p:nvPr>
            <p:ph type="sldNum"/>
          </p:nvPr>
        </p:nvSpPr>
        <p:spPr>
          <a:xfrm>
            <a:off x="8128080" y="6470280"/>
            <a:ext cx="730080" cy="274680"/>
          </a:xfrm>
          <a:prstGeom prst="rect">
            <a:avLst/>
          </a:prstGeom>
        </p:spPr>
        <p:txBody>
          <a:bodyPr lIns="90000" tIns="46800" rIns="90000" bIns="46800" anchor="ctr"/>
          <a:lstStyle/>
          <a:p>
            <a:pPr>
              <a:lnSpc>
                <a:spcPct val="100000"/>
              </a:lnSpc>
            </a:pPr>
            <a:fld id="{BA5B96C4-E502-4E4D-9FB9-96D7DDD85460}" type="slidenum">
              <a:rPr lang="en-US" sz="1000">
                <a:solidFill>
                  <a:srgbClr val="0D0D0D"/>
                </a:solidFill>
                <a:latin typeface="Tw Cen MT Condensed"/>
              </a:rPr>
              <a:pPr>
                <a:lnSpc>
                  <a:spcPct val="100000"/>
                </a:lnSpc>
              </a:pPr>
              <a:t>‹#›</a:t>
            </a:fld>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3" name="Line 1"/>
          <p:cNvSpPr/>
          <p:nvPr/>
        </p:nvSpPr>
        <p:spPr>
          <a:xfrm>
            <a:off x="7201080" y="515880"/>
            <a:ext cx="685800" cy="0"/>
          </a:xfrm>
          <a:prstGeom prst="line">
            <a:avLst/>
          </a:prstGeom>
          <a:ln w="19080">
            <a:solidFill>
              <a:srgbClr val="1CADE4"/>
            </a:solidFill>
            <a:miter/>
          </a:ln>
        </p:spPr>
      </p:sp>
      <p:sp>
        <p:nvSpPr>
          <p:cNvPr id="204" name="PlaceHolder 2"/>
          <p:cNvSpPr>
            <a:spLocks noGrp="1"/>
          </p:cNvSpPr>
          <p:nvPr>
            <p:ph type="title"/>
          </p:nvPr>
        </p:nvSpPr>
        <p:spPr>
          <a:xfrm>
            <a:off x="768240" y="585360"/>
            <a:ext cx="7290000" cy="1498680"/>
          </a:xfrm>
          <a:prstGeom prst="rect">
            <a:avLst/>
          </a:prstGeom>
        </p:spPr>
        <p:txBody>
          <a:bodyPr lIns="90000" tIns="46800" rIns="90000" bIns="46800" anchor="ctr"/>
          <a:lstStyle/>
          <a:p>
            <a:r>
              <a:rPr lang="en-GB" sz="4400">
                <a:latin typeface="Tw Cen MT Condensed"/>
              </a:rPr>
              <a:t>Click to edit the title text format</a:t>
            </a:r>
            <a:endParaRPr/>
          </a:p>
        </p:txBody>
      </p:sp>
      <p:sp>
        <p:nvSpPr>
          <p:cNvPr id="205" name="PlaceHolder 3"/>
          <p:cNvSpPr>
            <a:spLocks noGrp="1"/>
          </p:cNvSpPr>
          <p:nvPr>
            <p:ph type="body"/>
          </p:nvPr>
        </p:nvSpPr>
        <p:spPr>
          <a:xfrm>
            <a:off x="768240" y="2286000"/>
            <a:ext cx="7290000" cy="4022640"/>
          </a:xfrm>
          <a:prstGeom prst="rect">
            <a:avLst/>
          </a:prstGeom>
        </p:spPr>
        <p:txBody>
          <a:bodyPr lIns="45720" tIns="46800" rIns="45720" bIns="46800"/>
          <a:lstStyle/>
          <a:p>
            <a:pPr>
              <a:buFont typeface="Tw Cen MT"/>
              <a:buChar char=" "/>
            </a:pPr>
            <a:r>
              <a:rPr lang="en-GB" sz="2000">
                <a:latin typeface="Tw Cen MT"/>
              </a:rPr>
              <a:t>Click to edit the outline text format</a:t>
            </a:r>
            <a:endParaRPr/>
          </a:p>
          <a:p>
            <a:pPr lvl="1">
              <a:buFont typeface="Wingdings 3" charset="2"/>
              <a:buChar char=""/>
            </a:pPr>
            <a:r>
              <a:rPr lang="en-GB" sz="1600">
                <a:latin typeface="Tw Cen MT"/>
              </a:rPr>
              <a:t>Second Outline Level</a:t>
            </a:r>
            <a:endParaRPr/>
          </a:p>
          <a:p>
            <a:pPr lvl="2">
              <a:buFont typeface="Wingdings 3" charset="2"/>
              <a:buChar char=""/>
            </a:pPr>
            <a:r>
              <a:rPr lang="en-GB" sz="1200">
                <a:latin typeface="Tw Cen MT"/>
              </a:rPr>
              <a:t>Third Outline Level</a:t>
            </a:r>
            <a:endParaRPr/>
          </a:p>
          <a:p>
            <a:pPr lvl="3">
              <a:buFont typeface="Wingdings 3" charset="2"/>
              <a:buChar char=""/>
            </a:pPr>
            <a:r>
              <a:rPr lang="en-GB" sz="1200">
                <a:latin typeface="Tw Cen MT"/>
              </a:rPr>
              <a:t>Fourth Outline Level</a:t>
            </a:r>
            <a:endParaRPr/>
          </a:p>
          <a:p>
            <a:pPr lvl="4">
              <a:buFont typeface="Wingdings 3" charset="2"/>
              <a:buChar char=""/>
            </a:pPr>
            <a:r>
              <a:rPr lang="en-GB" sz="1200">
                <a:latin typeface="Tw Cen MT"/>
              </a:rPr>
              <a:t>Fifth Outline Level</a:t>
            </a:r>
            <a:endParaRPr/>
          </a:p>
          <a:p>
            <a:pPr lvl="5">
              <a:buFont typeface="Wingdings 3" charset="2"/>
              <a:buChar char=""/>
            </a:pPr>
            <a:r>
              <a:rPr lang="en-GB" sz="1200">
                <a:latin typeface="Tw Cen MT"/>
              </a:rPr>
              <a:t>Sixth Outline Level</a:t>
            </a:r>
            <a:endParaRPr/>
          </a:p>
          <a:p>
            <a:pPr lvl="6">
              <a:buFont typeface="Wingdings 3" charset="2"/>
              <a:buChar char=""/>
            </a:pPr>
            <a:r>
              <a:rPr lang="en-GB" sz="1200">
                <a:latin typeface="Tw Cen MT"/>
              </a:rPr>
              <a:t>Seventh Outline Level</a:t>
            </a:r>
            <a:endParaRPr/>
          </a:p>
        </p:txBody>
      </p:sp>
      <p:sp>
        <p:nvSpPr>
          <p:cNvPr id="206" name="PlaceHolder 4"/>
          <p:cNvSpPr>
            <a:spLocks noGrp="1"/>
          </p:cNvSpPr>
          <p:nvPr>
            <p:ph type="dt"/>
          </p:nvPr>
        </p:nvSpPr>
        <p:spPr>
          <a:xfrm>
            <a:off x="767880" y="6470280"/>
            <a:ext cx="1616040" cy="274680"/>
          </a:xfrm>
          <a:prstGeom prst="rect">
            <a:avLst/>
          </a:prstGeom>
        </p:spPr>
        <p:txBody>
          <a:bodyPr lIns="90000" tIns="46800" rIns="90000" bIns="46800" anchor="ctr"/>
          <a:lstStyle/>
          <a:p>
            <a:pPr>
              <a:lnSpc>
                <a:spcPct val="100000"/>
              </a:lnSpc>
            </a:pPr>
            <a:r>
              <a:rPr lang="en-GB" sz="1000">
                <a:solidFill>
                  <a:srgbClr val="0D0D0D"/>
                </a:solidFill>
                <a:latin typeface="Tw Cen MT Condensed"/>
              </a:rPr>
              <a:t>03/11/15</a:t>
            </a:r>
            <a:endParaRPr/>
          </a:p>
        </p:txBody>
      </p:sp>
      <p:sp>
        <p:nvSpPr>
          <p:cNvPr id="207" name="PlaceHolder 5"/>
          <p:cNvSpPr>
            <a:spLocks noGrp="1"/>
          </p:cNvSpPr>
          <p:nvPr>
            <p:ph type="ftr"/>
          </p:nvPr>
        </p:nvSpPr>
        <p:spPr>
          <a:xfrm>
            <a:off x="3631680" y="6470280"/>
            <a:ext cx="4426200" cy="274680"/>
          </a:xfrm>
          <a:prstGeom prst="rect">
            <a:avLst/>
          </a:prstGeom>
        </p:spPr>
        <p:txBody>
          <a:bodyPr lIns="90000" tIns="46800" rIns="90000" bIns="46800" anchor="ctr"/>
          <a:lstStyle/>
          <a:p>
            <a:endParaRPr/>
          </a:p>
        </p:txBody>
      </p:sp>
      <p:sp>
        <p:nvSpPr>
          <p:cNvPr id="208" name="PlaceHolder 6"/>
          <p:cNvSpPr>
            <a:spLocks noGrp="1"/>
          </p:cNvSpPr>
          <p:nvPr>
            <p:ph type="sldNum"/>
          </p:nvPr>
        </p:nvSpPr>
        <p:spPr>
          <a:xfrm>
            <a:off x="8128080" y="6470280"/>
            <a:ext cx="730080" cy="274680"/>
          </a:xfrm>
          <a:prstGeom prst="rect">
            <a:avLst/>
          </a:prstGeom>
        </p:spPr>
        <p:txBody>
          <a:bodyPr lIns="90000" tIns="46800" rIns="90000" bIns="46800" anchor="ctr"/>
          <a:lstStyle/>
          <a:p>
            <a:pPr>
              <a:lnSpc>
                <a:spcPct val="100000"/>
              </a:lnSpc>
            </a:pPr>
            <a:fld id="{85037D19-D1FB-4C39-8676-9D8087CCDE51}" type="slidenum">
              <a:rPr lang="en-US" sz="1000">
                <a:solidFill>
                  <a:srgbClr val="0D0D0D"/>
                </a:solidFill>
                <a:latin typeface="Tw Cen MT Condensed"/>
              </a:rPr>
              <a:pPr>
                <a:lnSpc>
                  <a:spcPct val="100000"/>
                </a:lnSpc>
              </a:pPr>
              <a:t>‹#›</a:t>
            </a:fld>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Lien%20ket-M&#272;/CNXHKH%20kh&#244;ng%20t&#432;&#7903;ng.pptx"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Lien%20ket-M&#272;/Tri&#7871;t%20h&#7885;c%20C&#272;%20&#272;&#7913;c.pptx" TargetMode="External"/><Relationship Id="rId4" Type="http://schemas.openxmlformats.org/officeDocument/2006/relationships/hyperlink" Target="Lien%20ket-M&#272;/KTCT%20-%20TSC&#272;%20Anh.pptx" TargetMode="Externa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9.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152400"/>
            <a:ext cx="8229600" cy="838200"/>
          </a:xfrm>
        </p:spPr>
        <p:txBody>
          <a:bodyPr/>
          <a:lstStyle/>
          <a:p>
            <a:pPr eaLnBrk="1" hangingPunct="1"/>
            <a:r>
              <a:rPr lang="en-US" altLang="en-US" sz="3200" dirty="0" err="1"/>
              <a:t>Chương</a:t>
            </a:r>
            <a:r>
              <a:rPr lang="en-US" altLang="en-US" sz="3200" dirty="0"/>
              <a:t> 1: KHÁI LUẬN VỀ TRIẾT HỌC</a:t>
            </a:r>
          </a:p>
        </p:txBody>
      </p:sp>
      <p:sp>
        <p:nvSpPr>
          <p:cNvPr id="6" name="Date Placeholder 5"/>
          <p:cNvSpPr>
            <a:spLocks noGrp="1"/>
          </p:cNvSpPr>
          <p:nvPr>
            <p:ph type="dt" sz="quarter" idx="4294967295"/>
          </p:nvPr>
        </p:nvSpPr>
        <p:spPr>
          <a:xfrm>
            <a:off x="457200" y="6245225"/>
            <a:ext cx="2133600" cy="476250"/>
          </a:xfrm>
          <a:prstGeom prst="rect">
            <a:avLst/>
          </a:prstGeom>
        </p:spPr>
        <p:txBody>
          <a:bodyPr/>
          <a:lstStyle/>
          <a:p>
            <a:pPr>
              <a:defRPr/>
            </a:pPr>
            <a:fld id="{9E5C560E-1B57-4FD8-946C-4FAFCE8919F6}" type="datetime1">
              <a:rPr lang="en-US"/>
              <a:pPr>
                <a:defRPr/>
              </a:pPr>
              <a:t>9/29/2021</a:t>
            </a:fld>
            <a:endParaRPr lang="en-US"/>
          </a:p>
        </p:txBody>
      </p:sp>
      <p:sp>
        <p:nvSpPr>
          <p:cNvPr id="3" name="Rounded Rectangle 2"/>
          <p:cNvSpPr/>
          <p:nvPr/>
        </p:nvSpPr>
        <p:spPr>
          <a:xfrm>
            <a:off x="152400" y="1277938"/>
            <a:ext cx="2743200" cy="1652587"/>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vi-VN" sz="2400" dirty="0">
                <a:solidFill>
                  <a:schemeClr val="tx1"/>
                </a:solidFill>
                <a:latin typeface="Times New Roman" pitchFamily="18" charset="0"/>
                <a:cs typeface="Times New Roman" pitchFamily="18" charset="0"/>
              </a:rPr>
              <a:t>I. TRIẾT HỌC VÀ VẤN ĐỀ CƠ BẢN CỦA TRIẾT HỌC</a:t>
            </a:r>
          </a:p>
        </p:txBody>
      </p:sp>
      <p:sp>
        <p:nvSpPr>
          <p:cNvPr id="7" name="Rounded Rectangle 6"/>
          <p:cNvSpPr/>
          <p:nvPr/>
        </p:nvSpPr>
        <p:spPr>
          <a:xfrm>
            <a:off x="152400" y="3852863"/>
            <a:ext cx="2743200" cy="25273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just" eaLnBrk="1" hangingPunct="1">
              <a:defRPr/>
            </a:pPr>
            <a:r>
              <a:rPr lang="en-US" sz="2400" dirty="0">
                <a:solidFill>
                  <a:schemeClr val="tx1"/>
                </a:solidFill>
                <a:latin typeface="Times New Roman" pitchFamily="18" charset="0"/>
                <a:cs typeface="Times New Roman" pitchFamily="18" charset="0"/>
              </a:rPr>
              <a:t>I</a:t>
            </a:r>
            <a:r>
              <a:rPr lang="vi-VN" sz="2400" dirty="0">
                <a:solidFill>
                  <a:schemeClr val="tx1"/>
                </a:solidFill>
                <a:latin typeface="Times New Roman" pitchFamily="18" charset="0"/>
                <a:cs typeface="Times New Roman" pitchFamily="18" charset="0"/>
              </a:rPr>
              <a:t>I. TRIẾT HỌC MÁC</a:t>
            </a:r>
            <a:r>
              <a:rPr lang="en-US" sz="2400" dirty="0">
                <a:solidFill>
                  <a:schemeClr val="tx1"/>
                </a:solidFill>
                <a:latin typeface="Times New Roman" pitchFamily="18" charset="0"/>
                <a:cs typeface="Times New Roman" pitchFamily="18" charset="0"/>
              </a:rPr>
              <a:t> - </a:t>
            </a:r>
            <a:r>
              <a:rPr lang="vi-VN" sz="2400" dirty="0">
                <a:solidFill>
                  <a:schemeClr val="tx1"/>
                </a:solidFill>
                <a:latin typeface="Times New Roman" pitchFamily="18" charset="0"/>
                <a:cs typeface="Times New Roman" pitchFamily="18" charset="0"/>
              </a:rPr>
              <a:t>LÊNIN VÀ VAI TRÒ CỦA </a:t>
            </a:r>
            <a:r>
              <a:rPr lang="en-US" sz="2400" dirty="0">
                <a:solidFill>
                  <a:schemeClr val="tx1"/>
                </a:solidFill>
                <a:latin typeface="Times New Roman" pitchFamily="18" charset="0"/>
                <a:cs typeface="Times New Roman" pitchFamily="18" charset="0"/>
              </a:rPr>
              <a:t>TRIẾT HỌC MÁC - LÊNIN</a:t>
            </a:r>
            <a:r>
              <a:rPr lang="vi-VN" sz="2400" dirty="0">
                <a:solidFill>
                  <a:schemeClr val="tx1"/>
                </a:solidFill>
                <a:latin typeface="Times New Roman" pitchFamily="18" charset="0"/>
                <a:cs typeface="Times New Roman" pitchFamily="18" charset="0"/>
              </a:rPr>
              <a:t> TRONG ĐỜI SỐNG XÃ HỘI</a:t>
            </a:r>
          </a:p>
        </p:txBody>
      </p:sp>
      <p:sp>
        <p:nvSpPr>
          <p:cNvPr id="12" name="Rounded Rectangle 11"/>
          <p:cNvSpPr/>
          <p:nvPr/>
        </p:nvSpPr>
        <p:spPr>
          <a:xfrm>
            <a:off x="3371850" y="3433763"/>
            <a:ext cx="5715000" cy="83978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vi-VN" sz="2800" kern="0" dirty="0">
                <a:solidFill>
                  <a:srgbClr val="000000"/>
                </a:solidFill>
                <a:latin typeface="Times New Roman" pitchFamily="18" charset="0"/>
                <a:cs typeface="Times New Roman" pitchFamily="18" charset="0"/>
              </a:rPr>
              <a:t>1. Sự ra đời và phát triển của triết học Mác – Lênin</a:t>
            </a:r>
          </a:p>
        </p:txBody>
      </p:sp>
      <p:sp>
        <p:nvSpPr>
          <p:cNvPr id="15" name="Rounded Rectangle 14"/>
          <p:cNvSpPr/>
          <p:nvPr/>
        </p:nvSpPr>
        <p:spPr>
          <a:xfrm>
            <a:off x="3352800" y="4411663"/>
            <a:ext cx="5715000" cy="827087"/>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vi-VN" sz="2800" kern="0" dirty="0">
                <a:solidFill>
                  <a:srgbClr val="000000"/>
                </a:solidFill>
                <a:latin typeface="Times New Roman" pitchFamily="18" charset="0"/>
                <a:cs typeface="Times New Roman" pitchFamily="18" charset="0"/>
              </a:rPr>
              <a:t>2. Đối tượng và chức năng của triết học Mác – Lênin</a:t>
            </a:r>
          </a:p>
        </p:txBody>
      </p:sp>
      <p:sp>
        <p:nvSpPr>
          <p:cNvPr id="16" name="Rounded Rectangle 15"/>
          <p:cNvSpPr/>
          <p:nvPr/>
        </p:nvSpPr>
        <p:spPr>
          <a:xfrm>
            <a:off x="3352800" y="5376863"/>
            <a:ext cx="5715000" cy="136525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vi-VN" sz="2800" kern="0" dirty="0">
                <a:solidFill>
                  <a:srgbClr val="000000"/>
                </a:solidFill>
                <a:latin typeface="Times New Roman" pitchFamily="18" charset="0"/>
                <a:cs typeface="Times New Roman" pitchFamily="18" charset="0"/>
              </a:rPr>
              <a:t>3. Vai trò của triết học Mác - Lênin trong đời sống xã hội và </a:t>
            </a:r>
            <a:r>
              <a:rPr lang="en-US" sz="2800" kern="0" dirty="0" err="1">
                <a:solidFill>
                  <a:srgbClr val="000000"/>
                </a:solidFill>
                <a:latin typeface="Times New Roman" pitchFamily="18" charset="0"/>
                <a:cs typeface="Times New Roman" pitchFamily="18" charset="0"/>
              </a:rPr>
              <a:t>trong</a:t>
            </a:r>
            <a:r>
              <a:rPr lang="vi-VN" sz="2800" kern="0" dirty="0">
                <a:solidFill>
                  <a:srgbClr val="000000"/>
                </a:solidFill>
                <a:latin typeface="Times New Roman" pitchFamily="18" charset="0"/>
                <a:cs typeface="Times New Roman" pitchFamily="18" charset="0"/>
              </a:rPr>
              <a:t> sự nghiệp đổi mới ở Việt Nam hiện nay</a:t>
            </a:r>
          </a:p>
        </p:txBody>
      </p:sp>
      <p:sp>
        <p:nvSpPr>
          <p:cNvPr id="17" name="Rounded Rectangle 16"/>
          <p:cNvSpPr/>
          <p:nvPr/>
        </p:nvSpPr>
        <p:spPr>
          <a:xfrm>
            <a:off x="3314700" y="939800"/>
            <a:ext cx="5715000" cy="60166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vi-VN" sz="2800" kern="0" dirty="0">
                <a:solidFill>
                  <a:srgbClr val="000000"/>
                </a:solidFill>
                <a:latin typeface="Times New Roman" pitchFamily="18" charset="0"/>
                <a:cs typeface="Times New Roman" pitchFamily="18" charset="0"/>
              </a:rPr>
              <a:t>1. Khái lược về triết học</a:t>
            </a:r>
          </a:p>
        </p:txBody>
      </p:sp>
      <p:sp>
        <p:nvSpPr>
          <p:cNvPr id="20" name="Rounded Rectangle 19"/>
          <p:cNvSpPr/>
          <p:nvPr/>
        </p:nvSpPr>
        <p:spPr>
          <a:xfrm>
            <a:off x="3314700" y="1801813"/>
            <a:ext cx="5715000" cy="528637"/>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vi-VN" sz="2800" kern="0" dirty="0">
                <a:solidFill>
                  <a:srgbClr val="000000"/>
                </a:solidFill>
                <a:latin typeface="Times New Roman" pitchFamily="18" charset="0"/>
                <a:cs typeface="Times New Roman" pitchFamily="18" charset="0"/>
              </a:rPr>
              <a:t>2. Vấn đề cơ bản của triết học </a:t>
            </a:r>
          </a:p>
        </p:txBody>
      </p:sp>
      <p:sp>
        <p:nvSpPr>
          <p:cNvPr id="21" name="Rounded Rectangle 20"/>
          <p:cNvSpPr/>
          <p:nvPr/>
        </p:nvSpPr>
        <p:spPr>
          <a:xfrm>
            <a:off x="3344863" y="2563813"/>
            <a:ext cx="5753100" cy="5603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vi-VN" sz="2800" kern="0" dirty="0">
                <a:solidFill>
                  <a:srgbClr val="000000"/>
                </a:solidFill>
                <a:latin typeface="Times New Roman" pitchFamily="18" charset="0"/>
                <a:cs typeface="Times New Roman" pitchFamily="18" charset="0"/>
              </a:rPr>
              <a:t>3. Biện chứng và siêu hình</a:t>
            </a:r>
          </a:p>
        </p:txBody>
      </p:sp>
      <p:cxnSp>
        <p:nvCxnSpPr>
          <p:cNvPr id="19" name="Straight Arrow Connector 18"/>
          <p:cNvCxnSpPr>
            <a:stCxn id="3" idx="3"/>
            <a:endCxn id="17" idx="1"/>
          </p:cNvCxnSpPr>
          <p:nvPr/>
        </p:nvCxnSpPr>
        <p:spPr>
          <a:xfrm flipV="1">
            <a:off x="2895600" y="1240632"/>
            <a:ext cx="419100" cy="86360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6" name="Straight Arrow Connector 25"/>
          <p:cNvCxnSpPr>
            <a:stCxn id="3" idx="3"/>
            <a:endCxn id="20" idx="1"/>
          </p:cNvCxnSpPr>
          <p:nvPr/>
        </p:nvCxnSpPr>
        <p:spPr>
          <a:xfrm flipV="1">
            <a:off x="2895600" y="2065338"/>
            <a:ext cx="419100" cy="3810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9" name="Straight Arrow Connector 28"/>
          <p:cNvCxnSpPr>
            <a:stCxn id="7" idx="3"/>
            <a:endCxn id="12" idx="1"/>
          </p:cNvCxnSpPr>
          <p:nvPr/>
        </p:nvCxnSpPr>
        <p:spPr>
          <a:xfrm flipV="1">
            <a:off x="2895600" y="3854450"/>
            <a:ext cx="476250" cy="126206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0" name="Straight Arrow Connector 29"/>
          <p:cNvCxnSpPr>
            <a:stCxn id="3" idx="3"/>
            <a:endCxn id="21" idx="1"/>
          </p:cNvCxnSpPr>
          <p:nvPr/>
        </p:nvCxnSpPr>
        <p:spPr>
          <a:xfrm>
            <a:off x="2895600" y="2103438"/>
            <a:ext cx="449263" cy="74136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6" name="Straight Arrow Connector 35"/>
          <p:cNvCxnSpPr>
            <a:stCxn id="7" idx="3"/>
            <a:endCxn id="15" idx="1"/>
          </p:cNvCxnSpPr>
          <p:nvPr/>
        </p:nvCxnSpPr>
        <p:spPr>
          <a:xfrm flipV="1">
            <a:off x="2895600" y="4824413"/>
            <a:ext cx="457200" cy="29210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7" name="Straight Arrow Connector 36"/>
          <p:cNvCxnSpPr>
            <a:stCxn id="7" idx="3"/>
            <a:endCxn id="16" idx="1"/>
          </p:cNvCxnSpPr>
          <p:nvPr/>
        </p:nvCxnSpPr>
        <p:spPr>
          <a:xfrm>
            <a:off x="2895600" y="5116513"/>
            <a:ext cx="457200" cy="94297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52400" y="30163"/>
            <a:ext cx="9144000" cy="609600"/>
          </a:xfrm>
        </p:spPr>
        <p:txBody>
          <a:bodyPr/>
          <a:lstStyle/>
          <a:p>
            <a:br>
              <a:rPr lang="en-GB" altLang="en-US" sz="3000" i="1">
                <a:latin typeface="Times New Roman" pitchFamily="18" charset="0"/>
                <a:cs typeface="Times New Roman" pitchFamily="18" charset="0"/>
              </a:rPr>
            </a:br>
            <a:r>
              <a:rPr lang="en-GB" altLang="en-US" sz="3000" i="1">
                <a:latin typeface="Times New Roman" pitchFamily="18" charset="0"/>
                <a:cs typeface="Times New Roman" pitchFamily="18" charset="0"/>
              </a:rPr>
              <a:t>d. Triết học, hạt nhân lý luận của thế giới quan</a:t>
            </a:r>
            <a:br>
              <a:rPr lang="vi-VN" altLang="en-US" sz="3000">
                <a:latin typeface="Times New Roman" pitchFamily="18" charset="0"/>
                <a:cs typeface="Times New Roman" pitchFamily="18" charset="0"/>
              </a:rPr>
            </a:br>
            <a:endParaRPr lang="vi-VN" altLang="en-US" sz="3000">
              <a:latin typeface="Times New Roman" pitchFamily="18" charset="0"/>
              <a:cs typeface="Times New Roman" pitchFamily="18" charset="0"/>
            </a:endParaRPr>
          </a:p>
        </p:txBody>
      </p:sp>
      <p:sp>
        <p:nvSpPr>
          <p:cNvPr id="22531" name="Date Placeholder 3"/>
          <p:cNvSpPr>
            <a:spLocks noGrp="1"/>
          </p:cNvSpPr>
          <p:nvPr>
            <p:ph type="dt" sz="quarter" idx="4294967295"/>
          </p:nvPr>
        </p:nvSpPr>
        <p:spPr>
          <a:xfrm>
            <a:off x="-62706" y="6483350"/>
            <a:ext cx="2133600" cy="476250"/>
          </a:xfrm>
          <a:prstGeom prst="rect">
            <a:avLst/>
          </a:prstGeom>
          <a:noFill/>
        </p:spPr>
        <p:txBody>
          <a:bodyPr/>
          <a:lstStyle/>
          <a:p>
            <a:fld id="{3A5A4AAB-9404-4235-8B38-129840AED3B7}" type="datetime1">
              <a:rPr lang="en-US" altLang="en-US" sz="2400" smtClean="0">
                <a:latin typeface="Times New Roman" pitchFamily="18" charset="0"/>
                <a:cs typeface="Times New Roman" pitchFamily="18" charset="0"/>
              </a:rPr>
              <a:pPr/>
              <a:t>9/29/2021</a:t>
            </a:fld>
            <a:endParaRPr lang="en-US" altLang="en-US" sz="2400">
              <a:latin typeface="Times New Roman" pitchFamily="18" charset="0"/>
              <a:cs typeface="Times New Roman" pitchFamily="18" charset="0"/>
            </a:endParaRPr>
          </a:p>
        </p:txBody>
      </p:sp>
      <p:sp>
        <p:nvSpPr>
          <p:cNvPr id="5" name="Rounded Rectangle 4"/>
          <p:cNvSpPr/>
          <p:nvPr/>
        </p:nvSpPr>
        <p:spPr>
          <a:xfrm>
            <a:off x="1884363" y="869950"/>
            <a:ext cx="6934200" cy="715963"/>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just">
              <a:defRPr/>
            </a:pPr>
            <a:r>
              <a:rPr lang="en-GB" altLang="en-US" sz="2400" kern="0" dirty="0">
                <a:solidFill>
                  <a:srgbClr val="000000"/>
                </a:solidFill>
                <a:latin typeface="Times New Roman" panose="02020603050405020304" pitchFamily="18" charset="0"/>
                <a:cs typeface="Times New Roman" panose="02020603050405020304" pitchFamily="18" charset="0"/>
              </a:rPr>
              <a:t>B</a:t>
            </a:r>
            <a:r>
              <a:rPr lang="en-GB" altLang="en-US" sz="2400" kern="0" dirty="0" err="1">
                <a:solidFill>
                  <a:srgbClr val="000000"/>
                </a:solidFill>
                <a:latin typeface="Times New Roman" panose="02020603050405020304" pitchFamily="18" charset="0"/>
                <a:cs typeface="Times New Roman" panose="02020603050405020304" pitchFamily="18" charset="0"/>
              </a:rPr>
              <a:t>ản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thân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triết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chính</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là</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thế</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giới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quan</a:t>
            </a:r>
            <a:endParaRPr lang="en-US" sz="2400" dirty="0">
              <a:latin typeface="Times New Roman" panose="02020603050405020304" pitchFamily="18" charset="0"/>
              <a:cs typeface="Times New Roman" panose="02020603050405020304" pitchFamily="18" charset="0"/>
            </a:endParaRPr>
          </a:p>
        </p:txBody>
      </p:sp>
      <p:sp>
        <p:nvSpPr>
          <p:cNvPr id="6" name="Cube 5"/>
          <p:cNvSpPr/>
          <p:nvPr/>
        </p:nvSpPr>
        <p:spPr>
          <a:xfrm>
            <a:off x="403225" y="835025"/>
            <a:ext cx="1201738" cy="969963"/>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GB" altLang="en-US" sz="2400" i="1" kern="0" dirty="0" err="1">
                <a:solidFill>
                  <a:srgbClr val="000000"/>
                </a:solidFill>
                <a:latin typeface="Times New Roman" panose="02020603050405020304" pitchFamily="18" charset="0"/>
                <a:cs typeface="Times New Roman" panose="02020603050405020304" pitchFamily="18" charset="0"/>
              </a:rPr>
              <a:t>Thứ</a:t>
            </a:r>
            <a:r>
              <a:rPr lang="en-GB" altLang="en-US" sz="2400" i="1" kern="0" dirty="0">
                <a:solidFill>
                  <a:srgbClr val="000000"/>
                </a:solidFill>
                <a:latin typeface="Times New Roman" panose="02020603050405020304" pitchFamily="18" charset="0"/>
                <a:cs typeface="Times New Roman" panose="02020603050405020304" pitchFamily="18" charset="0"/>
              </a:rPr>
              <a:t> </a:t>
            </a:r>
            <a:r>
              <a:rPr lang="en-GB" altLang="en-US" sz="2400" i="1" kern="0" dirty="0" err="1">
                <a:solidFill>
                  <a:srgbClr val="000000"/>
                </a:solidFill>
                <a:latin typeface="Times New Roman" panose="02020603050405020304" pitchFamily="18" charset="0"/>
                <a:cs typeface="Times New Roman" panose="02020603050405020304" pitchFamily="18" charset="0"/>
              </a:rPr>
              <a:t>nhất</a:t>
            </a:r>
            <a:endParaRPr lang="en-US" sz="2400" dirty="0">
              <a:latin typeface="Times New Roman" panose="02020603050405020304" pitchFamily="18" charset="0"/>
              <a:cs typeface="Times New Roman" panose="02020603050405020304" pitchFamily="18" charset="0"/>
            </a:endParaRPr>
          </a:p>
        </p:txBody>
      </p:sp>
      <p:sp>
        <p:nvSpPr>
          <p:cNvPr id="7" name="Rounded Rectangle 6"/>
          <p:cNvSpPr/>
          <p:nvPr/>
        </p:nvSpPr>
        <p:spPr>
          <a:xfrm>
            <a:off x="1905000" y="1781175"/>
            <a:ext cx="6934200" cy="1316038"/>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just">
              <a:spcBef>
                <a:spcPct val="20000"/>
              </a:spcBef>
              <a:defRPr/>
            </a:pPr>
            <a:r>
              <a:rPr lang="en-GB" altLang="en-US" sz="2400" kern="0" dirty="0" err="1">
                <a:solidFill>
                  <a:srgbClr val="000000"/>
                </a:solidFill>
                <a:latin typeface="Times New Roman" panose="02020603050405020304" pitchFamily="18" charset="0"/>
                <a:cs typeface="Times New Roman" panose="02020603050405020304" pitchFamily="18" charset="0"/>
              </a:rPr>
              <a:t>Trong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số</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các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loại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thế</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giới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quan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phân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chia</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theo</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các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cơ</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sở</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khác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nhau</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thì</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thế</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giới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quan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triết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bao</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giờ</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cũng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là</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thành</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phần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quan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trọng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đóng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vai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trò</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là</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nhân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tố</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cốt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lõi</a:t>
            </a:r>
            <a:endParaRPr lang="en-GB" altLang="en-US" sz="2400" kern="0" dirty="0">
              <a:solidFill>
                <a:srgbClr val="000000"/>
              </a:solidFill>
              <a:latin typeface="Times New Roman" panose="02020603050405020304" pitchFamily="18" charset="0"/>
              <a:cs typeface="Times New Roman" panose="02020603050405020304" pitchFamily="18" charset="0"/>
            </a:endParaRPr>
          </a:p>
        </p:txBody>
      </p:sp>
      <p:sp>
        <p:nvSpPr>
          <p:cNvPr id="8" name="Cube 7"/>
          <p:cNvSpPr/>
          <p:nvPr/>
        </p:nvSpPr>
        <p:spPr>
          <a:xfrm>
            <a:off x="388938" y="2070100"/>
            <a:ext cx="1216025" cy="1055688"/>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GB" altLang="en-US" sz="2400" i="1" kern="0" dirty="0" err="1">
                <a:solidFill>
                  <a:srgbClr val="000000"/>
                </a:solidFill>
                <a:latin typeface="Times New Roman" panose="02020603050405020304" pitchFamily="18" charset="0"/>
                <a:cs typeface="Times New Roman" panose="02020603050405020304" pitchFamily="18" charset="0"/>
              </a:rPr>
              <a:t>Thứ</a:t>
            </a:r>
            <a:r>
              <a:rPr lang="en-GB" altLang="en-US" sz="2400" i="1" kern="0" dirty="0">
                <a:solidFill>
                  <a:srgbClr val="000000"/>
                </a:solidFill>
                <a:latin typeface="Times New Roman" panose="02020603050405020304" pitchFamily="18" charset="0"/>
                <a:cs typeface="Times New Roman" panose="02020603050405020304" pitchFamily="18" charset="0"/>
              </a:rPr>
              <a:t> </a:t>
            </a:r>
            <a:r>
              <a:rPr lang="en-GB" altLang="en-US" sz="2400" i="1" kern="0" dirty="0" err="1">
                <a:solidFill>
                  <a:srgbClr val="000000"/>
                </a:solidFill>
                <a:latin typeface="Times New Roman" panose="02020603050405020304" pitchFamily="18" charset="0"/>
                <a:cs typeface="Times New Roman" panose="02020603050405020304" pitchFamily="18" charset="0"/>
              </a:rPr>
              <a:t>hai</a:t>
            </a:r>
            <a:endParaRPr lang="en-US" sz="2400" dirty="0">
              <a:latin typeface="Times New Roman" panose="02020603050405020304" pitchFamily="18" charset="0"/>
              <a:cs typeface="Times New Roman" panose="02020603050405020304" pitchFamily="18" charset="0"/>
            </a:endParaRPr>
          </a:p>
        </p:txBody>
      </p:sp>
      <p:sp>
        <p:nvSpPr>
          <p:cNvPr id="9" name="Rounded Rectangle 8"/>
          <p:cNvSpPr/>
          <p:nvPr/>
        </p:nvSpPr>
        <p:spPr>
          <a:xfrm>
            <a:off x="1905000" y="3290888"/>
            <a:ext cx="6934200" cy="1316037"/>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just">
              <a:spcBef>
                <a:spcPct val="20000"/>
              </a:spcBef>
              <a:defRPr/>
            </a:pPr>
            <a:r>
              <a:rPr lang="en-GB" altLang="en-US" sz="2400" kern="0" dirty="0">
                <a:solidFill>
                  <a:srgbClr val="000000"/>
                </a:solidFill>
                <a:latin typeface="Times New Roman" panose="02020603050405020304" pitchFamily="18" charset="0"/>
                <a:cs typeface="Times New Roman" panose="02020603050405020304" pitchFamily="18" charset="0"/>
              </a:rPr>
              <a:t>T</a:t>
            </a:r>
            <a:r>
              <a:rPr lang="en-GB" altLang="en-US" sz="2400" kern="0" dirty="0" err="1">
                <a:solidFill>
                  <a:srgbClr val="000000"/>
                </a:solidFill>
                <a:latin typeface="Times New Roman" panose="02020603050405020304" pitchFamily="18" charset="0"/>
                <a:cs typeface="Times New Roman" panose="02020603050405020304" pitchFamily="18" charset="0"/>
              </a:rPr>
              <a:t>riết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bao</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giờ</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cũng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có</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ảnh</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hưởng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và</a:t>
            </a:r>
            <a:r>
              <a:rPr lang="en-GB" altLang="en-US" sz="2400" kern="0" dirty="0">
                <a:solidFill>
                  <a:srgbClr val="000000"/>
                </a:solidFill>
                <a:latin typeface="Times New Roman" panose="02020603050405020304" pitchFamily="18" charset="0"/>
                <a:cs typeface="Times New Roman" panose="02020603050405020304" pitchFamily="18" charset="0"/>
              </a:rPr>
              <a:t> chi </a:t>
            </a:r>
            <a:r>
              <a:rPr lang="en-GB" altLang="en-US" sz="2400" kern="0" dirty="0" err="1">
                <a:solidFill>
                  <a:srgbClr val="000000"/>
                </a:solidFill>
                <a:latin typeface="Times New Roman" panose="02020603050405020304" pitchFamily="18" charset="0"/>
                <a:cs typeface="Times New Roman" panose="02020603050405020304" pitchFamily="18" charset="0"/>
              </a:rPr>
              <a:t>phối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các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thế</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giới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quan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khác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như</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thế</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giới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quan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tôn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giáo</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thế</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giới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quan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kinh</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nghiệm</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thế</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giới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quan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thông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thường</a:t>
            </a:r>
            <a:r>
              <a:rPr lang="en-GB" altLang="en-US" sz="2400" kern="0" dirty="0">
                <a:solidFill>
                  <a:srgbClr val="000000"/>
                </a:solidFill>
                <a:latin typeface="Times New Roman" panose="02020603050405020304" pitchFamily="18" charset="0"/>
                <a:cs typeface="Times New Roman" panose="02020603050405020304" pitchFamily="18" charset="0"/>
              </a:rPr>
              <a:t>…,  </a:t>
            </a:r>
          </a:p>
        </p:txBody>
      </p:sp>
      <p:sp>
        <p:nvSpPr>
          <p:cNvPr id="10" name="Cube 9"/>
          <p:cNvSpPr/>
          <p:nvPr/>
        </p:nvSpPr>
        <p:spPr>
          <a:xfrm>
            <a:off x="388938" y="3411538"/>
            <a:ext cx="1216025" cy="1101725"/>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GB" altLang="en-US" sz="2400" i="1" kern="0" dirty="0" err="1">
                <a:solidFill>
                  <a:srgbClr val="000000"/>
                </a:solidFill>
                <a:latin typeface="Times New Roman" panose="02020603050405020304" pitchFamily="18" charset="0"/>
                <a:cs typeface="Times New Roman" panose="02020603050405020304" pitchFamily="18" charset="0"/>
              </a:rPr>
              <a:t>Thứ</a:t>
            </a:r>
            <a:r>
              <a:rPr lang="en-GB" altLang="en-US" sz="2400" i="1" kern="0" dirty="0">
                <a:solidFill>
                  <a:srgbClr val="000000"/>
                </a:solidFill>
                <a:latin typeface="Times New Roman" panose="02020603050405020304" pitchFamily="18" charset="0"/>
                <a:cs typeface="Times New Roman" panose="02020603050405020304" pitchFamily="18" charset="0"/>
              </a:rPr>
              <a:t> </a:t>
            </a:r>
            <a:r>
              <a:rPr lang="en-GB" altLang="en-US" sz="2400" i="1" kern="0" dirty="0" err="1">
                <a:solidFill>
                  <a:srgbClr val="000000"/>
                </a:solidFill>
                <a:latin typeface="Times New Roman" panose="02020603050405020304" pitchFamily="18" charset="0"/>
                <a:cs typeface="Times New Roman" panose="02020603050405020304" pitchFamily="18" charset="0"/>
              </a:rPr>
              <a:t>ba</a:t>
            </a:r>
            <a:endParaRPr lang="en-US" sz="2400" dirty="0">
              <a:latin typeface="Times New Roman" panose="02020603050405020304" pitchFamily="18" charset="0"/>
              <a:cs typeface="Times New Roman" panose="02020603050405020304" pitchFamily="18" charset="0"/>
            </a:endParaRPr>
          </a:p>
        </p:txBody>
      </p:sp>
      <p:sp>
        <p:nvSpPr>
          <p:cNvPr id="11" name="Rounded Rectangle 10"/>
          <p:cNvSpPr/>
          <p:nvPr/>
        </p:nvSpPr>
        <p:spPr>
          <a:xfrm>
            <a:off x="1884363" y="4826000"/>
            <a:ext cx="6934200" cy="795338"/>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just">
              <a:defRPr/>
            </a:pPr>
            <a:r>
              <a:rPr lang="en-GB" altLang="en-US" sz="2400" kern="0" dirty="0" err="1">
                <a:solidFill>
                  <a:srgbClr val="000000"/>
                </a:solidFill>
                <a:latin typeface="Times New Roman" panose="02020603050405020304" pitchFamily="18" charset="0"/>
                <a:cs typeface="Times New Roman" panose="02020603050405020304" pitchFamily="18" charset="0"/>
              </a:rPr>
              <a:t>Thế</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giới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quan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triết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quy</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định</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mọi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quan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niệm</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khác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của</a:t>
            </a:r>
            <a:r>
              <a:rPr lang="en-GB" altLang="en-US" sz="2400" kern="0" dirty="0">
                <a:solidFill>
                  <a:srgbClr val="000000"/>
                </a:solidFill>
                <a:latin typeface="Times New Roman" panose="02020603050405020304" pitchFamily="18" charset="0"/>
                <a:cs typeface="Times New Roman" panose="02020603050405020304" pitchFamily="18" charset="0"/>
              </a:rPr>
              <a:t> con </a:t>
            </a:r>
            <a:r>
              <a:rPr lang="en-GB" altLang="en-US" sz="2400" kern="0" dirty="0" err="1">
                <a:solidFill>
                  <a:srgbClr val="000000"/>
                </a:solidFill>
                <a:latin typeface="Times New Roman" panose="02020603050405020304" pitchFamily="18" charset="0"/>
                <a:cs typeface="Times New Roman" panose="02020603050405020304" pitchFamily="18" charset="0"/>
              </a:rPr>
              <a:t>người</a:t>
            </a:r>
            <a:endParaRPr lang="en-US" sz="2400" dirty="0">
              <a:latin typeface="Times New Roman" panose="02020603050405020304" pitchFamily="18" charset="0"/>
              <a:cs typeface="Times New Roman" panose="02020603050405020304" pitchFamily="18" charset="0"/>
            </a:endParaRPr>
          </a:p>
        </p:txBody>
      </p:sp>
      <p:sp>
        <p:nvSpPr>
          <p:cNvPr id="12" name="Cube 11"/>
          <p:cNvSpPr/>
          <p:nvPr/>
        </p:nvSpPr>
        <p:spPr>
          <a:xfrm>
            <a:off x="388938" y="4799013"/>
            <a:ext cx="1216025" cy="1101725"/>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GB" altLang="en-US" sz="2400" i="1" kern="0" dirty="0" err="1">
                <a:solidFill>
                  <a:srgbClr val="000000"/>
                </a:solidFill>
                <a:latin typeface="Times New Roman" panose="02020603050405020304" pitchFamily="18" charset="0"/>
                <a:cs typeface="Times New Roman" panose="02020603050405020304" pitchFamily="18" charset="0"/>
              </a:rPr>
              <a:t>Thứ</a:t>
            </a:r>
            <a:r>
              <a:rPr lang="en-GB" altLang="en-US" sz="2400" i="1" kern="0" dirty="0">
                <a:solidFill>
                  <a:srgbClr val="000000"/>
                </a:solidFill>
                <a:latin typeface="Times New Roman" panose="02020603050405020304" pitchFamily="18" charset="0"/>
                <a:cs typeface="Times New Roman" panose="02020603050405020304" pitchFamily="18" charset="0"/>
              </a:rPr>
              <a:t> </a:t>
            </a:r>
            <a:r>
              <a:rPr lang="en-GB" altLang="en-US" sz="2400" i="1" kern="0" dirty="0" err="1">
                <a:solidFill>
                  <a:srgbClr val="000000"/>
                </a:solidFill>
                <a:latin typeface="Times New Roman" panose="02020603050405020304" pitchFamily="18" charset="0"/>
                <a:cs typeface="Times New Roman" panose="02020603050405020304" pitchFamily="18" charset="0"/>
              </a:rPr>
              <a:t>tư</a:t>
            </a:r>
            <a:endParaRPr lang="en-US" sz="2400" dirty="0">
              <a:latin typeface="Times New Roman" panose="02020603050405020304" pitchFamily="18" charset="0"/>
              <a:cs typeface="Times New Roman" panose="02020603050405020304" pitchFamily="18" charset="0"/>
            </a:endParaRPr>
          </a:p>
        </p:txBody>
      </p:sp>
      <p:sp>
        <p:nvSpPr>
          <p:cNvPr id="14" name="Rectangle 13"/>
          <p:cNvSpPr/>
          <p:nvPr/>
        </p:nvSpPr>
        <p:spPr>
          <a:xfrm>
            <a:off x="1987550" y="5627508"/>
            <a:ext cx="7072312" cy="1200329"/>
          </a:xfrm>
          <a:prstGeom prst="rect">
            <a:avLst/>
          </a:prstGeom>
        </p:spPr>
        <p:txBody>
          <a:bodyPr>
            <a:spAutoFit/>
          </a:bodyPr>
          <a:lstStyle/>
          <a:p>
            <a:pPr algn="just">
              <a:spcBef>
                <a:spcPct val="20000"/>
              </a:spcBef>
              <a:defRPr/>
            </a:pPr>
            <a:r>
              <a:rPr lang="en-GB" altLang="en-US" sz="2400" kern="0" dirty="0">
                <a:solidFill>
                  <a:srgbClr val="000000"/>
                </a:solidFill>
                <a:latin typeface="Times New Roman" panose="02020603050405020304" pitchFamily="18" charset="0"/>
                <a:cs typeface="Times New Roman" panose="02020603050405020304" pitchFamily="18" charset="0"/>
              </a:rPr>
              <a:t>TGQ DVBC </a:t>
            </a:r>
            <a:r>
              <a:rPr lang="en-GB" altLang="en-US" sz="2400" kern="0" dirty="0" err="1">
                <a:solidFill>
                  <a:srgbClr val="000000"/>
                </a:solidFill>
                <a:latin typeface="Times New Roman" panose="02020603050405020304" pitchFamily="18" charset="0"/>
                <a:cs typeface="Times New Roman" panose="02020603050405020304" pitchFamily="18" charset="0"/>
              </a:rPr>
              <a:t>là</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đỉnh</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cao</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của</a:t>
            </a:r>
            <a:r>
              <a:rPr lang="en-GB" altLang="en-US" sz="2400" kern="0" dirty="0">
                <a:solidFill>
                  <a:srgbClr val="000000"/>
                </a:solidFill>
                <a:latin typeface="Times New Roman" panose="02020603050405020304" pitchFamily="18" charset="0"/>
                <a:cs typeface="Times New Roman" panose="02020603050405020304" pitchFamily="18" charset="0"/>
              </a:rPr>
              <a:t> TGQ do </a:t>
            </a:r>
            <a:r>
              <a:rPr lang="en-GB" altLang="en-US" sz="2400" kern="0" dirty="0" err="1">
                <a:solidFill>
                  <a:srgbClr val="000000"/>
                </a:solidFill>
                <a:latin typeface="Times New Roman" panose="02020603050405020304" pitchFamily="18" charset="0"/>
                <a:cs typeface="Times New Roman" panose="02020603050405020304" pitchFamily="18" charset="0"/>
              </a:rPr>
              <a:t>nó</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dựa</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trên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quan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niệm</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duy</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vật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về</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vật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chất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và</a:t>
            </a:r>
            <a:r>
              <a:rPr lang="en-GB" altLang="en-US" sz="2400" kern="0" dirty="0">
                <a:solidFill>
                  <a:srgbClr val="000000"/>
                </a:solidFill>
                <a:latin typeface="Times New Roman" panose="02020603050405020304" pitchFamily="18" charset="0"/>
                <a:cs typeface="Times New Roman" panose="02020603050405020304" pitchFamily="18" charset="0"/>
              </a:rPr>
              <a:t> ý </a:t>
            </a:r>
            <a:r>
              <a:rPr lang="en-GB" altLang="en-US" sz="2400" kern="0" dirty="0" err="1">
                <a:solidFill>
                  <a:srgbClr val="000000"/>
                </a:solidFill>
                <a:latin typeface="Times New Roman" panose="02020603050405020304" pitchFamily="18" charset="0"/>
                <a:cs typeface="Times New Roman" panose="02020603050405020304" pitchFamily="18" charset="0"/>
              </a:rPr>
              <a:t>ý</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thức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trên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các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nguyên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lý</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quy</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luật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của</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biện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chứng</a:t>
            </a:r>
            <a:endParaRPr lang="vi-VN" altLang="en-US" sz="2400" kern="0" dirty="0">
              <a:solidFill>
                <a:srgbClr val="000000"/>
              </a:solidFill>
              <a:latin typeface="Times New Roman" panose="02020603050405020304" pitchFamily="18" charset="0"/>
              <a:cs typeface="Times New Roman" panose="02020603050405020304" pitchFamily="18" charset="0"/>
            </a:endParaRPr>
          </a:p>
        </p:txBody>
      </p:sp>
      <p:sp>
        <p:nvSpPr>
          <p:cNvPr id="16" name="Notched Right Arrow 15"/>
          <p:cNvSpPr/>
          <p:nvPr/>
        </p:nvSpPr>
        <p:spPr>
          <a:xfrm>
            <a:off x="1155700" y="6013450"/>
            <a:ext cx="831850" cy="484188"/>
          </a:xfrm>
          <a:prstGeom prst="notchedRight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50" presetClass="entr" presetSubtype="0" decel="10000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1000" fill="hold"/>
                                        <p:tgtEl>
                                          <p:spTgt spid="10"/>
                                        </p:tgtEl>
                                        <p:attrNameLst>
                                          <p:attrName>ppt_w</p:attrName>
                                        </p:attrNameLst>
                                      </p:cBhvr>
                                      <p:tavLst>
                                        <p:tav tm="0">
                                          <p:val>
                                            <p:strVal val="#ppt_w+.3"/>
                                          </p:val>
                                        </p:tav>
                                        <p:tav tm="100000">
                                          <p:val>
                                            <p:strVal val="#ppt_w"/>
                                          </p:val>
                                        </p:tav>
                                      </p:tavLst>
                                    </p:anim>
                                    <p:anim calcmode="lin" valueType="num">
                                      <p:cBhvr>
                                        <p:cTn id="24" dur="1000" fill="hold"/>
                                        <p:tgtEl>
                                          <p:spTgt spid="10"/>
                                        </p:tgtEl>
                                        <p:attrNameLst>
                                          <p:attrName>ppt_h</p:attrName>
                                        </p:attrNameLst>
                                      </p:cBhvr>
                                      <p:tavLst>
                                        <p:tav tm="0">
                                          <p:val>
                                            <p:strVal val="#ppt_h"/>
                                          </p:val>
                                        </p:tav>
                                        <p:tav tm="100000">
                                          <p:val>
                                            <p:strVal val="#ppt_h"/>
                                          </p:val>
                                        </p:tav>
                                      </p:tavLst>
                                    </p:anim>
                                    <p:animEffect transition="in" filter="fade">
                                      <p:cBhvr>
                                        <p:cTn id="25" dur="1000"/>
                                        <p:tgtEl>
                                          <p:spTgt spid="10"/>
                                        </p:tgtEl>
                                      </p:cBhvr>
                                    </p:animEffect>
                                  </p:childTnLst>
                                </p:cTn>
                              </p:par>
                              <p:par>
                                <p:cTn id="26" presetID="50" presetClass="entr" presetSubtype="0" decel="10000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1000" fill="hold"/>
                                        <p:tgtEl>
                                          <p:spTgt spid="9"/>
                                        </p:tgtEl>
                                        <p:attrNameLst>
                                          <p:attrName>ppt_w</p:attrName>
                                        </p:attrNameLst>
                                      </p:cBhvr>
                                      <p:tavLst>
                                        <p:tav tm="0">
                                          <p:val>
                                            <p:strVal val="#ppt_w+.3"/>
                                          </p:val>
                                        </p:tav>
                                        <p:tav tm="100000">
                                          <p:val>
                                            <p:strVal val="#ppt_w"/>
                                          </p:val>
                                        </p:tav>
                                      </p:tavLst>
                                    </p:anim>
                                    <p:anim calcmode="lin" valueType="num">
                                      <p:cBhvr>
                                        <p:cTn id="29" dur="1000" fill="hold"/>
                                        <p:tgtEl>
                                          <p:spTgt spid="9"/>
                                        </p:tgtEl>
                                        <p:attrNameLst>
                                          <p:attrName>ppt_h</p:attrName>
                                        </p:attrNameLst>
                                      </p:cBhvr>
                                      <p:tavLst>
                                        <p:tav tm="0">
                                          <p:val>
                                            <p:strVal val="#ppt_h"/>
                                          </p:val>
                                        </p:tav>
                                        <p:tav tm="100000">
                                          <p:val>
                                            <p:strVal val="#ppt_h"/>
                                          </p:val>
                                        </p:tav>
                                      </p:tavLst>
                                    </p:anim>
                                    <p:animEffect transition="in" filter="fade">
                                      <p:cBhvr>
                                        <p:cTn id="30" dur="10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par>
                                <p:cTn id="38" presetID="47" presetClass="entr" presetSubtype="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1000"/>
                                        <p:tgtEl>
                                          <p:spTgt spid="11"/>
                                        </p:tgtEl>
                                      </p:cBhvr>
                                    </p:animEffect>
                                    <p:anim calcmode="lin" valueType="num">
                                      <p:cBhvr>
                                        <p:cTn id="41" dur="1000" fill="hold"/>
                                        <p:tgtEl>
                                          <p:spTgt spid="11"/>
                                        </p:tgtEl>
                                        <p:attrNameLst>
                                          <p:attrName>ppt_x</p:attrName>
                                        </p:attrNameLst>
                                      </p:cBhvr>
                                      <p:tavLst>
                                        <p:tav tm="0">
                                          <p:val>
                                            <p:strVal val="#ppt_x"/>
                                          </p:val>
                                        </p:tav>
                                        <p:tav tm="100000">
                                          <p:val>
                                            <p:strVal val="#ppt_x"/>
                                          </p:val>
                                        </p:tav>
                                      </p:tavLst>
                                    </p:anim>
                                    <p:anim calcmode="lin" valueType="num">
                                      <p:cBhvr>
                                        <p:cTn id="4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3"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100"/>
                                        <p:tgtEl>
                                          <p:spTgt spid="16"/>
                                        </p:tgtEl>
                                      </p:cBhvr>
                                    </p:animEffect>
                                    <p:anim calcmode="lin" valueType="num">
                                      <p:cBhvr>
                                        <p:cTn id="48" dur="400" fill="hold"/>
                                        <p:tgtEl>
                                          <p:spTgt spid="16"/>
                                        </p:tgtEl>
                                        <p:attrNameLst>
                                          <p:attrName>ppt_x</p:attrName>
                                        </p:attrNameLst>
                                      </p:cBhvr>
                                      <p:tavLst>
                                        <p:tav tm="0">
                                          <p:val>
                                            <p:strVal val="#ppt_x"/>
                                          </p:val>
                                        </p:tav>
                                        <p:tav tm="100000">
                                          <p:val>
                                            <p:strVal val="#ppt_x"/>
                                          </p:val>
                                        </p:tav>
                                      </p:tavLst>
                                    </p:anim>
                                    <p:anim calcmode="lin" valueType="num">
                                      <p:cBhvr>
                                        <p:cTn id="49" dur="400" fill="hold"/>
                                        <p:tgtEl>
                                          <p:spTgt spid="16"/>
                                        </p:tgtEl>
                                        <p:attrNameLst>
                                          <p:attrName>ppt_y</p:attrName>
                                        </p:attrNameLst>
                                      </p:cBhvr>
                                      <p:tavLst>
                                        <p:tav tm="0">
                                          <p:val>
                                            <p:strVal val="#ppt_y+0.31"/>
                                          </p:val>
                                        </p:tav>
                                        <p:tav tm="100000">
                                          <p:val>
                                            <p:strVal val="#ppt_y+0.31"/>
                                          </p:val>
                                        </p:tav>
                                      </p:tavLst>
                                    </p:anim>
                                    <p:anim calcmode="lin" valueType="num">
                                      <p:cBhvr>
                                        <p:cTn id="50" dur="600" decel="50000" fill="hold">
                                          <p:stCondLst>
                                            <p:cond delay="400"/>
                                          </p:stCondLst>
                                        </p:cTn>
                                        <p:tgtEl>
                                          <p:spTgt spid="1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1" dur="600" decel="50000" fill="hold">
                                          <p:stCondLst>
                                            <p:cond delay="400"/>
                                          </p:stCondLst>
                                        </p:cTn>
                                        <p:tgtEl>
                                          <p:spTgt spid="1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52" presetID="43"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
                                        <p:tgtEl>
                                          <p:spTgt spid="14"/>
                                        </p:tgtEl>
                                      </p:cBhvr>
                                    </p:animEffect>
                                    <p:anim calcmode="lin" valueType="num">
                                      <p:cBhvr>
                                        <p:cTn id="55" dur="400" fill="hold"/>
                                        <p:tgtEl>
                                          <p:spTgt spid="14"/>
                                        </p:tgtEl>
                                        <p:attrNameLst>
                                          <p:attrName>ppt_x</p:attrName>
                                        </p:attrNameLst>
                                      </p:cBhvr>
                                      <p:tavLst>
                                        <p:tav tm="0">
                                          <p:val>
                                            <p:strVal val="#ppt_x"/>
                                          </p:val>
                                        </p:tav>
                                        <p:tav tm="100000">
                                          <p:val>
                                            <p:strVal val="#ppt_x"/>
                                          </p:val>
                                        </p:tav>
                                      </p:tavLst>
                                    </p:anim>
                                    <p:anim calcmode="lin" valueType="num">
                                      <p:cBhvr>
                                        <p:cTn id="56" dur="400" fill="hold"/>
                                        <p:tgtEl>
                                          <p:spTgt spid="14"/>
                                        </p:tgtEl>
                                        <p:attrNameLst>
                                          <p:attrName>ppt_y</p:attrName>
                                        </p:attrNameLst>
                                      </p:cBhvr>
                                      <p:tavLst>
                                        <p:tav tm="0">
                                          <p:val>
                                            <p:strVal val="#ppt_y+0.31"/>
                                          </p:val>
                                        </p:tav>
                                        <p:tav tm="100000">
                                          <p:val>
                                            <p:strVal val="#ppt_y+0.31"/>
                                          </p:val>
                                        </p:tav>
                                      </p:tavLst>
                                    </p:anim>
                                    <p:anim calcmode="lin" valueType="num">
                                      <p:cBhvr>
                                        <p:cTn id="57" dur="600" decel="50000" fill="hold">
                                          <p:stCondLst>
                                            <p:cond delay="400"/>
                                          </p:stCondLst>
                                        </p:cTn>
                                        <p:tgtEl>
                                          <p:spTgt spid="1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8" dur="600" decel="50000" fill="hold">
                                          <p:stCondLst>
                                            <p:cond delay="400"/>
                                          </p:stCondLst>
                                        </p:cTn>
                                        <p:tgtEl>
                                          <p:spTgt spid="1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0638" y="57150"/>
            <a:ext cx="8915400" cy="762000"/>
          </a:xfrm>
        </p:spPr>
        <p:txBody>
          <a:bodyPr/>
          <a:lstStyle/>
          <a:p>
            <a:br>
              <a:rPr lang="en-GB" altLang="en-US" sz="3500" i="1">
                <a:latin typeface="Times New Roman" pitchFamily="18" charset="0"/>
                <a:cs typeface="Times New Roman" pitchFamily="18" charset="0"/>
              </a:rPr>
            </a:br>
            <a:r>
              <a:rPr lang="en-GB" altLang="en-US" sz="3500" i="1">
                <a:latin typeface="Times New Roman" pitchFamily="18" charset="0"/>
                <a:cs typeface="Times New Roman" pitchFamily="18" charset="0"/>
              </a:rPr>
              <a:t>d. Triết học, hạt nhân lý luận của thế giới quan</a:t>
            </a:r>
            <a:br>
              <a:rPr lang="vi-VN" altLang="en-US" sz="3500">
                <a:latin typeface="Times New Roman" pitchFamily="18" charset="0"/>
                <a:cs typeface="Times New Roman" pitchFamily="18" charset="0"/>
              </a:rPr>
            </a:br>
            <a:endParaRPr lang="vi-VN" altLang="en-US" sz="3500">
              <a:latin typeface="Times New Roman" pitchFamily="18" charset="0"/>
              <a:cs typeface="Times New Roman" pitchFamily="18" charset="0"/>
            </a:endParaRPr>
          </a:p>
        </p:txBody>
      </p:sp>
      <p:sp>
        <p:nvSpPr>
          <p:cNvPr id="23555" name="Content Placeholder 2"/>
          <p:cNvSpPr>
            <a:spLocks noGrp="1"/>
          </p:cNvSpPr>
          <p:nvPr>
            <p:ph idx="4294967295"/>
          </p:nvPr>
        </p:nvSpPr>
        <p:spPr>
          <a:xfrm>
            <a:off x="0" y="876300"/>
            <a:ext cx="8991600" cy="1104900"/>
          </a:xfrm>
          <a:prstGeom prst="rect">
            <a:avLst/>
          </a:prstGeom>
        </p:spPr>
        <p:txBody>
          <a:bodyPr/>
          <a:lstStyle/>
          <a:p>
            <a:pPr algn="just">
              <a:buFont typeface="Wingdings" pitchFamily="2" charset="2"/>
              <a:buChar char="Ø"/>
            </a:pPr>
            <a:r>
              <a:rPr lang="en-US" altLang="en-US" sz="2800" b="1" dirty="0">
                <a:latin typeface="Times New Roman" pitchFamily="18" charset="0"/>
                <a:cs typeface="Times New Roman" pitchFamily="18" charset="0"/>
              </a:rPr>
              <a:t> </a:t>
            </a:r>
            <a:r>
              <a:rPr lang="en-US" altLang="en-US" sz="2800" b="1" dirty="0" err="1">
                <a:latin typeface="Times New Roman" pitchFamily="18" charset="0"/>
                <a:cs typeface="Times New Roman" pitchFamily="18" charset="0"/>
              </a:rPr>
              <a:t>Vai</a:t>
            </a:r>
            <a:r>
              <a:rPr lang="en-US" altLang="en-US" sz="2800" b="1" dirty="0">
                <a:latin typeface="Times New Roman" pitchFamily="18" charset="0"/>
                <a:cs typeface="Times New Roman" pitchFamily="18" charset="0"/>
              </a:rPr>
              <a:t> </a:t>
            </a:r>
            <a:r>
              <a:rPr lang="en-US" altLang="en-US" sz="2800" b="1" dirty="0" err="1">
                <a:latin typeface="Times New Roman" pitchFamily="18" charset="0"/>
                <a:cs typeface="Times New Roman" pitchFamily="18" charset="0"/>
              </a:rPr>
              <a:t>trò</a:t>
            </a:r>
            <a:r>
              <a:rPr lang="en-US" altLang="en-US" sz="2800" b="1" dirty="0">
                <a:latin typeface="Times New Roman" pitchFamily="18" charset="0"/>
                <a:cs typeface="Times New Roman" pitchFamily="18" charset="0"/>
              </a:rPr>
              <a:t> </a:t>
            </a:r>
            <a:r>
              <a:rPr lang="en-US" altLang="en-US" sz="2800" b="1" dirty="0" err="1">
                <a:latin typeface="Times New Roman" pitchFamily="18" charset="0"/>
                <a:cs typeface="Times New Roman" pitchFamily="18" charset="0"/>
              </a:rPr>
              <a:t>của</a:t>
            </a:r>
            <a:r>
              <a:rPr lang="en-US" altLang="en-US" sz="2800" b="1" dirty="0">
                <a:latin typeface="Times New Roman" pitchFamily="18" charset="0"/>
                <a:cs typeface="Times New Roman" pitchFamily="18" charset="0"/>
              </a:rPr>
              <a:t> </a:t>
            </a:r>
            <a:r>
              <a:rPr lang="en-US" altLang="en-US" sz="2800" b="1" dirty="0" err="1">
                <a:latin typeface="Times New Roman" pitchFamily="18" charset="0"/>
                <a:cs typeface="Times New Roman" pitchFamily="18" charset="0"/>
              </a:rPr>
              <a:t>thế</a:t>
            </a:r>
            <a:r>
              <a:rPr lang="en-US" altLang="en-US" sz="2800" b="1" dirty="0">
                <a:latin typeface="Times New Roman" pitchFamily="18" charset="0"/>
                <a:cs typeface="Times New Roman" pitchFamily="18" charset="0"/>
              </a:rPr>
              <a:t> </a:t>
            </a:r>
            <a:r>
              <a:rPr lang="en-US" altLang="en-US" sz="2800" b="1" dirty="0" err="1">
                <a:latin typeface="Times New Roman" pitchFamily="18" charset="0"/>
                <a:cs typeface="Times New Roman" pitchFamily="18" charset="0"/>
              </a:rPr>
              <a:t>giới</a:t>
            </a:r>
            <a:r>
              <a:rPr lang="en-US" altLang="en-US" sz="2800" b="1" dirty="0">
                <a:latin typeface="Times New Roman" pitchFamily="18" charset="0"/>
                <a:cs typeface="Times New Roman" pitchFamily="18" charset="0"/>
              </a:rPr>
              <a:t> </a:t>
            </a:r>
            <a:r>
              <a:rPr lang="en-US" altLang="en-US" sz="2800" b="1" dirty="0" err="1">
                <a:latin typeface="Times New Roman" pitchFamily="18" charset="0"/>
                <a:cs typeface="Times New Roman" pitchFamily="18" charset="0"/>
              </a:rPr>
              <a:t>quan</a:t>
            </a:r>
            <a:r>
              <a:rPr lang="en-US" altLang="en-US" sz="2800" b="1" dirty="0">
                <a:latin typeface="Times New Roman" pitchFamily="18" charset="0"/>
                <a:cs typeface="Times New Roman" pitchFamily="18" charset="0"/>
              </a:rPr>
              <a:t>:</a:t>
            </a:r>
            <a:r>
              <a:rPr lang="en-GB" altLang="en-US" sz="2800" dirty="0">
                <a:latin typeface="Times New Roman" pitchFamily="18" charset="0"/>
                <a:cs typeface="Times New Roman" pitchFamily="18" charset="0"/>
              </a:rPr>
              <a:t> TGQ </a:t>
            </a:r>
            <a:r>
              <a:rPr lang="en-GB" altLang="en-US" sz="2800" dirty="0" err="1">
                <a:latin typeface="Times New Roman" pitchFamily="18" charset="0"/>
                <a:cs typeface="Times New Roman" pitchFamily="18" charset="0"/>
              </a:rPr>
              <a:t>có</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vai</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trò</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đặc</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biệt</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quan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trọng</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trong</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cuộc</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sống</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của</a:t>
            </a:r>
            <a:r>
              <a:rPr lang="en-GB" altLang="en-US" sz="2800" dirty="0">
                <a:latin typeface="Times New Roman" pitchFamily="18" charset="0"/>
                <a:cs typeface="Times New Roman" pitchFamily="18" charset="0"/>
              </a:rPr>
              <a:t> con </a:t>
            </a:r>
            <a:r>
              <a:rPr lang="en-GB" altLang="en-US" sz="2800" dirty="0" err="1">
                <a:latin typeface="Times New Roman" pitchFamily="18" charset="0"/>
                <a:cs typeface="Times New Roman" pitchFamily="18" charset="0"/>
              </a:rPr>
              <a:t>người</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và</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xã</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hội</a:t>
            </a:r>
            <a:r>
              <a:rPr lang="en-GB" altLang="en-US" sz="2800" dirty="0">
                <a:latin typeface="Times New Roman" pitchFamily="18" charset="0"/>
                <a:cs typeface="Times New Roman" pitchFamily="18" charset="0"/>
              </a:rPr>
              <a:t>:</a:t>
            </a:r>
          </a:p>
          <a:p>
            <a:pPr algn="just">
              <a:buFont typeface="Wingdings" pitchFamily="2" charset="2"/>
              <a:buChar char="Ø"/>
            </a:pPr>
            <a:endParaRPr lang="vi-VN" altLang="en-US" sz="2800" b="1" dirty="0">
              <a:latin typeface="Times New Roman" pitchFamily="18" charset="0"/>
              <a:cs typeface="Times New Roman" pitchFamily="18" charset="0"/>
            </a:endParaRPr>
          </a:p>
        </p:txBody>
      </p:sp>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10D714E9-3B26-4978-A800-95CCD4AE1C9F}" type="datetime1">
              <a:rPr lang="en-US" smtClean="0"/>
              <a:pPr>
                <a:defRPr/>
              </a:pPr>
              <a:t>9/29/2021</a:t>
            </a:fld>
            <a:endParaRPr lang="en-US"/>
          </a:p>
        </p:txBody>
      </p:sp>
      <p:sp>
        <p:nvSpPr>
          <p:cNvPr id="2" name="Flowchart: Preparation 1"/>
          <p:cNvSpPr/>
          <p:nvPr/>
        </p:nvSpPr>
        <p:spPr>
          <a:xfrm>
            <a:off x="533400" y="2095500"/>
            <a:ext cx="3303588" cy="723900"/>
          </a:xfrm>
          <a:prstGeom prst="flowChartPreparation">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altLang="en-US" sz="3000" kern="0" dirty="0" err="1">
                <a:solidFill>
                  <a:srgbClr val="000000"/>
                </a:solidFill>
                <a:latin typeface="Times New Roman" panose="02020603050405020304" pitchFamily="18" charset="0"/>
                <a:cs typeface="Times New Roman" panose="02020603050405020304" pitchFamily="18" charset="0"/>
              </a:rPr>
              <a:t>Thứ</a:t>
            </a:r>
            <a:r>
              <a:rPr lang="en-GB" altLang="en-US" sz="3000" kern="0" dirty="0">
                <a:solidFill>
                  <a:srgbClr val="000000"/>
                </a:solidFill>
                <a:latin typeface="Times New Roman" panose="02020603050405020304" pitchFamily="18" charset="0"/>
                <a:cs typeface="Times New Roman" panose="02020603050405020304" pitchFamily="18" charset="0"/>
              </a:rPr>
              <a:t> </a:t>
            </a:r>
            <a:r>
              <a:rPr lang="en-GB" altLang="en-US" sz="3000" kern="0" dirty="0" err="1">
                <a:solidFill>
                  <a:srgbClr val="000000"/>
                </a:solidFill>
                <a:latin typeface="Times New Roman" panose="02020603050405020304" pitchFamily="18" charset="0"/>
                <a:cs typeface="Times New Roman" panose="02020603050405020304" pitchFamily="18" charset="0"/>
              </a:rPr>
              <a:t>nhất</a:t>
            </a:r>
            <a:endParaRPr lang="en-US" dirty="0"/>
          </a:p>
        </p:txBody>
      </p:sp>
      <p:sp>
        <p:nvSpPr>
          <p:cNvPr id="3" name="Flowchart: Alternate Process 2"/>
          <p:cNvSpPr/>
          <p:nvPr/>
        </p:nvSpPr>
        <p:spPr>
          <a:xfrm>
            <a:off x="371475" y="2989263"/>
            <a:ext cx="3541713" cy="2716212"/>
          </a:xfrm>
          <a:prstGeom prst="flowChartAlternateProcess">
            <a:avLst/>
          </a:prstGeom>
          <a:blipFill>
            <a:blip r:embed="rId2"/>
            <a:tile tx="0" ty="0" sx="100000" sy="100000" flip="none" algn="tl"/>
          </a:bli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GB" altLang="en-US" sz="2400" dirty="0" err="1">
                <a:solidFill>
                  <a:schemeClr val="tx1"/>
                </a:solidFill>
                <a:latin typeface="Times New Roman" panose="02020603050405020304" pitchFamily="18" charset="0"/>
                <a:cs typeface="Times New Roman" panose="02020603050405020304" pitchFamily="18" charset="0"/>
              </a:rPr>
              <a:t>Tất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cả</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những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vấn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đề</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được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triết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học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đặt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ra</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và</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tìm</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lời</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giải</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đáp</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trước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hết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là</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những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vấn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đề</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thuộc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thế</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giới</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quan</a:t>
            </a:r>
            <a:r>
              <a:rPr lang="en-GB" altLang="en-US" sz="2400" dirty="0">
                <a:solidFill>
                  <a:schemeClr val="tx1"/>
                </a:solidFill>
                <a:latin typeface="Times New Roman" panose="02020603050405020304" pitchFamily="18" charset="0"/>
                <a:cs typeface="Times New Roman" panose="02020603050405020304" pitchFamily="18" charset="0"/>
              </a:rPr>
              <a:t>. </a:t>
            </a:r>
          </a:p>
        </p:txBody>
      </p:sp>
      <p:sp>
        <p:nvSpPr>
          <p:cNvPr id="9" name="Flowchart: Preparation 8"/>
          <p:cNvSpPr/>
          <p:nvPr/>
        </p:nvSpPr>
        <p:spPr>
          <a:xfrm>
            <a:off x="5011738" y="2122488"/>
            <a:ext cx="3397250" cy="714375"/>
          </a:xfrm>
          <a:prstGeom prst="flowChartPreparation">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GB" altLang="en-US" sz="3000" kern="0" dirty="0" err="1">
                <a:solidFill>
                  <a:srgbClr val="000000"/>
                </a:solidFill>
                <a:latin typeface="Times New Roman" panose="02020603050405020304" pitchFamily="18" charset="0"/>
                <a:cs typeface="Times New Roman" panose="02020603050405020304" pitchFamily="18" charset="0"/>
              </a:rPr>
              <a:t>Thứ</a:t>
            </a:r>
            <a:r>
              <a:rPr lang="en-GB" altLang="en-US" sz="3000" kern="0" dirty="0">
                <a:solidFill>
                  <a:srgbClr val="000000"/>
                </a:solidFill>
                <a:latin typeface="Times New Roman" panose="02020603050405020304" pitchFamily="18" charset="0"/>
                <a:cs typeface="Times New Roman" panose="02020603050405020304" pitchFamily="18" charset="0"/>
              </a:rPr>
              <a:t> </a:t>
            </a:r>
            <a:r>
              <a:rPr lang="en-GB" altLang="en-US" sz="3000" kern="0" dirty="0" err="1">
                <a:solidFill>
                  <a:srgbClr val="000000"/>
                </a:solidFill>
                <a:latin typeface="Times New Roman" panose="02020603050405020304" pitchFamily="18" charset="0"/>
                <a:cs typeface="Times New Roman" panose="02020603050405020304" pitchFamily="18" charset="0"/>
              </a:rPr>
              <a:t>hai</a:t>
            </a:r>
            <a:endParaRPr lang="en-US" dirty="0"/>
          </a:p>
        </p:txBody>
      </p:sp>
      <p:sp>
        <p:nvSpPr>
          <p:cNvPr id="10" name="Flowchart: Alternate Process 9"/>
          <p:cNvSpPr/>
          <p:nvPr/>
        </p:nvSpPr>
        <p:spPr>
          <a:xfrm>
            <a:off x="4267200" y="2989263"/>
            <a:ext cx="4724400" cy="274796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GB" altLang="en-US" sz="2400" dirty="0" err="1">
                <a:solidFill>
                  <a:schemeClr val="tx1"/>
                </a:solidFill>
                <a:latin typeface="Times New Roman" panose="02020603050405020304" pitchFamily="18" charset="0"/>
                <a:cs typeface="Times New Roman" panose="02020603050405020304" pitchFamily="18" charset="0"/>
              </a:rPr>
              <a:t>Thế</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giới</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quan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là</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tiền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đề</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quan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trọng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để</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xác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lập</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phương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thức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tư</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duy</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hợp</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lý</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và</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nhân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sinh</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quan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tích</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cực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là</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tiêu</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chí</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quan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trọng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đánh</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giá</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sự</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trưởng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thành</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của</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mỗi</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cá</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nhân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cũng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như</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của</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từng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cộng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đồng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xã</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hội</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nhất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định</a:t>
            </a:r>
            <a:r>
              <a:rPr lang="en-GB" altLang="en-US" sz="2400" dirty="0">
                <a:solidFill>
                  <a:schemeClr val="tx1"/>
                </a:solidFill>
                <a:latin typeface="Times New Roman" panose="02020603050405020304" pitchFamily="18" charset="0"/>
                <a:cs typeface="Times New Roman" panose="02020603050405020304" pitchFamily="18" charset="0"/>
              </a:rPr>
              <a:t>. </a:t>
            </a:r>
          </a:p>
        </p:txBody>
      </p:sp>
      <p:sp>
        <p:nvSpPr>
          <p:cNvPr id="7" name="Rectangle 6"/>
          <p:cNvSpPr/>
          <p:nvPr/>
        </p:nvSpPr>
        <p:spPr>
          <a:xfrm>
            <a:off x="990600" y="5737225"/>
            <a:ext cx="8001000" cy="954088"/>
          </a:xfrm>
          <a:prstGeom prst="rect">
            <a:avLst/>
          </a:prstGeom>
        </p:spPr>
        <p:txBody>
          <a:bodyPr>
            <a:spAutoFit/>
          </a:bodyPr>
          <a:lstStyle/>
          <a:p>
            <a:pPr marL="342900" indent="-342900" algn="just">
              <a:spcBef>
                <a:spcPct val="20000"/>
              </a:spcBef>
              <a:buFont typeface="Wingdings" panose="05000000000000000000" pitchFamily="2" charset="2"/>
              <a:buChar char="Ø"/>
              <a:defRPr/>
            </a:pP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Triết</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học</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với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tính</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cách</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là</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hạt</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nhân</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lý</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luận</a:t>
            </a:r>
            <a:r>
              <a:rPr lang="en-GB" altLang="en-US" sz="2800" kern="0" dirty="0">
                <a:solidFill>
                  <a:srgbClr val="000000"/>
                </a:solidFill>
                <a:latin typeface="Times New Roman" panose="02020603050405020304" pitchFamily="18" charset="0"/>
                <a:cs typeface="Times New Roman" panose="02020603050405020304" pitchFamily="18" charset="0"/>
              </a:rPr>
              <a:t> chi </a:t>
            </a:r>
            <a:r>
              <a:rPr lang="en-GB" altLang="en-US" sz="2800" kern="0" dirty="0" err="1">
                <a:solidFill>
                  <a:srgbClr val="000000"/>
                </a:solidFill>
                <a:latin typeface="Times New Roman" panose="02020603050405020304" pitchFamily="18" charset="0"/>
                <a:cs typeface="Times New Roman" panose="02020603050405020304" pitchFamily="18" charset="0"/>
              </a:rPr>
              <a:t>phối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mọi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thế</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giới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quan</a:t>
            </a:r>
            <a:endParaRPr lang="vi-VN" altLang="en-US" sz="2800" kern="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blinds(horizontal)">
                                      <p:cBhvr>
                                        <p:cTn id="7" dur="500"/>
                                        <p:tgtEl>
                                          <p:spTgt spid="23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amond(in)">
                                      <p:cBhvr>
                                        <p:cTn id="12" dur="2000"/>
                                        <p:tgtEl>
                                          <p:spTgt spid="2"/>
                                        </p:tgtEl>
                                      </p:cBhvr>
                                    </p:animEffect>
                                  </p:childTnLst>
                                </p:cTn>
                              </p:par>
                              <p:par>
                                <p:cTn id="13" presetID="8" presetClass="entr" presetSubtype="16"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amond(in)">
                                      <p:cBhvr>
                                        <p:cTn id="15" dur="2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checkerboard(across)">
                                      <p:cBhvr>
                                        <p:cTn id="20" dur="500"/>
                                        <p:tgtEl>
                                          <p:spTgt spid="9"/>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checkerboard(across)">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arn(inVertical)">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P spid="3" grpId="0" animBg="1"/>
      <p:bldP spid="10" grpId="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04800" y="304800"/>
            <a:ext cx="8991600" cy="1252538"/>
          </a:xfrm>
        </p:spPr>
        <p:txBody>
          <a:bodyPr/>
          <a:lstStyle/>
          <a:p>
            <a:r>
              <a:rPr lang="vi-VN" altLang="en-US" sz="3600">
                <a:latin typeface="Times New Roman" pitchFamily="18" charset="0"/>
                <a:cs typeface="Times New Roman" pitchFamily="18" charset="0"/>
              </a:rPr>
              <a:t>2. Vấn đề cơ bản của triết học </a:t>
            </a:r>
          </a:p>
        </p:txBody>
      </p:sp>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10D714E9-3B26-4978-A800-95CCD4AE1C9F}" type="datetime1">
              <a:rPr lang="en-US" smtClean="0"/>
              <a:pPr>
                <a:defRPr/>
              </a:pPr>
              <a:t>9/29/2021</a:t>
            </a:fld>
            <a:endParaRPr lang="en-US"/>
          </a:p>
        </p:txBody>
      </p:sp>
      <p:graphicFrame>
        <p:nvGraphicFramePr>
          <p:cNvPr id="2" name="Diagram 1"/>
          <p:cNvGraphicFramePr/>
          <p:nvPr/>
        </p:nvGraphicFramePr>
        <p:xfrm>
          <a:off x="471055" y="1752600"/>
          <a:ext cx="82296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4"/>
          <p:cNvSpPr>
            <a:spLocks noChangeArrowheads="1"/>
          </p:cNvSpPr>
          <p:nvPr/>
        </p:nvSpPr>
        <p:spPr bwMode="auto">
          <a:xfrm>
            <a:off x="503238" y="2308225"/>
            <a:ext cx="3276600" cy="762000"/>
          </a:xfrm>
          <a:prstGeom prst="rect">
            <a:avLst/>
          </a:prstGeom>
          <a:solidFill>
            <a:srgbClr val="92D050"/>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endParaRPr lang="en-US" altLang="en-US" sz="2800" dirty="0">
              <a:solidFill>
                <a:schemeClr val="bg1"/>
              </a:solidFill>
              <a:latin typeface="Times New Roman" panose="02020603050405020304" pitchFamily="18" charset="0"/>
              <a:cs typeface="Times New Roman" panose="02020603050405020304" pitchFamily="18" charset="0"/>
            </a:endParaRPr>
          </a:p>
          <a:p>
            <a:pPr algn="ctr" eaLnBrk="1" hangingPunct="1">
              <a:spcBef>
                <a:spcPct val="0"/>
              </a:spcBef>
              <a:buFontTx/>
              <a:buNone/>
              <a:defRPr/>
            </a:pPr>
            <a:r>
              <a:rPr lang="en-US" altLang="en-US" sz="2800" dirty="0">
                <a:solidFill>
                  <a:schemeClr val="bg1"/>
                </a:solidFill>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Bản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thể</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luận</a:t>
            </a:r>
            <a:r>
              <a:rPr lang="en-US" altLang="en-US" sz="2800" dirty="0">
                <a:latin typeface="Times New Roman" panose="02020603050405020304" pitchFamily="18" charset="0"/>
                <a:cs typeface="Times New Roman" panose="02020603050405020304" pitchFamily="18" charset="0"/>
              </a:rPr>
              <a:t> </a:t>
            </a:r>
          </a:p>
          <a:p>
            <a:pPr algn="ctr" eaLnBrk="1" hangingPunct="1">
              <a:spcBef>
                <a:spcPct val="0"/>
              </a:spcBef>
              <a:buFontTx/>
              <a:buNone/>
              <a:defRPr/>
            </a:pPr>
            <a:endParaRPr lang="en-US" altLang="en-US" sz="2800" dirty="0">
              <a:solidFill>
                <a:schemeClr val="bg1"/>
              </a:solidFill>
              <a:latin typeface="Times New Roman" panose="02020603050405020304" pitchFamily="18" charset="0"/>
              <a:cs typeface="Times New Roman" panose="02020603050405020304" pitchFamily="18" charset="0"/>
            </a:endParaRPr>
          </a:p>
        </p:txBody>
      </p:sp>
      <p:sp>
        <p:nvSpPr>
          <p:cNvPr id="18436" name="Rectangle 5"/>
          <p:cNvSpPr>
            <a:spLocks noChangeArrowheads="1"/>
          </p:cNvSpPr>
          <p:nvPr/>
        </p:nvSpPr>
        <p:spPr bwMode="auto">
          <a:xfrm>
            <a:off x="4922838" y="2308225"/>
            <a:ext cx="4038600" cy="762000"/>
          </a:xfrm>
          <a:prstGeom prst="rect">
            <a:avLst/>
          </a:prstGeom>
          <a:solidFill>
            <a:srgbClr val="92D050"/>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lang="en-US" altLang="en-US" sz="2800">
                <a:solidFill>
                  <a:schemeClr val="bg1"/>
                </a:solidFill>
                <a:latin typeface="Times New Roman" panose="02020603050405020304" pitchFamily="18"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Nhận thức luận</a:t>
            </a:r>
          </a:p>
        </p:txBody>
      </p:sp>
      <p:sp>
        <p:nvSpPr>
          <p:cNvPr id="18437" name="Rectangle 6"/>
          <p:cNvSpPr>
            <a:spLocks noChangeArrowheads="1"/>
          </p:cNvSpPr>
          <p:nvPr/>
        </p:nvSpPr>
        <p:spPr bwMode="auto">
          <a:xfrm>
            <a:off x="-20638" y="3222625"/>
            <a:ext cx="1676401" cy="762000"/>
          </a:xfrm>
          <a:prstGeom prst="rect">
            <a:avLst/>
          </a:prstGeom>
          <a:solidFill>
            <a:srgbClr val="92D050"/>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lang="en-US" altLang="en-US" sz="2800" b="1">
                <a:latin typeface="Times New Roman" panose="02020603050405020304" pitchFamily="18" charset="0"/>
                <a:cs typeface="Times New Roman" panose="02020603050405020304" pitchFamily="18" charset="0"/>
              </a:rPr>
              <a:t>YT -&gt; VC</a:t>
            </a:r>
          </a:p>
        </p:txBody>
      </p:sp>
      <p:sp>
        <p:nvSpPr>
          <p:cNvPr id="18438" name="Rectangle 7"/>
          <p:cNvSpPr>
            <a:spLocks noChangeArrowheads="1"/>
          </p:cNvSpPr>
          <p:nvPr/>
        </p:nvSpPr>
        <p:spPr bwMode="auto">
          <a:xfrm>
            <a:off x="2103438" y="3298825"/>
            <a:ext cx="1828800" cy="685800"/>
          </a:xfrm>
          <a:prstGeom prst="rect">
            <a:avLst/>
          </a:prstGeom>
          <a:solidFill>
            <a:srgbClr val="92D050"/>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lang="en-US" altLang="en-US" sz="2800" b="1">
                <a:latin typeface="Times New Roman" panose="02020603050405020304" pitchFamily="18" charset="0"/>
                <a:cs typeface="Times New Roman" panose="02020603050405020304" pitchFamily="18" charset="0"/>
              </a:rPr>
              <a:t>VC -&gt; YT</a:t>
            </a:r>
          </a:p>
        </p:txBody>
      </p:sp>
      <p:sp>
        <p:nvSpPr>
          <p:cNvPr id="25606" name="Text Box 8"/>
          <p:cNvSpPr txBox="1">
            <a:spLocks noChangeArrowheads="1"/>
          </p:cNvSpPr>
          <p:nvPr/>
        </p:nvSpPr>
        <p:spPr bwMode="auto">
          <a:xfrm>
            <a:off x="3186113" y="1789113"/>
            <a:ext cx="2147887" cy="366712"/>
          </a:xfrm>
          <a:prstGeom prst="rect">
            <a:avLst/>
          </a:prstGeom>
          <a:noFill/>
          <a:ln w="9525">
            <a:noFill/>
            <a:miter lim="800000"/>
            <a:headEnd/>
            <a:tailEnd/>
          </a:ln>
        </p:spPr>
        <p:txBody>
          <a:bodyPr>
            <a:spAutoFit/>
          </a:bodyPr>
          <a:lstStyle/>
          <a:p>
            <a:pPr eaLnBrk="1" hangingPunct="1"/>
            <a:endParaRPr lang="vi-VN" altLang="en-US"/>
          </a:p>
        </p:txBody>
      </p:sp>
      <p:sp>
        <p:nvSpPr>
          <p:cNvPr id="25607" name="Text Box 9"/>
          <p:cNvSpPr txBox="1">
            <a:spLocks noChangeArrowheads="1"/>
          </p:cNvSpPr>
          <p:nvPr/>
        </p:nvSpPr>
        <p:spPr bwMode="auto">
          <a:xfrm>
            <a:off x="2362200" y="1676400"/>
            <a:ext cx="2209800" cy="366713"/>
          </a:xfrm>
          <a:prstGeom prst="rect">
            <a:avLst/>
          </a:prstGeom>
          <a:noFill/>
          <a:ln w="9525">
            <a:noFill/>
            <a:miter lim="800000"/>
            <a:headEnd/>
            <a:tailEnd/>
          </a:ln>
        </p:spPr>
        <p:txBody>
          <a:bodyPr>
            <a:spAutoFit/>
          </a:bodyPr>
          <a:lstStyle/>
          <a:p>
            <a:pPr eaLnBrk="1" hangingPunct="1"/>
            <a:endParaRPr lang="vi-VN" altLang="en-US">
              <a:latin typeface=".VnTime" pitchFamily="34" charset="0"/>
            </a:endParaRPr>
          </a:p>
        </p:txBody>
      </p:sp>
      <p:sp>
        <p:nvSpPr>
          <p:cNvPr id="18441" name="Oval 10"/>
          <p:cNvSpPr>
            <a:spLocks noChangeArrowheads="1"/>
          </p:cNvSpPr>
          <p:nvPr/>
        </p:nvSpPr>
        <p:spPr bwMode="auto">
          <a:xfrm>
            <a:off x="2027238" y="1089025"/>
            <a:ext cx="4800600" cy="1066800"/>
          </a:xfrm>
          <a:prstGeom prst="ellipse">
            <a:avLst/>
          </a:prstGeom>
          <a:solidFill>
            <a:srgbClr val="92D050"/>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defRPr/>
            </a:pPr>
            <a:r>
              <a:rPr lang="en-US" altLang="en-US" sz="2800" dirty="0">
                <a:latin typeface="Times New Roman" panose="02020603050405020304" pitchFamily="18" charset="0"/>
                <a:cs typeface="Times New Roman" panose="02020603050405020304" pitchFamily="18" charset="0"/>
              </a:rPr>
              <a:t>VĐCB CỦA TRIẾT HỌC</a:t>
            </a:r>
          </a:p>
          <a:p>
            <a:pPr algn="ctr">
              <a:spcBef>
                <a:spcPct val="0"/>
              </a:spcBef>
              <a:buFontTx/>
              <a:buNone/>
              <a:defRPr/>
            </a:pPr>
            <a:r>
              <a:rPr lang="en-US" altLang="en-US" sz="2800" dirty="0">
                <a:latin typeface="Times New Roman" panose="02020603050405020304" pitchFamily="18" charset="0"/>
                <a:cs typeface="Times New Roman" panose="02020603050405020304" pitchFamily="18" charset="0"/>
              </a:rPr>
              <a:t>(MQH VC- YT)</a:t>
            </a:r>
          </a:p>
        </p:txBody>
      </p:sp>
      <p:sp>
        <p:nvSpPr>
          <p:cNvPr id="18442" name="Rectangle 11"/>
          <p:cNvSpPr>
            <a:spLocks noChangeArrowheads="1"/>
          </p:cNvSpPr>
          <p:nvPr/>
        </p:nvSpPr>
        <p:spPr bwMode="auto">
          <a:xfrm>
            <a:off x="4694238" y="3222625"/>
            <a:ext cx="2667000" cy="838200"/>
          </a:xfrm>
          <a:prstGeom prst="rect">
            <a:avLst/>
          </a:prstGeom>
          <a:solidFill>
            <a:srgbClr val="92D050"/>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defRPr/>
            </a:pPr>
            <a:r>
              <a:rPr lang="en-US" altLang="en-US" sz="2800" b="1">
                <a:latin typeface="Times New Roman" panose="02020603050405020304" pitchFamily="18" charset="0"/>
                <a:cs typeface="Times New Roman" panose="02020603050405020304" pitchFamily="18" charset="0"/>
              </a:rPr>
              <a:t>KHẢ TRI LUẬN</a:t>
            </a:r>
          </a:p>
          <a:p>
            <a:pPr algn="ctr">
              <a:spcBef>
                <a:spcPct val="0"/>
              </a:spcBef>
              <a:buFontTx/>
              <a:buNone/>
              <a:defRPr/>
            </a:pPr>
            <a:r>
              <a:rPr lang="vi-VN" altLang="en-US" sz="2800">
                <a:latin typeface="Times New Roman" panose="02020603050405020304" pitchFamily="18" charset="0"/>
                <a:cs typeface="Times New Roman" panose="02020603050405020304" pitchFamily="18" charset="0"/>
              </a:rPr>
              <a:t>(Nhận thức được)</a:t>
            </a:r>
          </a:p>
        </p:txBody>
      </p:sp>
      <p:sp>
        <p:nvSpPr>
          <p:cNvPr id="18443" name="Rectangle 13"/>
          <p:cNvSpPr>
            <a:spLocks noChangeArrowheads="1"/>
          </p:cNvSpPr>
          <p:nvPr/>
        </p:nvSpPr>
        <p:spPr bwMode="auto">
          <a:xfrm>
            <a:off x="2560638" y="4329113"/>
            <a:ext cx="3429000" cy="609600"/>
          </a:xfrm>
          <a:prstGeom prst="rect">
            <a:avLst/>
          </a:prstGeom>
          <a:solidFill>
            <a:srgbClr val="92D050"/>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lang="en-US" altLang="en-US" sz="2800" b="1">
                <a:latin typeface="Times New Roman" panose="02020603050405020304" pitchFamily="18" charset="0"/>
                <a:cs typeface="Times New Roman" panose="02020603050405020304" pitchFamily="18" charset="0"/>
              </a:rPr>
              <a:t>CNDV</a:t>
            </a:r>
          </a:p>
        </p:txBody>
      </p:sp>
      <p:sp>
        <p:nvSpPr>
          <p:cNvPr id="18444" name="Rectangle 14"/>
          <p:cNvSpPr>
            <a:spLocks noChangeArrowheads="1"/>
          </p:cNvSpPr>
          <p:nvPr/>
        </p:nvSpPr>
        <p:spPr bwMode="auto">
          <a:xfrm>
            <a:off x="198438" y="5127625"/>
            <a:ext cx="1752600" cy="1143000"/>
          </a:xfrm>
          <a:prstGeom prst="rect">
            <a:avLst/>
          </a:prstGeom>
          <a:solidFill>
            <a:srgbClr val="92D050"/>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lang="en-US" altLang="en-US" sz="2800" b="1">
                <a:latin typeface="Times New Roman" panose="02020603050405020304" pitchFamily="18" charset="0"/>
                <a:cs typeface="Times New Roman" panose="02020603050405020304" pitchFamily="18" charset="0"/>
              </a:rPr>
              <a:t>CNDT</a:t>
            </a:r>
          </a:p>
        </p:txBody>
      </p:sp>
      <p:sp>
        <p:nvSpPr>
          <p:cNvPr id="18445" name="Rectangle 15"/>
          <p:cNvSpPr>
            <a:spLocks noChangeArrowheads="1"/>
          </p:cNvSpPr>
          <p:nvPr/>
        </p:nvSpPr>
        <p:spPr bwMode="auto">
          <a:xfrm>
            <a:off x="5075238" y="5737225"/>
            <a:ext cx="3733800" cy="838200"/>
          </a:xfrm>
          <a:prstGeom prst="rect">
            <a:avLst/>
          </a:prstGeom>
          <a:solidFill>
            <a:srgbClr val="92D050"/>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defRPr/>
            </a:pPr>
            <a:r>
              <a:rPr lang="en-US" altLang="en-US" sz="2800" b="1" dirty="0">
                <a:latin typeface="Times New Roman" panose="02020603050405020304" pitchFamily="18" charset="0"/>
                <a:cs typeface="Times New Roman" panose="02020603050405020304" pitchFamily="18" charset="0"/>
              </a:rPr>
              <a:t>BẤT KHẢ TRI</a:t>
            </a:r>
          </a:p>
          <a:p>
            <a:pPr algn="ctr">
              <a:spcBef>
                <a:spcPct val="0"/>
              </a:spcBef>
              <a:buFontTx/>
              <a:buNone/>
              <a:defRPr/>
            </a:pPr>
            <a:r>
              <a:rPr lang="vi-VN" altLang="en-US" sz="2800" dirty="0">
                <a:latin typeface="Times New Roman" panose="02020603050405020304" pitchFamily="18" charset="0"/>
                <a:cs typeface="Times New Roman" panose="02020603050405020304" pitchFamily="18" charset="0"/>
              </a:rPr>
              <a:t>(Không thể nhận thức)</a:t>
            </a:r>
          </a:p>
        </p:txBody>
      </p:sp>
      <p:sp>
        <p:nvSpPr>
          <p:cNvPr id="25613" name="Text Box 16"/>
          <p:cNvSpPr txBox="1">
            <a:spLocks noChangeArrowheads="1"/>
          </p:cNvSpPr>
          <p:nvPr/>
        </p:nvSpPr>
        <p:spPr bwMode="auto">
          <a:xfrm>
            <a:off x="7453313" y="4075113"/>
            <a:ext cx="184150" cy="641350"/>
          </a:xfrm>
          <a:prstGeom prst="rect">
            <a:avLst/>
          </a:prstGeom>
          <a:noFill/>
          <a:ln w="9525">
            <a:noFill/>
            <a:miter lim="800000"/>
            <a:headEnd/>
            <a:tailEnd/>
          </a:ln>
        </p:spPr>
        <p:txBody>
          <a:bodyPr wrap="none">
            <a:spAutoFit/>
          </a:bodyPr>
          <a:lstStyle/>
          <a:p>
            <a:pPr eaLnBrk="1" hangingPunct="1"/>
            <a:endParaRPr lang="en-US" altLang="en-US"/>
          </a:p>
          <a:p>
            <a:pPr eaLnBrk="1" hangingPunct="1"/>
            <a:endParaRPr lang="en-US" altLang="en-US"/>
          </a:p>
        </p:txBody>
      </p:sp>
      <p:sp>
        <p:nvSpPr>
          <p:cNvPr id="25614" name="Line 17"/>
          <p:cNvSpPr>
            <a:spLocks noChangeShapeType="1"/>
          </p:cNvSpPr>
          <p:nvPr/>
        </p:nvSpPr>
        <p:spPr bwMode="auto">
          <a:xfrm>
            <a:off x="4389438" y="2155825"/>
            <a:ext cx="1066800" cy="152400"/>
          </a:xfrm>
          <a:prstGeom prst="line">
            <a:avLst/>
          </a:prstGeom>
          <a:noFill/>
          <a:ln w="9525">
            <a:solidFill>
              <a:schemeClr val="tx1"/>
            </a:solidFill>
            <a:round/>
            <a:headEnd/>
            <a:tailEnd/>
          </a:ln>
        </p:spPr>
        <p:txBody>
          <a:bodyPr/>
          <a:lstStyle/>
          <a:p>
            <a:endParaRPr lang="vi-VN"/>
          </a:p>
        </p:txBody>
      </p:sp>
      <p:sp>
        <p:nvSpPr>
          <p:cNvPr id="25615" name="Line 18"/>
          <p:cNvSpPr>
            <a:spLocks noChangeShapeType="1"/>
          </p:cNvSpPr>
          <p:nvPr/>
        </p:nvSpPr>
        <p:spPr bwMode="auto">
          <a:xfrm>
            <a:off x="3094038" y="3070225"/>
            <a:ext cx="0" cy="304800"/>
          </a:xfrm>
          <a:prstGeom prst="line">
            <a:avLst/>
          </a:prstGeom>
          <a:noFill/>
          <a:ln w="9525">
            <a:solidFill>
              <a:schemeClr val="tx1"/>
            </a:solidFill>
            <a:round/>
            <a:headEnd/>
            <a:tailEnd/>
          </a:ln>
        </p:spPr>
        <p:txBody>
          <a:bodyPr/>
          <a:lstStyle/>
          <a:p>
            <a:endParaRPr lang="vi-VN"/>
          </a:p>
        </p:txBody>
      </p:sp>
      <p:sp>
        <p:nvSpPr>
          <p:cNvPr id="25616" name="Line 19"/>
          <p:cNvSpPr>
            <a:spLocks noChangeShapeType="1"/>
          </p:cNvSpPr>
          <p:nvPr/>
        </p:nvSpPr>
        <p:spPr bwMode="auto">
          <a:xfrm>
            <a:off x="5684838" y="3070225"/>
            <a:ext cx="0" cy="152400"/>
          </a:xfrm>
          <a:prstGeom prst="line">
            <a:avLst/>
          </a:prstGeom>
          <a:noFill/>
          <a:ln w="9525">
            <a:solidFill>
              <a:schemeClr val="tx1"/>
            </a:solidFill>
            <a:round/>
            <a:headEnd/>
            <a:tailEnd/>
          </a:ln>
        </p:spPr>
        <p:txBody>
          <a:bodyPr/>
          <a:lstStyle/>
          <a:p>
            <a:endParaRPr lang="vi-VN"/>
          </a:p>
        </p:txBody>
      </p:sp>
      <p:sp>
        <p:nvSpPr>
          <p:cNvPr id="25617" name="Line 20"/>
          <p:cNvSpPr>
            <a:spLocks noChangeShapeType="1"/>
          </p:cNvSpPr>
          <p:nvPr/>
        </p:nvSpPr>
        <p:spPr bwMode="auto">
          <a:xfrm>
            <a:off x="7894638" y="3146425"/>
            <a:ext cx="46037" cy="2590800"/>
          </a:xfrm>
          <a:prstGeom prst="line">
            <a:avLst/>
          </a:prstGeom>
          <a:noFill/>
          <a:ln w="9525">
            <a:solidFill>
              <a:schemeClr val="tx1"/>
            </a:solidFill>
            <a:round/>
            <a:headEnd/>
            <a:tailEnd/>
          </a:ln>
        </p:spPr>
        <p:txBody>
          <a:bodyPr/>
          <a:lstStyle/>
          <a:p>
            <a:endParaRPr lang="vi-VN"/>
          </a:p>
        </p:txBody>
      </p:sp>
      <p:sp>
        <p:nvSpPr>
          <p:cNvPr id="25618" name="Line 21"/>
          <p:cNvSpPr>
            <a:spLocks noChangeShapeType="1"/>
          </p:cNvSpPr>
          <p:nvPr/>
        </p:nvSpPr>
        <p:spPr bwMode="auto">
          <a:xfrm>
            <a:off x="5684838" y="4060825"/>
            <a:ext cx="0" cy="268288"/>
          </a:xfrm>
          <a:prstGeom prst="line">
            <a:avLst/>
          </a:prstGeom>
          <a:noFill/>
          <a:ln w="9525">
            <a:solidFill>
              <a:schemeClr val="tx1"/>
            </a:solidFill>
            <a:round/>
            <a:headEnd/>
            <a:tailEnd/>
          </a:ln>
        </p:spPr>
        <p:txBody>
          <a:bodyPr/>
          <a:lstStyle/>
          <a:p>
            <a:endParaRPr lang="vi-VN"/>
          </a:p>
        </p:txBody>
      </p:sp>
      <p:sp>
        <p:nvSpPr>
          <p:cNvPr id="25619" name="Line 22"/>
          <p:cNvSpPr>
            <a:spLocks noChangeShapeType="1"/>
          </p:cNvSpPr>
          <p:nvPr/>
        </p:nvSpPr>
        <p:spPr bwMode="auto">
          <a:xfrm>
            <a:off x="3121025" y="4037013"/>
            <a:ext cx="0" cy="228600"/>
          </a:xfrm>
          <a:prstGeom prst="line">
            <a:avLst/>
          </a:prstGeom>
          <a:noFill/>
          <a:ln w="9525">
            <a:solidFill>
              <a:schemeClr val="tx1"/>
            </a:solidFill>
            <a:round/>
            <a:headEnd/>
            <a:tailEnd/>
          </a:ln>
        </p:spPr>
        <p:txBody>
          <a:bodyPr/>
          <a:lstStyle/>
          <a:p>
            <a:endParaRPr lang="vi-VN"/>
          </a:p>
        </p:txBody>
      </p:sp>
      <p:sp>
        <p:nvSpPr>
          <p:cNvPr id="25620" name="Line 23"/>
          <p:cNvSpPr>
            <a:spLocks noChangeShapeType="1"/>
          </p:cNvSpPr>
          <p:nvPr/>
        </p:nvSpPr>
        <p:spPr bwMode="auto">
          <a:xfrm>
            <a:off x="6294438" y="4060825"/>
            <a:ext cx="0" cy="1295400"/>
          </a:xfrm>
          <a:prstGeom prst="line">
            <a:avLst/>
          </a:prstGeom>
          <a:noFill/>
          <a:ln w="9525">
            <a:solidFill>
              <a:schemeClr val="tx1"/>
            </a:solidFill>
            <a:round/>
            <a:headEnd/>
            <a:tailEnd/>
          </a:ln>
        </p:spPr>
        <p:txBody>
          <a:bodyPr/>
          <a:lstStyle/>
          <a:p>
            <a:endParaRPr lang="vi-VN"/>
          </a:p>
        </p:txBody>
      </p:sp>
      <p:sp>
        <p:nvSpPr>
          <p:cNvPr id="25621" name="Line 24"/>
          <p:cNvSpPr>
            <a:spLocks noChangeShapeType="1"/>
          </p:cNvSpPr>
          <p:nvPr/>
        </p:nvSpPr>
        <p:spPr bwMode="auto">
          <a:xfrm flipH="1">
            <a:off x="1951038" y="5356225"/>
            <a:ext cx="4343400" cy="0"/>
          </a:xfrm>
          <a:prstGeom prst="line">
            <a:avLst/>
          </a:prstGeom>
          <a:noFill/>
          <a:ln w="9525">
            <a:solidFill>
              <a:schemeClr val="tx1"/>
            </a:solidFill>
            <a:round/>
            <a:headEnd/>
            <a:tailEnd/>
          </a:ln>
        </p:spPr>
        <p:txBody>
          <a:bodyPr/>
          <a:lstStyle/>
          <a:p>
            <a:endParaRPr lang="vi-VN"/>
          </a:p>
        </p:txBody>
      </p:sp>
      <p:sp>
        <p:nvSpPr>
          <p:cNvPr id="25622" name="Line 26"/>
          <p:cNvSpPr>
            <a:spLocks noChangeShapeType="1"/>
          </p:cNvSpPr>
          <p:nvPr/>
        </p:nvSpPr>
        <p:spPr bwMode="auto">
          <a:xfrm>
            <a:off x="808038" y="3070225"/>
            <a:ext cx="0" cy="152400"/>
          </a:xfrm>
          <a:prstGeom prst="line">
            <a:avLst/>
          </a:prstGeom>
          <a:noFill/>
          <a:ln w="9525">
            <a:solidFill>
              <a:schemeClr val="tx1"/>
            </a:solidFill>
            <a:round/>
            <a:headEnd/>
            <a:tailEnd/>
          </a:ln>
        </p:spPr>
        <p:txBody>
          <a:bodyPr/>
          <a:lstStyle/>
          <a:p>
            <a:endParaRPr lang="vi-VN"/>
          </a:p>
        </p:txBody>
      </p:sp>
      <p:sp>
        <p:nvSpPr>
          <p:cNvPr id="25623" name="Line 27"/>
          <p:cNvSpPr>
            <a:spLocks noChangeShapeType="1"/>
          </p:cNvSpPr>
          <p:nvPr/>
        </p:nvSpPr>
        <p:spPr bwMode="auto">
          <a:xfrm>
            <a:off x="808038" y="3984625"/>
            <a:ext cx="0" cy="1143000"/>
          </a:xfrm>
          <a:prstGeom prst="line">
            <a:avLst/>
          </a:prstGeom>
          <a:noFill/>
          <a:ln w="9525">
            <a:solidFill>
              <a:schemeClr val="tx1"/>
            </a:solidFill>
            <a:round/>
            <a:headEnd/>
            <a:tailEnd/>
          </a:ln>
        </p:spPr>
        <p:txBody>
          <a:bodyPr/>
          <a:lstStyle/>
          <a:p>
            <a:endParaRPr lang="vi-VN"/>
          </a:p>
        </p:txBody>
      </p:sp>
      <p:sp>
        <p:nvSpPr>
          <p:cNvPr id="25624" name="Line 28"/>
          <p:cNvSpPr>
            <a:spLocks noChangeShapeType="1"/>
          </p:cNvSpPr>
          <p:nvPr/>
        </p:nvSpPr>
        <p:spPr bwMode="auto">
          <a:xfrm flipH="1">
            <a:off x="1951038" y="6270625"/>
            <a:ext cx="3124200" cy="0"/>
          </a:xfrm>
          <a:prstGeom prst="line">
            <a:avLst/>
          </a:prstGeom>
          <a:noFill/>
          <a:ln w="9525">
            <a:solidFill>
              <a:schemeClr val="tx1"/>
            </a:solidFill>
            <a:round/>
            <a:headEnd/>
            <a:tailEnd/>
          </a:ln>
        </p:spPr>
        <p:txBody>
          <a:bodyPr/>
          <a:lstStyle/>
          <a:p>
            <a:endParaRPr lang="vi-VN"/>
          </a:p>
        </p:txBody>
      </p:sp>
      <p:sp>
        <p:nvSpPr>
          <p:cNvPr id="25625" name="Line 29"/>
          <p:cNvSpPr>
            <a:spLocks noChangeShapeType="1"/>
          </p:cNvSpPr>
          <p:nvPr/>
        </p:nvSpPr>
        <p:spPr bwMode="auto">
          <a:xfrm flipH="1">
            <a:off x="2865438" y="2155825"/>
            <a:ext cx="914400" cy="152400"/>
          </a:xfrm>
          <a:prstGeom prst="line">
            <a:avLst/>
          </a:prstGeom>
          <a:noFill/>
          <a:ln w="9525">
            <a:solidFill>
              <a:schemeClr val="tx1"/>
            </a:solidFill>
            <a:round/>
            <a:headEnd/>
            <a:tailEnd/>
          </a:ln>
        </p:spPr>
        <p:txBody>
          <a:bodyPr/>
          <a:lstStyle/>
          <a:p>
            <a:endParaRPr lang="vi-VN"/>
          </a:p>
        </p:txBody>
      </p:sp>
      <p:sp>
        <p:nvSpPr>
          <p:cNvPr id="29" name="Date Placeholder 28"/>
          <p:cNvSpPr>
            <a:spLocks noGrp="1"/>
          </p:cNvSpPr>
          <p:nvPr>
            <p:ph type="dt" sz="quarter" idx="4294967295"/>
          </p:nvPr>
        </p:nvSpPr>
        <p:spPr>
          <a:xfrm>
            <a:off x="457200" y="6245225"/>
            <a:ext cx="2133600" cy="476250"/>
          </a:xfrm>
          <a:prstGeom prst="rect">
            <a:avLst/>
          </a:prstGeom>
        </p:spPr>
        <p:txBody>
          <a:bodyPr/>
          <a:lstStyle/>
          <a:p>
            <a:pPr>
              <a:defRPr/>
            </a:pPr>
            <a:fld id="{74C94007-46CA-4E2C-8568-E7B662CC042C}" type="datetime1">
              <a:rPr lang="en-US"/>
              <a:pPr>
                <a:defRPr/>
              </a:pPr>
              <a:t>9/29/2021</a:t>
            </a:fld>
            <a:endParaRPr lang="en-US"/>
          </a:p>
        </p:txBody>
      </p:sp>
      <p:sp>
        <p:nvSpPr>
          <p:cNvPr id="25627" name="TextBox 27"/>
          <p:cNvSpPr txBox="1">
            <a:spLocks noChangeArrowheads="1"/>
          </p:cNvSpPr>
          <p:nvPr/>
        </p:nvSpPr>
        <p:spPr bwMode="auto">
          <a:xfrm>
            <a:off x="228600" y="228600"/>
            <a:ext cx="8915400" cy="646113"/>
          </a:xfrm>
          <a:prstGeom prst="rect">
            <a:avLst/>
          </a:prstGeom>
          <a:noFill/>
          <a:ln w="9525">
            <a:noFill/>
            <a:miter lim="800000"/>
            <a:headEnd/>
            <a:tailEnd/>
          </a:ln>
        </p:spPr>
        <p:txBody>
          <a:bodyPr>
            <a:spAutoFit/>
          </a:bodyPr>
          <a:lstStyle/>
          <a:p>
            <a:pPr eaLnBrk="1" hangingPunct="1"/>
            <a:r>
              <a:rPr lang="en-US" altLang="en-US" sz="3600" b="1" i="1">
                <a:latin typeface="Times New Roman" pitchFamily="18" charset="0"/>
                <a:cs typeface="Times New Roman" pitchFamily="18" charset="0"/>
              </a:rPr>
              <a:t>a. Nội dung vấn đề cơ bản của triết học</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441"/>
                                        </p:tgtEl>
                                        <p:attrNameLst>
                                          <p:attrName>style.visibility</p:attrName>
                                        </p:attrNameLst>
                                      </p:cBhvr>
                                      <p:to>
                                        <p:strVal val="visible"/>
                                      </p:to>
                                    </p:set>
                                    <p:animEffect transition="in" filter="box(in)">
                                      <p:cBhvr>
                                        <p:cTn id="7" dur="500"/>
                                        <p:tgtEl>
                                          <p:spTgt spid="184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box(in)">
                                      <p:cBhvr>
                                        <p:cTn id="12" dur="500"/>
                                        <p:tgtEl>
                                          <p:spTgt spid="184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8437"/>
                                        </p:tgtEl>
                                        <p:attrNameLst>
                                          <p:attrName>style.visibility</p:attrName>
                                        </p:attrNameLst>
                                      </p:cBhvr>
                                      <p:to>
                                        <p:strVal val="visible"/>
                                      </p:to>
                                    </p:set>
                                    <p:animEffect transition="in" filter="box(in)">
                                      <p:cBhvr>
                                        <p:cTn id="17" dur="500"/>
                                        <p:tgtEl>
                                          <p:spTgt spid="184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8444"/>
                                        </p:tgtEl>
                                        <p:attrNameLst>
                                          <p:attrName>style.visibility</p:attrName>
                                        </p:attrNameLst>
                                      </p:cBhvr>
                                      <p:to>
                                        <p:strVal val="visible"/>
                                      </p:to>
                                    </p:set>
                                    <p:animEffect transition="in" filter="box(in)">
                                      <p:cBhvr>
                                        <p:cTn id="22" dur="500"/>
                                        <p:tgtEl>
                                          <p:spTgt spid="1844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8438"/>
                                        </p:tgtEl>
                                        <p:attrNameLst>
                                          <p:attrName>style.visibility</p:attrName>
                                        </p:attrNameLst>
                                      </p:cBhvr>
                                      <p:to>
                                        <p:strVal val="visible"/>
                                      </p:to>
                                    </p:set>
                                    <p:animEffect transition="in" filter="box(in)">
                                      <p:cBhvr>
                                        <p:cTn id="27" dur="500"/>
                                        <p:tgtEl>
                                          <p:spTgt spid="184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8443"/>
                                        </p:tgtEl>
                                        <p:attrNameLst>
                                          <p:attrName>style.visibility</p:attrName>
                                        </p:attrNameLst>
                                      </p:cBhvr>
                                      <p:to>
                                        <p:strVal val="visible"/>
                                      </p:to>
                                    </p:set>
                                    <p:animEffect transition="in" filter="box(in)">
                                      <p:cBhvr>
                                        <p:cTn id="32" dur="500"/>
                                        <p:tgtEl>
                                          <p:spTgt spid="1844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8436"/>
                                        </p:tgtEl>
                                        <p:attrNameLst>
                                          <p:attrName>style.visibility</p:attrName>
                                        </p:attrNameLst>
                                      </p:cBhvr>
                                      <p:to>
                                        <p:strVal val="visible"/>
                                      </p:to>
                                    </p:set>
                                    <p:animEffect transition="in" filter="box(in)">
                                      <p:cBhvr>
                                        <p:cTn id="37" dur="500"/>
                                        <p:tgtEl>
                                          <p:spTgt spid="1843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8442"/>
                                        </p:tgtEl>
                                        <p:attrNameLst>
                                          <p:attrName>style.visibility</p:attrName>
                                        </p:attrNameLst>
                                      </p:cBhvr>
                                      <p:to>
                                        <p:strVal val="visible"/>
                                      </p:to>
                                    </p:set>
                                    <p:animEffect transition="in" filter="box(in)">
                                      <p:cBhvr>
                                        <p:cTn id="42" dur="500"/>
                                        <p:tgtEl>
                                          <p:spTgt spid="1844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1" nodeType="clickEffect">
                                  <p:stCondLst>
                                    <p:cond delay="0"/>
                                  </p:stCondLst>
                                  <p:childTnLst>
                                    <p:set>
                                      <p:cBhvr>
                                        <p:cTn id="46" dur="1" fill="hold">
                                          <p:stCondLst>
                                            <p:cond delay="0"/>
                                          </p:stCondLst>
                                        </p:cTn>
                                        <p:tgtEl>
                                          <p:spTgt spid="18443"/>
                                        </p:tgtEl>
                                        <p:attrNameLst>
                                          <p:attrName>style.visibility</p:attrName>
                                        </p:attrNameLst>
                                      </p:cBhvr>
                                      <p:to>
                                        <p:strVal val="visible"/>
                                      </p:to>
                                    </p:set>
                                    <p:animEffect transition="in" filter="box(in)">
                                      <p:cBhvr>
                                        <p:cTn id="47" dur="500"/>
                                        <p:tgtEl>
                                          <p:spTgt spid="1844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8445"/>
                                        </p:tgtEl>
                                        <p:attrNameLst>
                                          <p:attrName>style.visibility</p:attrName>
                                        </p:attrNameLst>
                                      </p:cBhvr>
                                      <p:to>
                                        <p:strVal val="visible"/>
                                      </p:to>
                                    </p:set>
                                    <p:animEffect transition="in" filter="box(in)">
                                      <p:cBhvr>
                                        <p:cTn id="52" dur="500"/>
                                        <p:tgtEl>
                                          <p:spTgt spid="1844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grpId="1" nodeType="clickEffect">
                                  <p:stCondLst>
                                    <p:cond delay="0"/>
                                  </p:stCondLst>
                                  <p:childTnLst>
                                    <p:set>
                                      <p:cBhvr>
                                        <p:cTn id="56" dur="1" fill="hold">
                                          <p:stCondLst>
                                            <p:cond delay="0"/>
                                          </p:stCondLst>
                                        </p:cTn>
                                        <p:tgtEl>
                                          <p:spTgt spid="18444"/>
                                        </p:tgtEl>
                                        <p:attrNameLst>
                                          <p:attrName>style.visibility</p:attrName>
                                        </p:attrNameLst>
                                      </p:cBhvr>
                                      <p:to>
                                        <p:strVal val="visible"/>
                                      </p:to>
                                    </p:set>
                                    <p:animEffect transition="in" filter="box(in)">
                                      <p:cBhvr>
                                        <p:cTn id="57" dur="500"/>
                                        <p:tgtEl>
                                          <p:spTgt spid="18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animBg="1"/>
      <p:bldP spid="18437" grpId="0" animBg="1"/>
      <p:bldP spid="18438" grpId="0" animBg="1"/>
      <p:bldP spid="18441" grpId="0" animBg="1"/>
      <p:bldP spid="18442" grpId="0" animBg="1"/>
      <p:bldP spid="18443" grpId="0" animBg="1"/>
      <p:bldP spid="18443" grpId="1" animBg="1"/>
      <p:bldP spid="18444" grpId="0" animBg="1"/>
      <p:bldP spid="18444" grpId="1" animBg="1"/>
      <p:bldP spid="1844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76200" y="152400"/>
            <a:ext cx="8915400" cy="685800"/>
          </a:xfrm>
        </p:spPr>
        <p:txBody>
          <a:bodyPr/>
          <a:lstStyle/>
          <a:p>
            <a:br>
              <a:rPr lang="en-GB" altLang="en-US" sz="3600" i="1">
                <a:latin typeface="Times New Roman" pitchFamily="18" charset="0"/>
                <a:cs typeface="Times New Roman" pitchFamily="18" charset="0"/>
              </a:rPr>
            </a:br>
            <a:r>
              <a:rPr lang="en-GB" altLang="en-US" sz="3600" i="1">
                <a:latin typeface="Times New Roman" pitchFamily="18" charset="0"/>
                <a:cs typeface="Times New Roman" pitchFamily="18" charset="0"/>
              </a:rPr>
              <a:t>b. Chủ nghĩa duy vật và chủ nghĩa duy tâm</a:t>
            </a:r>
            <a:br>
              <a:rPr lang="vi-VN" altLang="en-US"/>
            </a:br>
            <a:endParaRPr lang="vi-VN" altLang="en-US"/>
          </a:p>
        </p:txBody>
      </p:sp>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A7D7504A-A3E7-454E-A1F8-E755B891FD74}" type="datetime1">
              <a:rPr lang="en-US" smtClean="0"/>
              <a:pPr>
                <a:defRPr/>
              </a:pPr>
              <a:t>9/29/2021</a:t>
            </a:fld>
            <a:endParaRPr lang="en-US"/>
          </a:p>
        </p:txBody>
      </p:sp>
      <p:sp>
        <p:nvSpPr>
          <p:cNvPr id="6" name="Rounded Rectangle 5"/>
          <p:cNvSpPr/>
          <p:nvPr/>
        </p:nvSpPr>
        <p:spPr>
          <a:xfrm>
            <a:off x="-20638" y="3670300"/>
            <a:ext cx="2611438" cy="3121025"/>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just" eaLnBrk="1" hangingPunct="1">
              <a:spcBef>
                <a:spcPct val="20000"/>
              </a:spcBef>
              <a:defRPr/>
            </a:pPr>
            <a:r>
              <a:rPr lang="en-US" altLang="en-US" sz="2400" kern="0" dirty="0" err="1">
                <a:solidFill>
                  <a:srgbClr val="000000"/>
                </a:solidFill>
                <a:latin typeface="Times New Roman" panose="02020603050405020304" pitchFamily="18" charset="0"/>
                <a:cs typeface="Times New Roman" panose="02020603050405020304" pitchFamily="18" charset="0"/>
              </a:rPr>
              <a:t>Quan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niệm</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về</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thế</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giới</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mang</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tính</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trực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quan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cảm</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tính</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chất</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phác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nhưng</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đã</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lấy</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bản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thân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giới</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tự</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nhiên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để</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giải</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thích</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thế</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giới</a:t>
            </a:r>
            <a:r>
              <a:rPr lang="en-US" altLang="en-US" sz="2400" kern="0" dirty="0">
                <a:solidFill>
                  <a:srgbClr val="000000"/>
                </a:solidFill>
                <a:latin typeface="Times New Roman" panose="02020603050405020304" pitchFamily="18" charset="0"/>
                <a:cs typeface="Times New Roman" panose="02020603050405020304" pitchFamily="18" charset="0"/>
              </a:rPr>
              <a:t>.</a:t>
            </a:r>
          </a:p>
        </p:txBody>
      </p:sp>
      <p:sp>
        <p:nvSpPr>
          <p:cNvPr id="8" name="Rectangle 7"/>
          <p:cNvSpPr/>
          <p:nvPr/>
        </p:nvSpPr>
        <p:spPr>
          <a:xfrm>
            <a:off x="-87313" y="2646363"/>
            <a:ext cx="2743201" cy="954087"/>
          </a:xfrm>
          <a:prstGeom prst="rect">
            <a:avLst/>
          </a:prstGeom>
        </p:spPr>
        <p:txBody>
          <a:bodyPr>
            <a:spAutoFit/>
          </a:bodyPr>
          <a:lstStyle/>
          <a:p>
            <a:pPr algn="ctr">
              <a:defRPr/>
            </a:pPr>
            <a:r>
              <a:rPr lang="en-US" altLang="en-US" sz="2800" kern="0" dirty="0">
                <a:solidFill>
                  <a:srgbClr val="000000"/>
                </a:solidFill>
                <a:latin typeface="Times New Roman" panose="02020603050405020304" pitchFamily="18" charset="0"/>
                <a:cs typeface="Times New Roman" panose="02020603050405020304" pitchFamily="18" charset="0"/>
              </a:rPr>
              <a:t>CNDV </a:t>
            </a:r>
            <a:r>
              <a:rPr lang="en-US" altLang="en-US" sz="2800" kern="0" dirty="0" err="1">
                <a:solidFill>
                  <a:srgbClr val="000000"/>
                </a:solidFill>
                <a:latin typeface="Times New Roman" panose="02020603050405020304" pitchFamily="18" charset="0"/>
                <a:cs typeface="Times New Roman" panose="02020603050405020304" pitchFamily="18" charset="0"/>
              </a:rPr>
              <a:t>chất</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phác</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thời</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Cổ</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đại</a:t>
            </a:r>
            <a:r>
              <a:rPr lang="en-US" altLang="en-US" sz="2800" kern="0" dirty="0">
                <a:solidFill>
                  <a:srgbClr val="000000"/>
                </a:solidFill>
                <a:latin typeface="Times New Roman" panose="02020603050405020304" pitchFamily="18" charset="0"/>
                <a:cs typeface="Times New Roman" panose="02020603050405020304" pitchFamily="18" charset="0"/>
              </a:rPr>
              <a:t>)</a:t>
            </a:r>
            <a:endParaRPr lang="en-US" dirty="0"/>
          </a:p>
        </p:txBody>
      </p:sp>
      <p:sp>
        <p:nvSpPr>
          <p:cNvPr id="9" name="Rounded Rectangle 8"/>
          <p:cNvSpPr/>
          <p:nvPr/>
        </p:nvSpPr>
        <p:spPr>
          <a:xfrm>
            <a:off x="2755900" y="2309813"/>
            <a:ext cx="3030538" cy="41529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just" eaLnBrk="1" hangingPunct="1">
              <a:defRPr/>
            </a:pPr>
            <a:r>
              <a:rPr lang="en-US" altLang="en-US" sz="2400" dirty="0" err="1">
                <a:solidFill>
                  <a:schemeClr val="tx1"/>
                </a:solidFill>
                <a:latin typeface="Times New Roman" panose="02020603050405020304" pitchFamily="18" charset="0"/>
                <a:cs typeface="Times New Roman" panose="02020603050405020304" pitchFamily="18" charset="0"/>
              </a:rPr>
              <a:t>Quan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niệm</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thế</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giới</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như</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một</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cỗ</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máy</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khổng</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lồ</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các</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bộ</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phận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biệt</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lập</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tĩnh</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tại</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Tuy</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còn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hạn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chế</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về</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phương</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pháp</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luận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siêu</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hình</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máy</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móc</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nhưng</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đã</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chống</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lại</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quan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điểm</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duy</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tâm</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tôn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giải</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thích</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về</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thế</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giới</a:t>
            </a:r>
            <a:r>
              <a:rPr lang="en-US" altLang="en-US" sz="2400" dirty="0">
                <a:solidFill>
                  <a:schemeClr val="tx1"/>
                </a:solidFill>
                <a:latin typeface="Times New Roman" panose="02020603050405020304" pitchFamily="18" charset="0"/>
                <a:cs typeface="Times New Roman" panose="02020603050405020304" pitchFamily="18" charset="0"/>
              </a:rPr>
              <a:t>.</a:t>
            </a:r>
          </a:p>
        </p:txBody>
      </p:sp>
      <p:sp>
        <p:nvSpPr>
          <p:cNvPr id="11" name="Rounded Rectangle 10"/>
          <p:cNvSpPr/>
          <p:nvPr/>
        </p:nvSpPr>
        <p:spPr>
          <a:xfrm>
            <a:off x="5951538" y="1441450"/>
            <a:ext cx="3178175" cy="44577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spcBef>
                <a:spcPct val="20000"/>
              </a:spcBef>
              <a:defRPr/>
            </a:pPr>
            <a:r>
              <a:rPr lang="en-US" altLang="en-US" sz="2400" kern="0" dirty="0">
                <a:solidFill>
                  <a:srgbClr val="000000"/>
                </a:solidFill>
                <a:latin typeface="Times New Roman" panose="02020603050405020304" pitchFamily="18" charset="0"/>
                <a:cs typeface="Times New Roman" panose="02020603050405020304" pitchFamily="18" charset="0"/>
              </a:rPr>
              <a:t>Do </a:t>
            </a:r>
            <a:r>
              <a:rPr lang="en-US" altLang="en-US" sz="2400" kern="0" dirty="0" err="1">
                <a:solidFill>
                  <a:srgbClr val="000000"/>
                </a:solidFill>
                <a:latin typeface="Times New Roman" panose="02020603050405020304" pitchFamily="18" charset="0"/>
                <a:cs typeface="Times New Roman" panose="02020603050405020304" pitchFamily="18" charset="0"/>
              </a:rPr>
              <a:t>C.Mác</a:t>
            </a:r>
            <a:r>
              <a:rPr lang="en-US" altLang="en-US" sz="2400" kern="0" dirty="0">
                <a:solidFill>
                  <a:srgbClr val="000000"/>
                </a:solidFill>
                <a:latin typeface="Times New Roman" panose="02020603050405020304" pitchFamily="18" charset="0"/>
                <a:cs typeface="Times New Roman" panose="02020603050405020304" pitchFamily="18" charset="0"/>
              </a:rPr>
              <a:t> &amp; </a:t>
            </a:r>
            <a:r>
              <a:rPr lang="en-US" altLang="en-US" sz="2400" kern="0" dirty="0" err="1">
                <a:solidFill>
                  <a:srgbClr val="000000"/>
                </a:solidFill>
                <a:latin typeface="Times New Roman" panose="02020603050405020304" pitchFamily="18" charset="0"/>
                <a:cs typeface="Times New Roman" panose="02020603050405020304" pitchFamily="18" charset="0"/>
              </a:rPr>
              <a:t>Ph.Ănghen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sáng</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lập</a:t>
            </a:r>
            <a:r>
              <a:rPr lang="en-US" altLang="en-US" sz="2400" kern="0" dirty="0">
                <a:solidFill>
                  <a:srgbClr val="000000"/>
                </a:solidFill>
                <a:latin typeface="Times New Roman" panose="02020603050405020304" pitchFamily="18" charset="0"/>
                <a:cs typeface="Times New Roman" panose="02020603050405020304" pitchFamily="18" charset="0"/>
              </a:rPr>
              <a:t> – </a:t>
            </a:r>
            <a:r>
              <a:rPr lang="en-US" altLang="en-US" sz="2400" kern="0" dirty="0" err="1">
                <a:solidFill>
                  <a:srgbClr val="000000"/>
                </a:solidFill>
                <a:latin typeface="Times New Roman" panose="02020603050405020304" pitchFamily="18" charset="0"/>
                <a:cs typeface="Times New Roman" panose="02020603050405020304" pitchFamily="18" charset="0"/>
              </a:rPr>
              <a:t>V.I.Lênin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phát</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triển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Khắc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phục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hạn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chế</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của</a:t>
            </a:r>
            <a:r>
              <a:rPr lang="en-US" altLang="en-US" sz="2400" kern="0" dirty="0">
                <a:solidFill>
                  <a:srgbClr val="000000"/>
                </a:solidFill>
                <a:latin typeface="Times New Roman" panose="02020603050405020304" pitchFamily="18" charset="0"/>
                <a:cs typeface="Times New Roman" panose="02020603050405020304" pitchFamily="18" charset="0"/>
              </a:rPr>
              <a:t> CNDV </a:t>
            </a:r>
            <a:r>
              <a:rPr lang="en-US" altLang="en-US" sz="2400" kern="0" dirty="0" err="1">
                <a:solidFill>
                  <a:srgbClr val="000000"/>
                </a:solidFill>
                <a:latin typeface="Times New Roman" panose="02020603050405020304" pitchFamily="18" charset="0"/>
                <a:cs typeface="Times New Roman" panose="02020603050405020304" pitchFamily="18" charset="0"/>
              </a:rPr>
              <a:t>trước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đó</a:t>
            </a:r>
            <a:r>
              <a:rPr lang="en-US" altLang="en-US" sz="2400" kern="0" dirty="0">
                <a:solidFill>
                  <a:srgbClr val="000000"/>
                </a:solidFill>
                <a:latin typeface="Times New Roman" panose="02020603050405020304" pitchFamily="18" charset="0"/>
                <a:cs typeface="Times New Roman" panose="02020603050405020304" pitchFamily="18" charset="0"/>
              </a:rPr>
              <a:t> =&gt; </a:t>
            </a:r>
            <a:r>
              <a:rPr lang="en-US" altLang="en-US" sz="2400" kern="0" dirty="0" err="1">
                <a:solidFill>
                  <a:srgbClr val="000000"/>
                </a:solidFill>
                <a:latin typeface="Times New Roman" panose="02020603050405020304" pitchFamily="18" charset="0"/>
                <a:cs typeface="Times New Roman" panose="02020603050405020304" pitchFamily="18" charset="0"/>
              </a:rPr>
              <a:t>Đạt</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tới</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trình</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độ</a:t>
            </a:r>
            <a:r>
              <a:rPr lang="en-US" altLang="en-US" sz="2400" kern="0" dirty="0">
                <a:solidFill>
                  <a:srgbClr val="000000"/>
                </a:solidFill>
                <a:latin typeface="Times New Roman" panose="02020603050405020304" pitchFamily="18" charset="0"/>
                <a:cs typeface="Times New Roman" panose="02020603050405020304" pitchFamily="18" charset="0"/>
              </a:rPr>
              <a:t>: DV </a:t>
            </a:r>
            <a:r>
              <a:rPr lang="en-US" altLang="en-US" sz="2400" kern="0" dirty="0" err="1">
                <a:solidFill>
                  <a:srgbClr val="000000"/>
                </a:solidFill>
                <a:latin typeface="Times New Roman" panose="02020603050405020304" pitchFamily="18" charset="0"/>
                <a:cs typeface="Times New Roman" panose="02020603050405020304" pitchFamily="18" charset="0"/>
              </a:rPr>
              <a:t>triệt</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để</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trong</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cả</a:t>
            </a:r>
            <a:r>
              <a:rPr lang="en-US" altLang="en-US" sz="2400" kern="0" dirty="0">
                <a:solidFill>
                  <a:srgbClr val="000000"/>
                </a:solidFill>
                <a:latin typeface="Times New Roman" panose="02020603050405020304" pitchFamily="18" charset="0"/>
                <a:cs typeface="Times New Roman" panose="02020603050405020304" pitchFamily="18" charset="0"/>
              </a:rPr>
              <a:t> TN &amp; XH; </a:t>
            </a:r>
            <a:r>
              <a:rPr lang="en-US" altLang="en-US" sz="2400" kern="0" dirty="0" err="1">
                <a:solidFill>
                  <a:srgbClr val="000000"/>
                </a:solidFill>
                <a:latin typeface="Times New Roman" panose="02020603050405020304" pitchFamily="18" charset="0"/>
                <a:cs typeface="Times New Roman" panose="02020603050405020304" pitchFamily="18" charset="0"/>
              </a:rPr>
              <a:t>biện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chứng</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trong</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nhận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thức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là</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công</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cụ</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để</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nhận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thức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và</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cải</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tạo</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thế</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giới</a:t>
            </a:r>
            <a:endParaRPr lang="en-US" altLang="en-US" sz="2000" kern="0" dirty="0">
              <a:solidFill>
                <a:srgbClr val="00000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2763838" y="1355725"/>
            <a:ext cx="3028950" cy="954088"/>
          </a:xfrm>
          <a:prstGeom prst="rect">
            <a:avLst/>
          </a:prstGeom>
        </p:spPr>
        <p:txBody>
          <a:bodyPr>
            <a:spAutoFit/>
          </a:bodyPr>
          <a:lstStyle/>
          <a:p>
            <a:pPr algn="ctr">
              <a:defRPr/>
            </a:pPr>
            <a:r>
              <a:rPr lang="en-US" altLang="en-US" sz="2800" kern="0" dirty="0">
                <a:solidFill>
                  <a:srgbClr val="000000"/>
                </a:solidFill>
                <a:latin typeface="Times New Roman" panose="02020603050405020304" pitchFamily="18" charset="0"/>
                <a:cs typeface="Times New Roman" panose="02020603050405020304" pitchFamily="18" charset="0"/>
              </a:rPr>
              <a:t>CNDVSH </a:t>
            </a:r>
          </a:p>
          <a:p>
            <a:pPr algn="ctr">
              <a:defRPr/>
            </a:pPr>
            <a:r>
              <a:rPr lang="en-US" altLang="en-US" sz="2800" kern="0" dirty="0">
                <a:solidFill>
                  <a:srgbClr val="000000"/>
                </a:solidFill>
                <a:latin typeface="Times New Roman" panose="02020603050405020304" pitchFamily="18" charset="0"/>
                <a:cs typeface="Times New Roman" panose="02020603050405020304" pitchFamily="18" charset="0"/>
              </a:rPr>
              <a:t>(TK XVII-XVIII)</a:t>
            </a:r>
            <a:endParaRPr lang="en-US" dirty="0"/>
          </a:p>
        </p:txBody>
      </p:sp>
      <p:sp>
        <p:nvSpPr>
          <p:cNvPr id="14" name="Rectangle 13"/>
          <p:cNvSpPr/>
          <p:nvPr/>
        </p:nvSpPr>
        <p:spPr>
          <a:xfrm>
            <a:off x="6781800" y="896938"/>
            <a:ext cx="1722438" cy="523875"/>
          </a:xfrm>
          <a:prstGeom prst="rect">
            <a:avLst/>
          </a:prstGeom>
        </p:spPr>
        <p:txBody>
          <a:bodyPr wrap="none">
            <a:spAutoFit/>
          </a:bodyPr>
          <a:lstStyle/>
          <a:p>
            <a:pPr>
              <a:defRPr/>
            </a:pPr>
            <a:r>
              <a:rPr lang="en-US" altLang="en-US" sz="2800" b="1" kern="0" dirty="0">
                <a:solidFill>
                  <a:srgbClr val="000000"/>
                </a:solidFill>
                <a:latin typeface="Times New Roman" panose="02020603050405020304" pitchFamily="18" charset="0"/>
                <a:cs typeface="Times New Roman" panose="02020603050405020304" pitchFamily="18" charset="0"/>
              </a:rPr>
              <a:t>CNDVBC</a:t>
            </a:r>
            <a:endParaRPr lang="en-US" dirty="0"/>
          </a:p>
        </p:txBody>
      </p:sp>
      <p:sp>
        <p:nvSpPr>
          <p:cNvPr id="15" name="Bent Arrow 14"/>
          <p:cNvSpPr/>
          <p:nvPr/>
        </p:nvSpPr>
        <p:spPr>
          <a:xfrm>
            <a:off x="1539875" y="2005013"/>
            <a:ext cx="812800" cy="606425"/>
          </a:xfrm>
          <a:prstGeom prst="bentArrow">
            <a:avLst>
              <a:gd name="adj1" fmla="val 19893"/>
              <a:gd name="adj2" fmla="val 29256"/>
              <a:gd name="adj3" fmla="val 25000"/>
              <a:gd name="adj4" fmla="val 43750"/>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schemeClr val="tx1"/>
              </a:solidFill>
            </a:endParaRPr>
          </a:p>
        </p:txBody>
      </p:sp>
      <p:sp>
        <p:nvSpPr>
          <p:cNvPr id="16" name="Bent Arrow 15"/>
          <p:cNvSpPr/>
          <p:nvPr/>
        </p:nvSpPr>
        <p:spPr>
          <a:xfrm>
            <a:off x="5375275" y="896938"/>
            <a:ext cx="814388" cy="606425"/>
          </a:xfrm>
          <a:prstGeom prst="bentArrow">
            <a:avLst>
              <a:gd name="adj1" fmla="val 19893"/>
              <a:gd name="adj2" fmla="val 29256"/>
              <a:gd name="adj3" fmla="val 25000"/>
              <a:gd name="adj4" fmla="val 43750"/>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US">
              <a:solidFill>
                <a:schemeClr val="tx1"/>
              </a:solidFill>
            </a:endParaRPr>
          </a:p>
        </p:txBody>
      </p:sp>
      <p:sp>
        <p:nvSpPr>
          <p:cNvPr id="18" name="Rectangle 17"/>
          <p:cNvSpPr/>
          <p:nvPr/>
        </p:nvSpPr>
        <p:spPr>
          <a:xfrm>
            <a:off x="6096000" y="6054725"/>
            <a:ext cx="2895600" cy="830263"/>
          </a:xfrm>
          <a:prstGeom prst="rect">
            <a:avLst/>
          </a:prstGeom>
        </p:spPr>
        <p:txBody>
          <a:bodyPr>
            <a:spAutoFit/>
          </a:bodyPr>
          <a:lstStyle/>
          <a:p>
            <a:pPr algn="ctr" eaLnBrk="1" hangingPunct="1">
              <a:spcBef>
                <a:spcPct val="20000"/>
              </a:spcBef>
              <a:defRPr/>
            </a:pPr>
            <a:r>
              <a:rPr lang="en-US" altLang="en-US" sz="2400" b="1" i="1" kern="0" dirty="0" err="1">
                <a:solidFill>
                  <a:srgbClr val="000000"/>
                </a:solidFill>
                <a:latin typeface="Times New Roman" panose="02020603050405020304" pitchFamily="18" charset="0"/>
                <a:cs typeface="Times New Roman" panose="02020603050405020304" pitchFamily="18" charset="0"/>
              </a:rPr>
              <a:t>Hình</a:t>
            </a:r>
            <a:r>
              <a:rPr lang="en-US" altLang="en-US" sz="2400" b="1" i="1" kern="0" dirty="0">
                <a:solidFill>
                  <a:srgbClr val="000000"/>
                </a:solidFill>
                <a:latin typeface="Times New Roman" panose="02020603050405020304" pitchFamily="18" charset="0"/>
                <a:cs typeface="Times New Roman" panose="02020603050405020304" pitchFamily="18" charset="0"/>
              </a:rPr>
              <a:t> </a:t>
            </a:r>
            <a:r>
              <a:rPr lang="en-US" altLang="en-US" sz="2400" b="1" i="1" kern="0" dirty="0" err="1">
                <a:solidFill>
                  <a:srgbClr val="000000"/>
                </a:solidFill>
                <a:latin typeface="Times New Roman" panose="02020603050405020304" pitchFamily="18" charset="0"/>
                <a:cs typeface="Times New Roman" panose="02020603050405020304" pitchFamily="18" charset="0"/>
              </a:rPr>
              <a:t>thức</a:t>
            </a:r>
            <a:r>
              <a:rPr lang="en-US" altLang="en-US" sz="2400" b="1" i="1" kern="0" dirty="0">
                <a:solidFill>
                  <a:srgbClr val="000000"/>
                </a:solidFill>
                <a:latin typeface="Times New Roman" panose="02020603050405020304" pitchFamily="18" charset="0"/>
                <a:cs typeface="Times New Roman" panose="02020603050405020304" pitchFamily="18" charset="0"/>
              </a:rPr>
              <a:t> </a:t>
            </a:r>
            <a:r>
              <a:rPr lang="en-US" altLang="en-US" sz="2400" b="1" i="1" kern="0" dirty="0" err="1">
                <a:solidFill>
                  <a:srgbClr val="000000"/>
                </a:solidFill>
                <a:latin typeface="Times New Roman" panose="02020603050405020304" pitchFamily="18" charset="0"/>
                <a:cs typeface="Times New Roman" panose="02020603050405020304" pitchFamily="18" charset="0"/>
              </a:rPr>
              <a:t>cao</a:t>
            </a:r>
            <a:r>
              <a:rPr lang="en-US" altLang="en-US" sz="2400" b="1" i="1" kern="0" dirty="0">
                <a:solidFill>
                  <a:srgbClr val="000000"/>
                </a:solidFill>
                <a:latin typeface="Times New Roman" panose="02020603050405020304" pitchFamily="18" charset="0"/>
                <a:cs typeface="Times New Roman" panose="02020603050405020304" pitchFamily="18" charset="0"/>
              </a:rPr>
              <a:t> </a:t>
            </a:r>
            <a:r>
              <a:rPr lang="en-US" altLang="en-US" sz="2400" b="1" i="1" kern="0" dirty="0" err="1">
                <a:solidFill>
                  <a:srgbClr val="000000"/>
                </a:solidFill>
                <a:latin typeface="Times New Roman" panose="02020603050405020304" pitchFamily="18" charset="0"/>
                <a:cs typeface="Times New Roman" panose="02020603050405020304" pitchFamily="18" charset="0"/>
              </a:rPr>
              <a:t>nhất</a:t>
            </a:r>
            <a:r>
              <a:rPr lang="en-US" altLang="en-US" sz="2400" b="1" i="1" kern="0" dirty="0">
                <a:solidFill>
                  <a:srgbClr val="000000"/>
                </a:solidFill>
                <a:latin typeface="Times New Roman" panose="02020603050405020304" pitchFamily="18" charset="0"/>
                <a:cs typeface="Times New Roman" panose="02020603050405020304" pitchFamily="18" charset="0"/>
              </a:rPr>
              <a:t> </a:t>
            </a:r>
            <a:r>
              <a:rPr lang="en-US" altLang="en-US" sz="2400" b="1" i="1" kern="0" dirty="0" err="1">
                <a:solidFill>
                  <a:srgbClr val="000000"/>
                </a:solidFill>
                <a:latin typeface="Times New Roman" panose="02020603050405020304" pitchFamily="18" charset="0"/>
                <a:cs typeface="Times New Roman" panose="02020603050405020304" pitchFamily="18" charset="0"/>
              </a:rPr>
              <a:t>của</a:t>
            </a:r>
            <a:r>
              <a:rPr lang="en-US" altLang="en-US" sz="2400" b="1" i="1" kern="0" dirty="0">
                <a:solidFill>
                  <a:srgbClr val="000000"/>
                </a:solidFill>
                <a:latin typeface="Times New Roman" panose="02020603050405020304" pitchFamily="18" charset="0"/>
                <a:cs typeface="Times New Roman" panose="02020603050405020304" pitchFamily="18" charset="0"/>
              </a:rPr>
              <a:t> CNDV</a:t>
            </a:r>
            <a:endParaRPr lang="vi-VN" altLang="en-US" sz="2400" b="1" i="1" kern="0" dirty="0">
              <a:solidFill>
                <a:srgbClr val="000000"/>
              </a:solidFill>
              <a:latin typeface="Times New Roman" panose="02020603050405020304" pitchFamily="18" charset="0"/>
              <a:cs typeface="Times New Roman" panose="02020603050405020304" pitchFamily="18" charset="0"/>
            </a:endParaRPr>
          </a:p>
        </p:txBody>
      </p:sp>
      <p:sp>
        <p:nvSpPr>
          <p:cNvPr id="19" name="Down Arrow 18"/>
          <p:cNvSpPr/>
          <p:nvPr/>
        </p:nvSpPr>
        <p:spPr>
          <a:xfrm>
            <a:off x="7312025" y="5756275"/>
            <a:ext cx="457200" cy="439738"/>
          </a:xfrm>
          <a:prstGeom prst="downArrow">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3" presetClass="entr" presetSubtype="16"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plus(in)">
                                      <p:cBhvr>
                                        <p:cTn id="15" dur="2000"/>
                                        <p:tgtEl>
                                          <p:spTgt spid="15"/>
                                        </p:tgtEl>
                                      </p:cBhvr>
                                    </p:animEffect>
                                  </p:childTnLst>
                                </p:cTn>
                              </p:par>
                              <p:par>
                                <p:cTn id="16" presetID="13" presetClass="entr" presetSubtype="16"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plus(in)">
                                      <p:cBhvr>
                                        <p:cTn id="18" dur="2000"/>
                                        <p:tgtEl>
                                          <p:spTgt spid="13"/>
                                        </p:tgtEl>
                                      </p:cBhvr>
                                    </p:animEffect>
                                  </p:childTnLst>
                                </p:cTn>
                              </p:par>
                              <p:par>
                                <p:cTn id="19" presetID="13" presetClass="entr" presetSubtype="16"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plus(in)">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linds(horizontal)">
                                      <p:cBhvr>
                                        <p:cTn id="26" dur="500"/>
                                        <p:tgtEl>
                                          <p:spTgt spid="16"/>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linds(horizontal)">
                                      <p:cBhvr>
                                        <p:cTn id="29" dur="500"/>
                                        <p:tgtEl>
                                          <p:spTgt spid="11"/>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ppt_x"/>
                                          </p:val>
                                        </p:tav>
                                        <p:tav tm="100000">
                                          <p:val>
                                            <p:strVal val="#ppt_x"/>
                                          </p:val>
                                        </p:tav>
                                      </p:tavLst>
                                    </p:anim>
                                    <p:anim calcmode="lin" valueType="num">
                                      <p:cBhvr additive="base">
                                        <p:cTn id="4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animBg="1"/>
      <p:bldP spid="11" grpId="0" animBg="1"/>
      <p:bldP spid="13" grpId="0"/>
      <p:bldP spid="14"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82550" y="107950"/>
            <a:ext cx="8915400" cy="685800"/>
          </a:xfrm>
        </p:spPr>
        <p:txBody>
          <a:bodyPr/>
          <a:lstStyle/>
          <a:p>
            <a:br>
              <a:rPr lang="en-GB" altLang="en-US" sz="3600" i="1">
                <a:latin typeface="Times New Roman" pitchFamily="18" charset="0"/>
                <a:cs typeface="Times New Roman" pitchFamily="18" charset="0"/>
              </a:rPr>
            </a:br>
            <a:r>
              <a:rPr lang="en-GB" altLang="en-US" sz="3600" i="1">
                <a:latin typeface="Times New Roman" pitchFamily="18" charset="0"/>
                <a:cs typeface="Times New Roman" pitchFamily="18" charset="0"/>
              </a:rPr>
              <a:t>b. Chủ nghĩa duy vật và chủ nghĩa duy tâm</a:t>
            </a:r>
            <a:br>
              <a:rPr lang="vi-VN" altLang="en-US"/>
            </a:br>
            <a:endParaRPr lang="vi-VN" altLang="en-US"/>
          </a:p>
        </p:txBody>
      </p:sp>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A7D7504A-A3E7-454E-A1F8-E755B891FD74}" type="datetime1">
              <a:rPr lang="en-US" smtClean="0"/>
              <a:pPr>
                <a:defRPr/>
              </a:pPr>
              <a:t>9/29/2021</a:t>
            </a:fld>
            <a:endParaRPr lang="en-US"/>
          </a:p>
        </p:txBody>
      </p:sp>
      <p:sp>
        <p:nvSpPr>
          <p:cNvPr id="6" name="Oval 5"/>
          <p:cNvSpPr/>
          <p:nvPr/>
        </p:nvSpPr>
        <p:spPr>
          <a:xfrm>
            <a:off x="2743200" y="4691063"/>
            <a:ext cx="2590800" cy="838200"/>
          </a:xfrm>
          <a:prstGeom prst="ellipse">
            <a:avLst/>
          </a:prstGeom>
          <a:solidFill>
            <a:srgbClr val="92D050"/>
          </a:solidFill>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i="1" kern="0" dirty="0" err="1">
                <a:solidFill>
                  <a:srgbClr val="000000"/>
                </a:solidFill>
                <a:latin typeface="Times New Roman" pitchFamily="18" charset="0"/>
                <a:cs typeface="Times New Roman" pitchFamily="18" charset="0"/>
              </a:rPr>
              <a:t>Duy</a:t>
            </a:r>
            <a:r>
              <a:rPr lang="en-US" sz="2800" i="1" kern="0" dirty="0">
                <a:solidFill>
                  <a:srgbClr val="000000"/>
                </a:solidFill>
                <a:latin typeface="Times New Roman" pitchFamily="18" charset="0"/>
                <a:cs typeface="Times New Roman" pitchFamily="18" charset="0"/>
              </a:rPr>
              <a:t> </a:t>
            </a:r>
            <a:r>
              <a:rPr lang="en-US" sz="2800" i="1" kern="0" dirty="0" err="1">
                <a:solidFill>
                  <a:srgbClr val="000000"/>
                </a:solidFill>
                <a:latin typeface="Times New Roman" pitchFamily="18" charset="0"/>
                <a:cs typeface="Times New Roman" pitchFamily="18" charset="0"/>
              </a:rPr>
              <a:t>tâm</a:t>
            </a:r>
            <a:r>
              <a:rPr lang="en-US" sz="2800" i="1" kern="0" dirty="0">
                <a:solidFill>
                  <a:srgbClr val="000000"/>
                </a:solidFill>
                <a:latin typeface="Times New Roman" pitchFamily="18" charset="0"/>
                <a:cs typeface="Times New Roman" pitchFamily="18" charset="0"/>
              </a:rPr>
              <a:t> </a:t>
            </a:r>
            <a:r>
              <a:rPr lang="en-US" sz="2800" i="1" kern="0" dirty="0" err="1">
                <a:solidFill>
                  <a:srgbClr val="000000"/>
                </a:solidFill>
                <a:latin typeface="Times New Roman" pitchFamily="18" charset="0"/>
                <a:cs typeface="Times New Roman" pitchFamily="18" charset="0"/>
              </a:rPr>
              <a:t>chủ</a:t>
            </a:r>
            <a:r>
              <a:rPr lang="en-US" sz="2800" i="1" kern="0" dirty="0">
                <a:solidFill>
                  <a:srgbClr val="000000"/>
                </a:solidFill>
                <a:latin typeface="Times New Roman" pitchFamily="18" charset="0"/>
                <a:cs typeface="Times New Roman" pitchFamily="18" charset="0"/>
              </a:rPr>
              <a:t> </a:t>
            </a:r>
            <a:r>
              <a:rPr lang="en-US" sz="2800" i="1" kern="0" dirty="0" err="1">
                <a:solidFill>
                  <a:srgbClr val="000000"/>
                </a:solidFill>
                <a:latin typeface="Times New Roman" pitchFamily="18" charset="0"/>
                <a:cs typeface="Times New Roman" pitchFamily="18" charset="0"/>
              </a:rPr>
              <a:t>quan</a:t>
            </a:r>
            <a:endParaRPr lang="en-US" dirty="0"/>
          </a:p>
        </p:txBody>
      </p:sp>
      <p:sp>
        <p:nvSpPr>
          <p:cNvPr id="7" name="Oval 6"/>
          <p:cNvSpPr/>
          <p:nvPr/>
        </p:nvSpPr>
        <p:spPr>
          <a:xfrm>
            <a:off x="2743200" y="1865313"/>
            <a:ext cx="2590800" cy="965200"/>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2800" i="1" kern="0" dirty="0" err="1">
                <a:solidFill>
                  <a:srgbClr val="000000"/>
                </a:solidFill>
                <a:latin typeface="Times New Roman" pitchFamily="18" charset="0"/>
                <a:cs typeface="Times New Roman" pitchFamily="18" charset="0"/>
              </a:rPr>
              <a:t>Duy</a:t>
            </a:r>
            <a:r>
              <a:rPr lang="en-US" sz="2800" i="1" kern="0" dirty="0">
                <a:solidFill>
                  <a:srgbClr val="000000"/>
                </a:solidFill>
                <a:latin typeface="Times New Roman" pitchFamily="18" charset="0"/>
                <a:cs typeface="Times New Roman" pitchFamily="18" charset="0"/>
              </a:rPr>
              <a:t> </a:t>
            </a:r>
            <a:r>
              <a:rPr lang="en-US" sz="2800" i="1" kern="0" dirty="0" err="1">
                <a:solidFill>
                  <a:srgbClr val="000000"/>
                </a:solidFill>
                <a:latin typeface="Times New Roman" pitchFamily="18" charset="0"/>
                <a:cs typeface="Times New Roman" pitchFamily="18" charset="0"/>
              </a:rPr>
              <a:t>tâm</a:t>
            </a:r>
            <a:r>
              <a:rPr lang="en-US" sz="2800" i="1" kern="0" dirty="0">
                <a:solidFill>
                  <a:srgbClr val="000000"/>
                </a:solidFill>
                <a:latin typeface="Times New Roman" pitchFamily="18" charset="0"/>
                <a:cs typeface="Times New Roman" pitchFamily="18" charset="0"/>
              </a:rPr>
              <a:t> </a:t>
            </a:r>
            <a:r>
              <a:rPr lang="en-US" sz="2800" i="1" kern="0" dirty="0" err="1">
                <a:solidFill>
                  <a:srgbClr val="000000"/>
                </a:solidFill>
                <a:latin typeface="Times New Roman" pitchFamily="18" charset="0"/>
                <a:cs typeface="Times New Roman" pitchFamily="18" charset="0"/>
              </a:rPr>
              <a:t>khách</a:t>
            </a:r>
            <a:r>
              <a:rPr lang="en-US" sz="2800" i="1" kern="0" dirty="0">
                <a:solidFill>
                  <a:srgbClr val="000000"/>
                </a:solidFill>
                <a:latin typeface="Times New Roman" pitchFamily="18" charset="0"/>
                <a:cs typeface="Times New Roman" pitchFamily="18" charset="0"/>
              </a:rPr>
              <a:t> </a:t>
            </a:r>
            <a:r>
              <a:rPr lang="en-US" sz="2800" i="1" kern="0" dirty="0" err="1">
                <a:solidFill>
                  <a:srgbClr val="000000"/>
                </a:solidFill>
                <a:latin typeface="Times New Roman" pitchFamily="18" charset="0"/>
                <a:cs typeface="Times New Roman" pitchFamily="18" charset="0"/>
              </a:rPr>
              <a:t>quan</a:t>
            </a:r>
            <a:endParaRPr lang="en-US" dirty="0"/>
          </a:p>
        </p:txBody>
      </p:sp>
      <p:sp>
        <p:nvSpPr>
          <p:cNvPr id="8" name="Frame 7"/>
          <p:cNvSpPr/>
          <p:nvPr/>
        </p:nvSpPr>
        <p:spPr>
          <a:xfrm>
            <a:off x="304800" y="2078038"/>
            <a:ext cx="1822450" cy="3124200"/>
          </a:xfrm>
          <a:prstGeom prst="fram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GB" altLang="en-US" sz="3600" b="1" i="1" kern="0" dirty="0">
                <a:solidFill>
                  <a:schemeClr val="tx1"/>
                </a:solidFill>
                <a:latin typeface="Times New Roman" panose="02020603050405020304" pitchFamily="18" charset="0"/>
                <a:ea typeface="+mj-ea"/>
                <a:cs typeface="Times New Roman" panose="02020603050405020304" pitchFamily="18" charset="0"/>
              </a:rPr>
              <a:t>Chủ </a:t>
            </a:r>
            <a:r>
              <a:rPr lang="en-GB" altLang="en-US" sz="3600" b="1" i="1" kern="0" dirty="0" err="1">
                <a:solidFill>
                  <a:schemeClr val="tx1"/>
                </a:solidFill>
                <a:latin typeface="Times New Roman" panose="02020603050405020304" pitchFamily="18" charset="0"/>
                <a:ea typeface="+mj-ea"/>
                <a:cs typeface="Times New Roman" panose="02020603050405020304" pitchFamily="18" charset="0"/>
              </a:rPr>
              <a:t>nghĩa</a:t>
            </a:r>
            <a:r>
              <a:rPr lang="en-GB" altLang="en-US" sz="3600" b="1" i="1" kern="0" dirty="0">
                <a:solidFill>
                  <a:schemeClr val="tx1"/>
                </a:solidFill>
                <a:latin typeface="Times New Roman" panose="02020603050405020304" pitchFamily="18" charset="0"/>
                <a:ea typeface="+mj-ea"/>
                <a:cs typeface="Times New Roman" panose="02020603050405020304" pitchFamily="18" charset="0"/>
              </a:rPr>
              <a:t> </a:t>
            </a:r>
            <a:r>
              <a:rPr lang="en-GB" altLang="en-US" sz="3600" b="1" i="1" kern="0" dirty="0" err="1">
                <a:solidFill>
                  <a:schemeClr val="tx1"/>
                </a:solidFill>
                <a:latin typeface="Times New Roman" panose="02020603050405020304" pitchFamily="18" charset="0"/>
                <a:ea typeface="+mj-ea"/>
                <a:cs typeface="Times New Roman" panose="02020603050405020304" pitchFamily="18" charset="0"/>
              </a:rPr>
              <a:t>duy</a:t>
            </a:r>
            <a:r>
              <a:rPr lang="en-GB" altLang="en-US" sz="3600" b="1" i="1" kern="0" dirty="0">
                <a:solidFill>
                  <a:schemeClr val="tx1"/>
                </a:solidFill>
                <a:latin typeface="Times New Roman" panose="02020603050405020304" pitchFamily="18" charset="0"/>
                <a:ea typeface="+mj-ea"/>
                <a:cs typeface="Times New Roman" panose="02020603050405020304" pitchFamily="18" charset="0"/>
              </a:rPr>
              <a:t> </a:t>
            </a:r>
            <a:r>
              <a:rPr lang="en-GB" altLang="en-US" sz="3600" b="1" i="1" kern="0" dirty="0" err="1">
                <a:solidFill>
                  <a:schemeClr val="tx1"/>
                </a:solidFill>
                <a:latin typeface="Times New Roman" panose="02020603050405020304" pitchFamily="18" charset="0"/>
                <a:ea typeface="+mj-ea"/>
                <a:cs typeface="Times New Roman" panose="02020603050405020304" pitchFamily="18" charset="0"/>
              </a:rPr>
              <a:t>tâm</a:t>
            </a:r>
            <a:endParaRPr lang="en-US" dirty="0">
              <a:solidFill>
                <a:schemeClr val="tx1"/>
              </a:solidFill>
            </a:endParaRPr>
          </a:p>
        </p:txBody>
      </p:sp>
      <p:sp>
        <p:nvSpPr>
          <p:cNvPr id="14" name="Rounded Rectangle 13"/>
          <p:cNvSpPr/>
          <p:nvPr/>
        </p:nvSpPr>
        <p:spPr>
          <a:xfrm>
            <a:off x="5334000" y="1462088"/>
            <a:ext cx="3657600" cy="177165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800" kern="0" dirty="0" err="1">
                <a:solidFill>
                  <a:srgbClr val="000000"/>
                </a:solidFill>
                <a:latin typeface="Times New Roman" pitchFamily="18" charset="0"/>
                <a:cs typeface="Times New Roman" pitchFamily="18" charset="0"/>
              </a:rPr>
              <a:t>Tinh</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thần</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khách</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quan</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có</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trước</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và</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tồn</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tại</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độc</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lập</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với</a:t>
            </a:r>
            <a:r>
              <a:rPr lang="en-US" sz="2800" kern="0" dirty="0">
                <a:solidFill>
                  <a:srgbClr val="000000"/>
                </a:solidFill>
                <a:latin typeface="Times New Roman" pitchFamily="18" charset="0"/>
                <a:cs typeface="Times New Roman" pitchFamily="18" charset="0"/>
              </a:rPr>
              <a:t> con </a:t>
            </a:r>
            <a:r>
              <a:rPr lang="en-US" sz="2800" kern="0" dirty="0" err="1">
                <a:solidFill>
                  <a:srgbClr val="000000"/>
                </a:solidFill>
                <a:latin typeface="Times New Roman" pitchFamily="18" charset="0"/>
                <a:cs typeface="Times New Roman" pitchFamily="18" charset="0"/>
              </a:rPr>
              <a:t>người</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Platon</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Hêghen</a:t>
            </a:r>
            <a:r>
              <a:rPr lang="en-US" sz="2800" kern="0" dirty="0">
                <a:solidFill>
                  <a:srgbClr val="000000"/>
                </a:solidFill>
                <a:latin typeface="Times New Roman" pitchFamily="18" charset="0"/>
                <a:cs typeface="Times New Roman" pitchFamily="18" charset="0"/>
              </a:rPr>
              <a:t>)</a:t>
            </a:r>
            <a:endParaRPr lang="en-US" dirty="0">
              <a:solidFill>
                <a:srgbClr val="FEE9DE"/>
              </a:solidFill>
            </a:endParaRPr>
          </a:p>
        </p:txBody>
      </p:sp>
      <p:sp>
        <p:nvSpPr>
          <p:cNvPr id="15" name="Rounded Rectangle 14"/>
          <p:cNvSpPr/>
          <p:nvPr/>
        </p:nvSpPr>
        <p:spPr>
          <a:xfrm>
            <a:off x="5334000" y="4114800"/>
            <a:ext cx="3663950" cy="1992313"/>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just" eaLnBrk="1" hangingPunct="1">
              <a:lnSpc>
                <a:spcPct val="90000"/>
              </a:lnSpc>
              <a:spcBef>
                <a:spcPct val="20000"/>
              </a:spcBef>
              <a:defRPr/>
            </a:pPr>
            <a:r>
              <a:rPr lang="en-US" sz="2800" kern="0" dirty="0" err="1">
                <a:solidFill>
                  <a:srgbClr val="000000"/>
                </a:solidFill>
                <a:latin typeface="Times New Roman" pitchFamily="18" charset="0"/>
                <a:cs typeface="Times New Roman" pitchFamily="18" charset="0"/>
              </a:rPr>
              <a:t>Thừa</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nhận</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tính</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thứ</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nhất</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của</a:t>
            </a:r>
            <a:r>
              <a:rPr lang="en-US" sz="2800" kern="0" dirty="0">
                <a:solidFill>
                  <a:srgbClr val="000000"/>
                </a:solidFill>
                <a:latin typeface="Times New Roman" pitchFamily="18" charset="0"/>
                <a:cs typeface="Times New Roman" pitchFamily="18" charset="0"/>
              </a:rPr>
              <a:t> ý </a:t>
            </a:r>
            <a:r>
              <a:rPr lang="en-US" sz="2800" kern="0" dirty="0" err="1">
                <a:solidFill>
                  <a:srgbClr val="000000"/>
                </a:solidFill>
                <a:latin typeface="Times New Roman" pitchFamily="18" charset="0"/>
                <a:cs typeface="Times New Roman" pitchFamily="18" charset="0"/>
              </a:rPr>
              <a:t>thức</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từng</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người</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cá</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nhân</a:t>
            </a:r>
            <a:r>
              <a:rPr lang="en-US" sz="2800" kern="0" dirty="0">
                <a:solidFill>
                  <a:srgbClr val="000000"/>
                </a:solidFill>
                <a:latin typeface="Times New Roman" pitchFamily="18" charset="0"/>
                <a:cs typeface="Times New Roman" pitchFamily="18" charset="0"/>
              </a:rPr>
              <a:t> - </a:t>
            </a:r>
            <a:r>
              <a:rPr lang="en-US" sz="2800" kern="0" dirty="0" err="1">
                <a:solidFill>
                  <a:srgbClr val="000000"/>
                </a:solidFill>
                <a:latin typeface="Times New Roman" pitchFamily="18" charset="0"/>
                <a:cs typeface="Times New Roman" pitchFamily="18" charset="0"/>
              </a:rPr>
              <a:t>G.Berkeley</a:t>
            </a:r>
            <a:r>
              <a:rPr lang="en-US" sz="2800" kern="0" dirty="0">
                <a:solidFill>
                  <a:srgbClr val="000000"/>
                </a:solidFill>
                <a:latin typeface="Times New Roman" pitchFamily="18" charset="0"/>
                <a:cs typeface="Times New Roman" pitchFamily="18" charset="0"/>
              </a:rPr>
              <a:t>, Hume, </a:t>
            </a:r>
            <a:r>
              <a:rPr lang="en-US" sz="2800" kern="0" dirty="0" err="1">
                <a:solidFill>
                  <a:srgbClr val="000000"/>
                </a:solidFill>
                <a:latin typeface="Times New Roman" pitchFamily="18" charset="0"/>
                <a:cs typeface="Times New Roman" pitchFamily="18" charset="0"/>
              </a:rPr>
              <a:t>G.Fichte</a:t>
            </a:r>
            <a:r>
              <a:rPr lang="en-US" sz="2800" kern="0" dirty="0">
                <a:solidFill>
                  <a:srgbClr val="000000"/>
                </a:solidFill>
                <a:latin typeface="Times New Roman" pitchFamily="18" charset="0"/>
                <a:cs typeface="Times New Roman" pitchFamily="18" charset="0"/>
              </a:rPr>
              <a:t>)</a:t>
            </a:r>
          </a:p>
        </p:txBody>
      </p:sp>
      <p:cxnSp>
        <p:nvCxnSpPr>
          <p:cNvPr id="17" name="Straight Arrow Connector 16"/>
          <p:cNvCxnSpPr>
            <a:stCxn id="8" idx="3"/>
            <a:endCxn id="7" idx="2"/>
          </p:cNvCxnSpPr>
          <p:nvPr/>
        </p:nvCxnSpPr>
        <p:spPr>
          <a:xfrm flipV="1">
            <a:off x="2127250" y="2347913"/>
            <a:ext cx="615950" cy="129222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8" idx="3"/>
            <a:endCxn id="6" idx="2"/>
          </p:cNvCxnSpPr>
          <p:nvPr/>
        </p:nvCxnSpPr>
        <p:spPr>
          <a:xfrm>
            <a:off x="2127250" y="3640138"/>
            <a:ext cx="615950" cy="147002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arn(inVertical)">
                                      <p:cBhvr>
                                        <p:cTn id="13" dur="500"/>
                                        <p:tgtEl>
                                          <p:spTgt spid="23"/>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down)">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p:cTn id="26" dur="1000" fill="hold"/>
                                        <p:tgtEl>
                                          <p:spTgt spid="15"/>
                                        </p:tgtEl>
                                        <p:attrNameLst>
                                          <p:attrName>ppt_w</p:attrName>
                                        </p:attrNameLst>
                                      </p:cBhvr>
                                      <p:tavLst>
                                        <p:tav tm="0">
                                          <p:val>
                                            <p:strVal val="#ppt_w*0.70"/>
                                          </p:val>
                                        </p:tav>
                                        <p:tav tm="100000">
                                          <p:val>
                                            <p:strVal val="#ppt_w"/>
                                          </p:val>
                                        </p:tav>
                                      </p:tavLst>
                                    </p:anim>
                                    <p:anim calcmode="lin" valueType="num">
                                      <p:cBhvr>
                                        <p:cTn id="27" dur="1000" fill="hold"/>
                                        <p:tgtEl>
                                          <p:spTgt spid="15"/>
                                        </p:tgtEl>
                                        <p:attrNameLst>
                                          <p:attrName>ppt_h</p:attrName>
                                        </p:attrNameLst>
                                      </p:cBhvr>
                                      <p:tavLst>
                                        <p:tav tm="0">
                                          <p:val>
                                            <p:strVal val="#ppt_h"/>
                                          </p:val>
                                        </p:tav>
                                        <p:tav tm="100000">
                                          <p:val>
                                            <p:strVal val="#ppt_h"/>
                                          </p:val>
                                        </p:tav>
                                      </p:tavLst>
                                    </p:anim>
                                    <p:animEffect transition="in" filter="fade">
                                      <p:cBhvr>
                                        <p:cTn id="28"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4"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82550" y="107950"/>
            <a:ext cx="8915400" cy="685800"/>
          </a:xfrm>
        </p:spPr>
        <p:txBody>
          <a:bodyPr/>
          <a:lstStyle/>
          <a:p>
            <a:br>
              <a:rPr lang="en-GB" altLang="en-US" sz="3600" i="1">
                <a:latin typeface="Times New Roman" pitchFamily="18" charset="0"/>
                <a:cs typeface="Times New Roman" pitchFamily="18" charset="0"/>
              </a:rPr>
            </a:br>
            <a:r>
              <a:rPr lang="en-GB" altLang="en-US" sz="3600" i="1">
                <a:latin typeface="Times New Roman" pitchFamily="18" charset="0"/>
                <a:cs typeface="Times New Roman" pitchFamily="18" charset="0"/>
              </a:rPr>
              <a:t>b. Chủ nghĩa duy vật và chủ nghĩa duy tâm</a:t>
            </a:r>
            <a:br>
              <a:rPr lang="vi-VN" altLang="en-US"/>
            </a:br>
            <a:endParaRPr lang="vi-VN" altLang="en-US"/>
          </a:p>
        </p:txBody>
      </p:sp>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A7D7504A-A3E7-454E-A1F8-E755B891FD74}" type="datetime1">
              <a:rPr lang="en-US" smtClean="0"/>
              <a:pPr>
                <a:defRPr/>
              </a:pPr>
              <a:t>9/29/2021</a:t>
            </a:fld>
            <a:endParaRPr lang="en-US"/>
          </a:p>
        </p:txBody>
      </p:sp>
      <p:sp>
        <p:nvSpPr>
          <p:cNvPr id="6" name="Frame 5"/>
          <p:cNvSpPr/>
          <p:nvPr/>
        </p:nvSpPr>
        <p:spPr>
          <a:xfrm>
            <a:off x="104775" y="1228725"/>
            <a:ext cx="1439863" cy="3838575"/>
          </a:xfrm>
          <a:prstGeom prst="fram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GB" altLang="en-US" sz="2800" b="1" i="1" kern="0" dirty="0">
                <a:solidFill>
                  <a:schemeClr val="tx1"/>
                </a:solidFill>
                <a:latin typeface="Times New Roman" panose="02020603050405020304" pitchFamily="18" charset="0"/>
                <a:ea typeface="+mj-ea"/>
                <a:cs typeface="Times New Roman" panose="02020603050405020304" pitchFamily="18" charset="0"/>
              </a:rPr>
              <a:t>Chủ </a:t>
            </a:r>
            <a:r>
              <a:rPr lang="en-GB" altLang="en-US" sz="2800" b="1" i="1" kern="0" dirty="0" err="1">
                <a:solidFill>
                  <a:schemeClr val="tx1"/>
                </a:solidFill>
                <a:latin typeface="Times New Roman" panose="02020603050405020304" pitchFamily="18" charset="0"/>
                <a:ea typeface="+mj-ea"/>
                <a:cs typeface="Times New Roman" panose="02020603050405020304" pitchFamily="18" charset="0"/>
              </a:rPr>
              <a:t>nghĩa</a:t>
            </a:r>
            <a:r>
              <a:rPr lang="en-GB" altLang="en-US" sz="2800" b="1" i="1" kern="0" dirty="0">
                <a:solidFill>
                  <a:schemeClr val="tx1"/>
                </a:solidFill>
                <a:latin typeface="Times New Roman" panose="02020603050405020304" pitchFamily="18" charset="0"/>
                <a:ea typeface="+mj-ea"/>
                <a:cs typeface="Times New Roman" panose="02020603050405020304" pitchFamily="18" charset="0"/>
              </a:rPr>
              <a:t> </a:t>
            </a:r>
            <a:r>
              <a:rPr lang="en-GB" altLang="en-US" sz="2800" b="1" i="1" kern="0" dirty="0" err="1">
                <a:solidFill>
                  <a:schemeClr val="tx1"/>
                </a:solidFill>
                <a:latin typeface="Times New Roman" panose="02020603050405020304" pitchFamily="18" charset="0"/>
                <a:ea typeface="+mj-ea"/>
                <a:cs typeface="Times New Roman" panose="02020603050405020304" pitchFamily="18" charset="0"/>
              </a:rPr>
              <a:t>duy</a:t>
            </a:r>
            <a:r>
              <a:rPr lang="en-GB" altLang="en-US" sz="2800" b="1" i="1" kern="0" dirty="0">
                <a:solidFill>
                  <a:schemeClr val="tx1"/>
                </a:solidFill>
                <a:latin typeface="Times New Roman" panose="02020603050405020304" pitchFamily="18" charset="0"/>
                <a:ea typeface="+mj-ea"/>
                <a:cs typeface="Times New Roman" panose="02020603050405020304" pitchFamily="18" charset="0"/>
              </a:rPr>
              <a:t> </a:t>
            </a:r>
            <a:r>
              <a:rPr lang="en-GB" altLang="en-US" sz="2800" b="1" i="1" kern="0" dirty="0" err="1">
                <a:solidFill>
                  <a:schemeClr val="tx1"/>
                </a:solidFill>
                <a:latin typeface="Times New Roman" panose="02020603050405020304" pitchFamily="18" charset="0"/>
                <a:ea typeface="+mj-ea"/>
                <a:cs typeface="Times New Roman" panose="02020603050405020304" pitchFamily="18" charset="0"/>
              </a:rPr>
              <a:t>tâm</a:t>
            </a:r>
            <a:endParaRPr lang="en-US" sz="1400" dirty="0">
              <a:solidFill>
                <a:schemeClr val="tx1"/>
              </a:solidFill>
            </a:endParaRPr>
          </a:p>
        </p:txBody>
      </p:sp>
      <p:sp>
        <p:nvSpPr>
          <p:cNvPr id="8" name="Oval 7"/>
          <p:cNvSpPr/>
          <p:nvPr/>
        </p:nvSpPr>
        <p:spPr>
          <a:xfrm>
            <a:off x="3581400" y="1143000"/>
            <a:ext cx="3581400" cy="625475"/>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2800" b="1" kern="0" dirty="0" err="1">
                <a:solidFill>
                  <a:srgbClr val="000000"/>
                </a:solidFill>
                <a:latin typeface="Times New Roman" pitchFamily="18" charset="0"/>
                <a:cs typeface="Times New Roman" pitchFamily="18" charset="0"/>
              </a:rPr>
              <a:t>Đặc</a:t>
            </a:r>
            <a:r>
              <a:rPr lang="en-US" sz="2800" b="1" kern="0" dirty="0">
                <a:solidFill>
                  <a:srgbClr val="000000"/>
                </a:solidFill>
                <a:latin typeface="Times New Roman" pitchFamily="18" charset="0"/>
                <a:cs typeface="Times New Roman" pitchFamily="18" charset="0"/>
              </a:rPr>
              <a:t> </a:t>
            </a:r>
            <a:r>
              <a:rPr lang="en-US" sz="2800" b="1" kern="0" dirty="0" err="1">
                <a:solidFill>
                  <a:srgbClr val="000000"/>
                </a:solidFill>
                <a:latin typeface="Times New Roman" pitchFamily="18" charset="0"/>
                <a:cs typeface="Times New Roman" pitchFamily="18" charset="0"/>
              </a:rPr>
              <a:t>điểm</a:t>
            </a:r>
            <a:endParaRPr lang="en-US" dirty="0"/>
          </a:p>
        </p:txBody>
      </p:sp>
      <p:sp>
        <p:nvSpPr>
          <p:cNvPr id="9" name="Rectangle 8"/>
          <p:cNvSpPr/>
          <p:nvPr/>
        </p:nvSpPr>
        <p:spPr>
          <a:xfrm>
            <a:off x="1752600" y="1985963"/>
            <a:ext cx="7245350" cy="7572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marL="342900" indent="-342900" algn="just" eaLnBrk="1" hangingPunct="1">
              <a:lnSpc>
                <a:spcPct val="90000"/>
              </a:lnSpc>
              <a:spcBef>
                <a:spcPct val="20000"/>
              </a:spcBef>
              <a:defRPr/>
            </a:pPr>
            <a:r>
              <a:rPr lang="en-US" sz="2400" kern="0" dirty="0">
                <a:solidFill>
                  <a:srgbClr val="000066"/>
                </a:solidFill>
                <a:latin typeface="Times New Roman" pitchFamily="18" charset="0"/>
                <a:cs typeface="Times New Roman" pitchFamily="18" charset="0"/>
              </a:rPr>
              <a:t>CNDT </a:t>
            </a:r>
            <a:r>
              <a:rPr lang="en-US" sz="2400" kern="0" dirty="0" err="1">
                <a:solidFill>
                  <a:srgbClr val="000000"/>
                </a:solidFill>
                <a:latin typeface="Times New Roman" pitchFamily="18" charset="0"/>
                <a:cs typeface="Times New Roman" pitchFamily="18" charset="0"/>
              </a:rPr>
              <a:t>cho</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rằng</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tinh</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thần</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có</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trước</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vật</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chất</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có</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sau</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thừa</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nhận</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sự</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sáng</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tạo</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thế</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giới</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của</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các</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lực</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lượng</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siêu</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nhiên</a:t>
            </a:r>
            <a:endParaRPr lang="en-US" sz="2400" kern="0" dirty="0">
              <a:solidFill>
                <a:srgbClr val="000000"/>
              </a:solidFill>
              <a:latin typeface="Times New Roman" pitchFamily="18" charset="0"/>
              <a:cs typeface="Times New Roman" pitchFamily="18" charset="0"/>
            </a:endParaRPr>
          </a:p>
        </p:txBody>
      </p:sp>
      <p:sp>
        <p:nvSpPr>
          <p:cNvPr id="10" name="Pentagon 9"/>
          <p:cNvSpPr/>
          <p:nvPr/>
        </p:nvSpPr>
        <p:spPr>
          <a:xfrm>
            <a:off x="2081213" y="2976563"/>
            <a:ext cx="6256337" cy="914400"/>
          </a:xfrm>
          <a:prstGeom prst="homePlate">
            <a:avLst/>
          </a:prstGeom>
        </p:spPr>
        <p:style>
          <a:lnRef idx="1">
            <a:schemeClr val="accent5"/>
          </a:lnRef>
          <a:fillRef idx="2">
            <a:schemeClr val="accent5"/>
          </a:fillRef>
          <a:effectRef idx="1">
            <a:schemeClr val="accent5"/>
          </a:effectRef>
          <a:fontRef idx="minor">
            <a:schemeClr val="dk1"/>
          </a:fontRef>
        </p:style>
        <p:txBody>
          <a:bodyPr anchor="ctr"/>
          <a:lstStyle/>
          <a:p>
            <a:pPr marL="342900" indent="-342900" algn="just">
              <a:lnSpc>
                <a:spcPct val="90000"/>
              </a:lnSpc>
              <a:spcBef>
                <a:spcPct val="20000"/>
              </a:spcBef>
              <a:defRPr/>
            </a:pP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Là</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thế</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giới</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quan</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của</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giai</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cấp</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thống</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trị</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và</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các</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lực</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lượng</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xã</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hội</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phản</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động</a:t>
            </a:r>
            <a:endParaRPr lang="en-US" sz="2400" kern="0" dirty="0">
              <a:solidFill>
                <a:srgbClr val="000000"/>
              </a:solidFill>
              <a:latin typeface="Times New Roman" pitchFamily="18" charset="0"/>
              <a:cs typeface="Times New Roman" pitchFamily="18" charset="0"/>
            </a:endParaRPr>
          </a:p>
        </p:txBody>
      </p:sp>
      <p:sp>
        <p:nvSpPr>
          <p:cNvPr id="11" name="Pentagon 10"/>
          <p:cNvSpPr/>
          <p:nvPr/>
        </p:nvSpPr>
        <p:spPr>
          <a:xfrm>
            <a:off x="2081213" y="4081463"/>
            <a:ext cx="6207125" cy="766762"/>
          </a:xfrm>
          <a:prstGeom prst="homePlate">
            <a:avLst/>
          </a:prstGeom>
        </p:spPr>
        <p:style>
          <a:lnRef idx="1">
            <a:schemeClr val="accent2"/>
          </a:lnRef>
          <a:fillRef idx="2">
            <a:schemeClr val="accent2"/>
          </a:fillRef>
          <a:effectRef idx="1">
            <a:schemeClr val="accent2"/>
          </a:effectRef>
          <a:fontRef idx="minor">
            <a:schemeClr val="dk1"/>
          </a:fontRef>
        </p:style>
        <p:txBody>
          <a:bodyPr anchor="ctr"/>
          <a:lstStyle/>
          <a:p>
            <a:pPr marL="342900" indent="-342900" algn="just" eaLnBrk="1" hangingPunct="1">
              <a:lnSpc>
                <a:spcPct val="90000"/>
              </a:lnSpc>
              <a:spcBef>
                <a:spcPct val="20000"/>
              </a:spcBef>
              <a:buFontTx/>
              <a:buChar char="-"/>
              <a:defRPr/>
            </a:pPr>
            <a:r>
              <a:rPr lang="en-US" sz="2400" kern="0" dirty="0" err="1">
                <a:solidFill>
                  <a:srgbClr val="000000"/>
                </a:solidFill>
                <a:latin typeface="Times New Roman" pitchFamily="18" charset="0"/>
                <a:cs typeface="Times New Roman" pitchFamily="18" charset="0"/>
              </a:rPr>
              <a:t>Liên</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hệ</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mật</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thiết</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với</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thế</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giới</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quan</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tôn</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giáo</a:t>
            </a:r>
            <a:endParaRPr lang="en-US" sz="2400" kern="0" dirty="0">
              <a:solidFill>
                <a:srgbClr val="000000"/>
              </a:solidFill>
              <a:latin typeface="Times New Roman" pitchFamily="18" charset="0"/>
              <a:cs typeface="Times New Roman" pitchFamily="18" charset="0"/>
            </a:endParaRPr>
          </a:p>
        </p:txBody>
      </p:sp>
      <p:sp>
        <p:nvSpPr>
          <p:cNvPr id="12" name="Pentagon 11"/>
          <p:cNvSpPr/>
          <p:nvPr/>
        </p:nvSpPr>
        <p:spPr>
          <a:xfrm>
            <a:off x="2081213" y="5060950"/>
            <a:ext cx="6207125" cy="606425"/>
          </a:xfrm>
          <a:prstGeom prst="homePlate">
            <a:avLst/>
          </a:prstGeom>
          <a:solidFill>
            <a:schemeClr val="accent6">
              <a:lumMod val="20000"/>
              <a:lumOff val="80000"/>
            </a:schemeClr>
          </a:solidFill>
        </p:spPr>
        <p:style>
          <a:lnRef idx="1">
            <a:schemeClr val="accent3"/>
          </a:lnRef>
          <a:fillRef idx="2">
            <a:schemeClr val="accent3"/>
          </a:fillRef>
          <a:effectRef idx="1">
            <a:schemeClr val="accent3"/>
          </a:effectRef>
          <a:fontRef idx="minor">
            <a:schemeClr val="dk1"/>
          </a:fontRef>
        </p:style>
        <p:txBody>
          <a:bodyPr anchor="ctr"/>
          <a:lstStyle/>
          <a:p>
            <a:pPr marL="342900" indent="-342900" algn="just" eaLnBrk="1" hangingPunct="1">
              <a:lnSpc>
                <a:spcPct val="90000"/>
              </a:lnSpc>
              <a:spcBef>
                <a:spcPct val="20000"/>
              </a:spcBef>
              <a:buFontTx/>
              <a:buChar char="-"/>
              <a:defRPr/>
            </a:pPr>
            <a:r>
              <a:rPr lang="en-US" sz="2400" kern="0" dirty="0" err="1">
                <a:solidFill>
                  <a:srgbClr val="000000"/>
                </a:solidFill>
                <a:latin typeface="Times New Roman" pitchFamily="18" charset="0"/>
                <a:cs typeface="Times New Roman" pitchFamily="18" charset="0"/>
              </a:rPr>
              <a:t>Chống</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lại</a:t>
            </a:r>
            <a:r>
              <a:rPr lang="en-US" sz="2400" kern="0" dirty="0">
                <a:solidFill>
                  <a:srgbClr val="000000"/>
                </a:solidFill>
                <a:latin typeface="Times New Roman" pitchFamily="18" charset="0"/>
                <a:cs typeface="Times New Roman" pitchFamily="18" charset="0"/>
              </a:rPr>
              <a:t> CNDV &amp; KHTN</a:t>
            </a:r>
          </a:p>
        </p:txBody>
      </p:sp>
      <p:sp>
        <p:nvSpPr>
          <p:cNvPr id="13" name="Pentagon 12"/>
          <p:cNvSpPr/>
          <p:nvPr/>
        </p:nvSpPr>
        <p:spPr>
          <a:xfrm>
            <a:off x="2081213" y="5862638"/>
            <a:ext cx="6951662" cy="765175"/>
          </a:xfrm>
          <a:prstGeom prst="homePlate">
            <a:avLst/>
          </a:prstGeom>
          <a:solidFill>
            <a:schemeClr val="accent3"/>
          </a:solidFill>
          <a:ln>
            <a:solidFill>
              <a:schemeClr val="accent3">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20000"/>
              </a:spcBef>
              <a:defRPr/>
            </a:pP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Nhất</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nguyên</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luận</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và</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nhị</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nguyên</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luận</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trong</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triết</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học</a:t>
            </a:r>
            <a:endParaRPr lang="en-US" sz="2400" kern="0" dirty="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900" decel="100000" fill="hold"/>
                                        <p:tgtEl>
                                          <p:spTgt spid="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50" presetClass="entr" presetSubtype="0" decel="10000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1000" fill="hold"/>
                                        <p:tgtEl>
                                          <p:spTgt spid="10"/>
                                        </p:tgtEl>
                                        <p:attrNameLst>
                                          <p:attrName>ppt_w</p:attrName>
                                        </p:attrNameLst>
                                      </p:cBhvr>
                                      <p:tavLst>
                                        <p:tav tm="0">
                                          <p:val>
                                            <p:strVal val="#ppt_w+.3"/>
                                          </p:val>
                                        </p:tav>
                                        <p:tav tm="100000">
                                          <p:val>
                                            <p:strVal val="#ppt_w"/>
                                          </p:val>
                                        </p:tav>
                                      </p:tavLst>
                                    </p:anim>
                                    <p:anim calcmode="lin" valueType="num">
                                      <p:cBhvr>
                                        <p:cTn id="16" dur="1000" fill="hold"/>
                                        <p:tgtEl>
                                          <p:spTgt spid="10"/>
                                        </p:tgtEl>
                                        <p:attrNameLst>
                                          <p:attrName>ppt_h</p:attrName>
                                        </p:attrNameLst>
                                      </p:cBhvr>
                                      <p:tavLst>
                                        <p:tav tm="0">
                                          <p:val>
                                            <p:strVal val="#ppt_h"/>
                                          </p:val>
                                        </p:tav>
                                        <p:tav tm="100000">
                                          <p:val>
                                            <p:strVal val="#ppt_h"/>
                                          </p:val>
                                        </p:tav>
                                      </p:tavLst>
                                    </p:anim>
                                    <p:animEffect transition="in" filter="fade">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43"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
                                        <p:tgtEl>
                                          <p:spTgt spid="11"/>
                                        </p:tgtEl>
                                      </p:cBhvr>
                                    </p:animEffect>
                                    <p:anim calcmode="lin" valueType="num">
                                      <p:cBhvr>
                                        <p:cTn id="23" dur="400" fill="hold"/>
                                        <p:tgtEl>
                                          <p:spTgt spid="11"/>
                                        </p:tgtEl>
                                        <p:attrNameLst>
                                          <p:attrName>ppt_x</p:attrName>
                                        </p:attrNameLst>
                                      </p:cBhvr>
                                      <p:tavLst>
                                        <p:tav tm="0">
                                          <p:val>
                                            <p:strVal val="#ppt_x"/>
                                          </p:val>
                                        </p:tav>
                                        <p:tav tm="100000">
                                          <p:val>
                                            <p:strVal val="#ppt_x"/>
                                          </p:val>
                                        </p:tav>
                                      </p:tavLst>
                                    </p:anim>
                                    <p:anim calcmode="lin" valueType="num">
                                      <p:cBhvr>
                                        <p:cTn id="24" dur="400" fill="hold"/>
                                        <p:tgtEl>
                                          <p:spTgt spid="11"/>
                                        </p:tgtEl>
                                        <p:attrNameLst>
                                          <p:attrName>ppt_y</p:attrName>
                                        </p:attrNameLst>
                                      </p:cBhvr>
                                      <p:tavLst>
                                        <p:tav tm="0">
                                          <p:val>
                                            <p:strVal val="#ppt_y+0.31"/>
                                          </p:val>
                                        </p:tav>
                                        <p:tav tm="100000">
                                          <p:val>
                                            <p:strVal val="#ppt_y+0.31"/>
                                          </p:val>
                                        </p:tav>
                                      </p:tavLst>
                                    </p:anim>
                                    <p:anim calcmode="lin" valueType="num">
                                      <p:cBhvr>
                                        <p:cTn id="25" dur="600" decel="50000" fill="hold">
                                          <p:stCondLst>
                                            <p:cond delay="400"/>
                                          </p:stCondLst>
                                        </p:cTn>
                                        <p:tgtEl>
                                          <p:spTgt spid="1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6" dur="600" decel="50000" fill="hold">
                                          <p:stCondLst>
                                            <p:cond delay="400"/>
                                          </p:stCondLst>
                                        </p:cTn>
                                        <p:tgtEl>
                                          <p:spTgt spid="1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arn(inVertical)">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28600" y="152400"/>
            <a:ext cx="8915400" cy="1100138"/>
          </a:xfrm>
        </p:spPr>
        <p:txBody>
          <a:bodyPr/>
          <a:lstStyle/>
          <a:p>
            <a:br>
              <a:rPr lang="en-GB" altLang="en-US" sz="3600" i="1" dirty="0">
                <a:latin typeface="Times New Roman" pitchFamily="18" charset="0"/>
                <a:cs typeface="Times New Roman" pitchFamily="18" charset="0"/>
              </a:rPr>
            </a:br>
            <a:r>
              <a:rPr lang="en-GB" altLang="en-US" sz="3600" i="1" dirty="0">
                <a:latin typeface="Times New Roman" pitchFamily="18" charset="0"/>
                <a:cs typeface="Times New Roman" pitchFamily="18" charset="0"/>
              </a:rPr>
              <a:t>c. </a:t>
            </a:r>
            <a:r>
              <a:rPr lang="en-GB" altLang="en-US" sz="3600" i="1" dirty="0" err="1">
                <a:latin typeface="Times New Roman" pitchFamily="18" charset="0"/>
                <a:cs typeface="Times New Roman" pitchFamily="18" charset="0"/>
              </a:rPr>
              <a:t>Thuyết</a:t>
            </a:r>
            <a:r>
              <a:rPr lang="en-GB" altLang="en-US" sz="3600" i="1" dirty="0">
                <a:latin typeface="Times New Roman" pitchFamily="18" charset="0"/>
                <a:cs typeface="Times New Roman" pitchFamily="18" charset="0"/>
              </a:rPr>
              <a:t> </a:t>
            </a:r>
            <a:r>
              <a:rPr lang="en-GB" altLang="en-US" sz="3600" i="1" dirty="0" err="1">
                <a:latin typeface="Times New Roman" pitchFamily="18" charset="0"/>
                <a:cs typeface="Times New Roman" pitchFamily="18" charset="0"/>
              </a:rPr>
              <a:t>có</a:t>
            </a:r>
            <a:r>
              <a:rPr lang="en-GB" altLang="en-US" sz="3600" i="1" dirty="0">
                <a:latin typeface="Times New Roman" pitchFamily="18" charset="0"/>
                <a:cs typeface="Times New Roman" pitchFamily="18" charset="0"/>
              </a:rPr>
              <a:t> </a:t>
            </a:r>
            <a:r>
              <a:rPr lang="en-GB" altLang="en-US" sz="3600" i="1" dirty="0" err="1">
                <a:latin typeface="Times New Roman" pitchFamily="18" charset="0"/>
                <a:cs typeface="Times New Roman" pitchFamily="18" charset="0"/>
              </a:rPr>
              <a:t>thể</a:t>
            </a:r>
            <a:r>
              <a:rPr lang="en-GB" altLang="en-US" sz="3600" i="1" dirty="0">
                <a:latin typeface="Times New Roman" pitchFamily="18" charset="0"/>
                <a:cs typeface="Times New Roman" pitchFamily="18" charset="0"/>
              </a:rPr>
              <a:t> </a:t>
            </a:r>
            <a:r>
              <a:rPr lang="en-GB" altLang="en-US" sz="3600" i="1" dirty="0" err="1">
                <a:latin typeface="Times New Roman" pitchFamily="18" charset="0"/>
                <a:cs typeface="Times New Roman" pitchFamily="18" charset="0"/>
              </a:rPr>
              <a:t>biết</a:t>
            </a:r>
            <a:r>
              <a:rPr lang="en-GB" altLang="en-US" sz="3600" i="1" dirty="0">
                <a:latin typeface="Times New Roman" pitchFamily="18" charset="0"/>
                <a:cs typeface="Times New Roman" pitchFamily="18" charset="0"/>
              </a:rPr>
              <a:t> (</a:t>
            </a:r>
            <a:r>
              <a:rPr lang="en-GB" altLang="en-US" sz="3600" i="1" dirty="0" err="1">
                <a:latin typeface="Times New Roman" pitchFamily="18" charset="0"/>
                <a:cs typeface="Times New Roman" pitchFamily="18" charset="0"/>
              </a:rPr>
              <a:t>Khả</a:t>
            </a:r>
            <a:r>
              <a:rPr lang="en-GB" altLang="en-US" sz="3600" i="1" dirty="0">
                <a:latin typeface="Times New Roman" pitchFamily="18" charset="0"/>
                <a:cs typeface="Times New Roman" pitchFamily="18" charset="0"/>
              </a:rPr>
              <a:t> tri </a:t>
            </a:r>
            <a:r>
              <a:rPr lang="en-GB" altLang="en-US" sz="3600" i="1" dirty="0" err="1">
                <a:latin typeface="Times New Roman" pitchFamily="18" charset="0"/>
                <a:cs typeface="Times New Roman" pitchFamily="18" charset="0"/>
              </a:rPr>
              <a:t>luận</a:t>
            </a:r>
            <a:r>
              <a:rPr lang="en-GB" altLang="en-US" sz="3600" i="1" dirty="0">
                <a:latin typeface="Times New Roman" pitchFamily="18" charset="0"/>
                <a:cs typeface="Times New Roman" pitchFamily="18" charset="0"/>
              </a:rPr>
              <a:t>) </a:t>
            </a:r>
            <a:r>
              <a:rPr lang="en-GB" altLang="en-US" sz="3600" i="1" dirty="0" err="1">
                <a:latin typeface="Times New Roman" pitchFamily="18" charset="0"/>
                <a:cs typeface="Times New Roman" pitchFamily="18" charset="0"/>
              </a:rPr>
              <a:t>và</a:t>
            </a:r>
            <a:r>
              <a:rPr lang="en-GB" altLang="en-US" sz="3600" i="1" dirty="0">
                <a:latin typeface="Times New Roman" pitchFamily="18" charset="0"/>
                <a:cs typeface="Times New Roman" pitchFamily="18" charset="0"/>
              </a:rPr>
              <a:t> </a:t>
            </a:r>
            <a:r>
              <a:rPr lang="en-GB" altLang="en-US" sz="3600" i="1" dirty="0" err="1">
                <a:latin typeface="Times New Roman" pitchFamily="18" charset="0"/>
                <a:cs typeface="Times New Roman" pitchFamily="18" charset="0"/>
              </a:rPr>
              <a:t>thuyết</a:t>
            </a:r>
            <a:r>
              <a:rPr lang="en-GB" altLang="en-US" sz="3600" i="1" dirty="0">
                <a:latin typeface="Times New Roman" pitchFamily="18" charset="0"/>
                <a:cs typeface="Times New Roman" pitchFamily="18" charset="0"/>
              </a:rPr>
              <a:t> </a:t>
            </a:r>
            <a:r>
              <a:rPr lang="en-GB" altLang="en-US" sz="3600" i="1" dirty="0" err="1">
                <a:latin typeface="Times New Roman" pitchFamily="18" charset="0"/>
                <a:cs typeface="Times New Roman" pitchFamily="18" charset="0"/>
              </a:rPr>
              <a:t>không</a:t>
            </a:r>
            <a:r>
              <a:rPr lang="en-GB" altLang="en-US" sz="3600" i="1" dirty="0">
                <a:latin typeface="Times New Roman" pitchFamily="18" charset="0"/>
                <a:cs typeface="Times New Roman" pitchFamily="18" charset="0"/>
              </a:rPr>
              <a:t> </a:t>
            </a:r>
            <a:r>
              <a:rPr lang="en-GB" altLang="en-US" sz="3600" i="1" dirty="0" err="1">
                <a:latin typeface="Times New Roman" pitchFamily="18" charset="0"/>
                <a:cs typeface="Times New Roman" pitchFamily="18" charset="0"/>
              </a:rPr>
              <a:t>thể</a:t>
            </a:r>
            <a:r>
              <a:rPr lang="en-GB" altLang="en-US" sz="3600" i="1" dirty="0">
                <a:latin typeface="Times New Roman" pitchFamily="18" charset="0"/>
                <a:cs typeface="Times New Roman" pitchFamily="18" charset="0"/>
              </a:rPr>
              <a:t> </a:t>
            </a:r>
            <a:r>
              <a:rPr lang="en-GB" altLang="en-US" sz="3600" i="1" dirty="0" err="1">
                <a:latin typeface="Times New Roman" pitchFamily="18" charset="0"/>
                <a:cs typeface="Times New Roman" pitchFamily="18" charset="0"/>
              </a:rPr>
              <a:t>biết</a:t>
            </a:r>
            <a:r>
              <a:rPr lang="en-GB" altLang="en-US" sz="3600" i="1" dirty="0">
                <a:latin typeface="Times New Roman" pitchFamily="18" charset="0"/>
                <a:cs typeface="Times New Roman" pitchFamily="18" charset="0"/>
              </a:rPr>
              <a:t> (</a:t>
            </a:r>
            <a:r>
              <a:rPr lang="en-GB" altLang="en-US" sz="3600" i="1" dirty="0" err="1">
                <a:latin typeface="Times New Roman" pitchFamily="18" charset="0"/>
                <a:cs typeface="Times New Roman" pitchFamily="18" charset="0"/>
              </a:rPr>
              <a:t>Bất</a:t>
            </a:r>
            <a:r>
              <a:rPr lang="en-GB" altLang="en-US" sz="3600" i="1" dirty="0">
                <a:latin typeface="Times New Roman" pitchFamily="18" charset="0"/>
                <a:cs typeface="Times New Roman" pitchFamily="18" charset="0"/>
              </a:rPr>
              <a:t> </a:t>
            </a:r>
            <a:r>
              <a:rPr lang="en-GB" altLang="en-US" sz="3600" i="1" dirty="0" err="1">
                <a:latin typeface="Times New Roman" pitchFamily="18" charset="0"/>
                <a:cs typeface="Times New Roman" pitchFamily="18" charset="0"/>
              </a:rPr>
              <a:t>khả</a:t>
            </a:r>
            <a:r>
              <a:rPr lang="en-GB" altLang="en-US" sz="3600" i="1" dirty="0">
                <a:latin typeface="Times New Roman" pitchFamily="18" charset="0"/>
                <a:cs typeface="Times New Roman" pitchFamily="18" charset="0"/>
              </a:rPr>
              <a:t> tri</a:t>
            </a:r>
            <a:r>
              <a:rPr lang="vi-VN" altLang="en-US" sz="3600" i="1" dirty="0">
                <a:latin typeface="Times New Roman" pitchFamily="18" charset="0"/>
                <a:cs typeface="Times New Roman" pitchFamily="18" charset="0"/>
              </a:rPr>
              <a:t> luận</a:t>
            </a:r>
            <a:r>
              <a:rPr lang="en-GB" altLang="en-US" sz="3600" i="1" dirty="0">
                <a:latin typeface="Times New Roman" pitchFamily="18" charset="0"/>
                <a:cs typeface="Times New Roman" pitchFamily="18" charset="0"/>
              </a:rPr>
              <a:t>)</a:t>
            </a:r>
            <a:br>
              <a:rPr lang="vi-VN" altLang="en-US" sz="3600" dirty="0">
                <a:latin typeface="Times New Roman" pitchFamily="18" charset="0"/>
                <a:cs typeface="Times New Roman" pitchFamily="18" charset="0"/>
              </a:rPr>
            </a:br>
            <a:endParaRPr lang="vi-VN" altLang="en-US" sz="3600" dirty="0"/>
          </a:p>
        </p:txBody>
      </p:sp>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A7D7504A-A3E7-454E-A1F8-E755B891FD74}" type="datetime1">
              <a:rPr lang="en-US" smtClean="0"/>
              <a:pPr>
                <a:defRPr/>
              </a:pPr>
              <a:t>9/29/2021</a:t>
            </a:fld>
            <a:endParaRPr lang="en-US"/>
          </a:p>
        </p:txBody>
      </p:sp>
      <p:sp>
        <p:nvSpPr>
          <p:cNvPr id="11" name="Down Arrow Callout 10"/>
          <p:cNvSpPr/>
          <p:nvPr/>
        </p:nvSpPr>
        <p:spPr>
          <a:xfrm>
            <a:off x="304800" y="1450975"/>
            <a:ext cx="2438400" cy="1295400"/>
          </a:xfrm>
          <a:prstGeom prst="downArrowCallou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altLang="en-US" sz="2800" b="1" kern="0" dirty="0">
                <a:solidFill>
                  <a:srgbClr val="000000"/>
                </a:solidFill>
                <a:latin typeface="Times New Roman" panose="02020603050405020304" pitchFamily="18" charset="0"/>
                <a:cs typeface="Times New Roman" panose="02020603050405020304" pitchFamily="18" charset="0"/>
              </a:rPr>
              <a:t>K</a:t>
            </a:r>
            <a:r>
              <a:rPr lang="en-GB" altLang="en-US" sz="2800" b="1" kern="0" dirty="0" err="1">
                <a:solidFill>
                  <a:srgbClr val="000000"/>
                </a:solidFill>
                <a:latin typeface="Times New Roman" panose="02020603050405020304" pitchFamily="18" charset="0"/>
                <a:cs typeface="Times New Roman" panose="02020603050405020304" pitchFamily="18" charset="0"/>
              </a:rPr>
              <a:t>hả</a:t>
            </a:r>
            <a:r>
              <a:rPr lang="en-GB" altLang="en-US" sz="2800" b="1" kern="0" dirty="0">
                <a:solidFill>
                  <a:srgbClr val="000000"/>
                </a:solidFill>
                <a:latin typeface="Times New Roman" panose="02020603050405020304" pitchFamily="18" charset="0"/>
                <a:cs typeface="Times New Roman" panose="02020603050405020304" pitchFamily="18" charset="0"/>
              </a:rPr>
              <a:t> tri</a:t>
            </a:r>
            <a:r>
              <a:rPr lang="vi-VN" altLang="en-US" sz="2800" b="1" kern="0" dirty="0">
                <a:solidFill>
                  <a:srgbClr val="000000"/>
                </a:solidFill>
                <a:latin typeface="Times New Roman" panose="02020603050405020304" pitchFamily="18" charset="0"/>
                <a:cs typeface="Times New Roman" panose="02020603050405020304" pitchFamily="18" charset="0"/>
              </a:rPr>
              <a:t> luận</a:t>
            </a:r>
            <a:endParaRPr lang="en-US" dirty="0"/>
          </a:p>
        </p:txBody>
      </p:sp>
      <p:sp>
        <p:nvSpPr>
          <p:cNvPr id="12" name="Down Arrow Callout 11"/>
          <p:cNvSpPr/>
          <p:nvPr/>
        </p:nvSpPr>
        <p:spPr>
          <a:xfrm>
            <a:off x="3657600" y="1450975"/>
            <a:ext cx="2438400" cy="1295400"/>
          </a:xfrm>
          <a:prstGeom prst="downArrowCallou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vi-VN" altLang="en-US" sz="2400" b="1" kern="0" dirty="0">
                <a:solidFill>
                  <a:srgbClr val="000000"/>
                </a:solidFill>
                <a:latin typeface="Times New Roman" panose="02020603050405020304" pitchFamily="18" charset="0"/>
                <a:ea typeface="Cordia New"/>
                <a:cs typeface="Times New Roman" panose="02020603050405020304" pitchFamily="18" charset="0"/>
              </a:rPr>
              <a:t>Bất khả tri luận</a:t>
            </a:r>
            <a:endParaRPr lang="en-US" sz="2400" dirty="0"/>
          </a:p>
        </p:txBody>
      </p:sp>
      <p:sp>
        <p:nvSpPr>
          <p:cNvPr id="13" name="Down Arrow Callout 12"/>
          <p:cNvSpPr/>
          <p:nvPr/>
        </p:nvSpPr>
        <p:spPr>
          <a:xfrm>
            <a:off x="6664325" y="1450975"/>
            <a:ext cx="2438400" cy="1295400"/>
          </a:xfrm>
          <a:prstGeom prst="downArrowCallou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vi-VN" altLang="en-US" sz="2800" b="1" kern="0" dirty="0">
                <a:solidFill>
                  <a:srgbClr val="000000"/>
                </a:solidFill>
                <a:latin typeface="Times New Roman" panose="02020603050405020304" pitchFamily="18" charset="0"/>
                <a:cs typeface="Times New Roman" panose="02020603050405020304" pitchFamily="18" charset="0"/>
              </a:rPr>
              <a:t>Hoài nghi luận</a:t>
            </a:r>
            <a:endParaRPr lang="en-US" dirty="0"/>
          </a:p>
        </p:txBody>
      </p:sp>
      <p:sp>
        <p:nvSpPr>
          <p:cNvPr id="15" name="Flowchart: Alternate Process 14"/>
          <p:cNvSpPr/>
          <p:nvPr/>
        </p:nvSpPr>
        <p:spPr>
          <a:xfrm>
            <a:off x="138113" y="2916238"/>
            <a:ext cx="2681287" cy="3713162"/>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anchor="ctr"/>
          <a:lstStyle/>
          <a:p>
            <a:pPr algn="just" eaLnBrk="1" hangingPunct="1">
              <a:defRPr/>
            </a:pPr>
            <a:r>
              <a:rPr lang="en-GB" altLang="en-US" sz="2400" dirty="0" err="1">
                <a:latin typeface="Times New Roman" panose="02020603050405020304" pitchFamily="18" charset="0"/>
                <a:cs typeface="Times New Roman" panose="02020603050405020304" pitchFamily="18" charset="0"/>
              </a:rPr>
              <a:t>Khẳng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định</a:t>
            </a:r>
            <a:r>
              <a:rPr lang="en-GB" altLang="en-US" sz="2400" dirty="0">
                <a:latin typeface="Times New Roman" panose="02020603050405020304" pitchFamily="18" charset="0"/>
                <a:cs typeface="Times New Roman" panose="02020603050405020304" pitchFamily="18" charset="0"/>
              </a:rPr>
              <a:t> con </a:t>
            </a:r>
            <a:r>
              <a:rPr lang="en-GB" altLang="en-US" sz="2400" dirty="0" err="1">
                <a:latin typeface="Times New Roman" panose="02020603050405020304" pitchFamily="18" charset="0"/>
                <a:cs typeface="Times New Roman" panose="02020603050405020304" pitchFamily="18" charset="0"/>
              </a:rPr>
              <a:t>người</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về</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nguyên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tắc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có</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thể</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hiểu</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được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bản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chất</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của</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sự</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vật</a:t>
            </a:r>
            <a:r>
              <a:rPr lang="vi-VN" altLang="en-US" sz="2400" dirty="0">
                <a:latin typeface="Times New Roman" panose="02020603050405020304" pitchFamily="18" charset="0"/>
                <a:cs typeface="Times New Roman" panose="02020603050405020304" pitchFamily="18" charset="0"/>
              </a:rPr>
              <a:t>; những cái mà con người biết về nguyên tắc là phù hợp với chính sự vật</a:t>
            </a:r>
            <a:r>
              <a:rPr lang="vi-VN" altLang="en-US" sz="2400" dirty="0">
                <a:latin typeface="Times New Roman" panose="02020603050405020304" pitchFamily="18" charset="0"/>
                <a:ea typeface="Cordia New"/>
                <a:cs typeface="Times New Roman" panose="02020603050405020304" pitchFamily="18" charset="0"/>
              </a:rPr>
              <a:t>.</a:t>
            </a:r>
          </a:p>
        </p:txBody>
      </p:sp>
      <p:sp>
        <p:nvSpPr>
          <p:cNvPr id="16" name="Flowchart: Alternate Process 15"/>
          <p:cNvSpPr/>
          <p:nvPr/>
        </p:nvSpPr>
        <p:spPr>
          <a:xfrm>
            <a:off x="3138488" y="2916238"/>
            <a:ext cx="3476625" cy="3692525"/>
          </a:xfrm>
          <a:prstGeom prst="flowChartAlternateProcess">
            <a:avLst/>
          </a:prstGeom>
        </p:spPr>
        <p:style>
          <a:lnRef idx="2">
            <a:schemeClr val="accent2"/>
          </a:lnRef>
          <a:fillRef idx="1">
            <a:schemeClr val="lt1"/>
          </a:fillRef>
          <a:effectRef idx="0">
            <a:schemeClr val="accent2"/>
          </a:effectRef>
          <a:fontRef idx="minor">
            <a:schemeClr val="dk1"/>
          </a:fontRef>
        </p:style>
        <p:txBody>
          <a:bodyPr anchor="ctr"/>
          <a:lstStyle/>
          <a:p>
            <a:pPr algn="just" eaLnBrk="1" hangingPunct="1">
              <a:defRPr/>
            </a:pPr>
            <a:r>
              <a:rPr lang="en-GB" altLang="en-US" sz="2200" dirty="0">
                <a:latin typeface="Times New Roman" panose="02020603050405020304" pitchFamily="18" charset="0"/>
                <a:cs typeface="Times New Roman" panose="02020603050405020304" pitchFamily="18" charset="0"/>
              </a:rPr>
              <a:t>Con </a:t>
            </a:r>
            <a:r>
              <a:rPr lang="en-GB" altLang="en-US" sz="2200" dirty="0" err="1">
                <a:latin typeface="Times New Roman" panose="02020603050405020304" pitchFamily="18" charset="0"/>
                <a:cs typeface="Times New Roman" panose="02020603050405020304" pitchFamily="18" charset="0"/>
              </a:rPr>
              <a:t>người</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không</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thê</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hiểu</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được</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bản</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chất</a:t>
            </a:r>
            <a:r>
              <a:rPr lang="en-GB" altLang="en-US" sz="2200" dirty="0">
                <a:latin typeface="Times New Roman" panose="02020603050405020304" pitchFamily="18" charset="0"/>
                <a:cs typeface="Times New Roman" panose="02020603050405020304" pitchFamily="18" charset="0"/>
              </a:rPr>
              <a:t> </a:t>
            </a:r>
            <a:r>
              <a:rPr lang="vi-VN" altLang="en-US" sz="2200" dirty="0">
                <a:latin typeface="Times New Roman" panose="02020603050405020304" pitchFamily="18" charset="0"/>
                <a:cs typeface="Times New Roman" panose="02020603050405020304" pitchFamily="18" charset="0"/>
              </a:rPr>
              <a:t>thật sự </a:t>
            </a:r>
            <a:r>
              <a:rPr lang="en-GB" altLang="en-US" sz="2200" dirty="0" err="1">
                <a:latin typeface="Times New Roman" panose="02020603050405020304" pitchFamily="18" charset="0"/>
                <a:cs typeface="Times New Roman" panose="02020603050405020304" pitchFamily="18" charset="0"/>
              </a:rPr>
              <a:t>của</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đối</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tượng</a:t>
            </a:r>
            <a:r>
              <a:rPr lang="vi-VN" altLang="en-US" sz="2200" dirty="0">
                <a:latin typeface="Times New Roman" panose="02020603050405020304" pitchFamily="18" charset="0"/>
                <a:cs typeface="Times New Roman" panose="02020603050405020304" pitchFamily="18" charset="0"/>
              </a:rPr>
              <a:t>;</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Các</a:t>
            </a:r>
            <a:r>
              <a:rPr lang="en-GB" altLang="en-US" sz="2200" dirty="0">
                <a:latin typeface="Times New Roman" panose="02020603050405020304" pitchFamily="18" charset="0"/>
                <a:cs typeface="Times New Roman" panose="02020603050405020304" pitchFamily="18" charset="0"/>
              </a:rPr>
              <a:t> h</a:t>
            </a:r>
            <a:r>
              <a:rPr lang="vi-VN" altLang="en-US" sz="2200" dirty="0">
                <a:latin typeface="Times New Roman" panose="02020603050405020304" pitchFamily="18" charset="0"/>
                <a:cs typeface="Times New Roman" panose="02020603050405020304" pitchFamily="18" charset="0"/>
              </a:rPr>
              <a:t>iểu biết của con người về</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tính</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chất</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đặc</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điểm</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của</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đối</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tượng</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mà</a:t>
            </a:r>
            <a:r>
              <a:rPr lang="vi-VN" altLang="en-US" sz="2200" dirty="0">
                <a:latin typeface="Times New Roman" panose="02020603050405020304" pitchFamily="18" charset="0"/>
                <a:cs typeface="Times New Roman" panose="02020603050405020304" pitchFamily="18" charset="0"/>
              </a:rPr>
              <a:t>,</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dù</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có</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tính</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xác</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thực</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cũng</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không</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cho</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phép</a:t>
            </a:r>
            <a:r>
              <a:rPr lang="en-GB" altLang="en-US" sz="2200" dirty="0">
                <a:latin typeface="Times New Roman" panose="02020603050405020304" pitchFamily="18" charset="0"/>
                <a:cs typeface="Times New Roman" panose="02020603050405020304" pitchFamily="18" charset="0"/>
              </a:rPr>
              <a:t> con </a:t>
            </a:r>
            <a:r>
              <a:rPr lang="en-GB" altLang="en-US" sz="2200" dirty="0" err="1">
                <a:latin typeface="Times New Roman" panose="02020603050405020304" pitchFamily="18" charset="0"/>
                <a:cs typeface="Times New Roman" panose="02020603050405020304" pitchFamily="18" charset="0"/>
              </a:rPr>
              <a:t>người</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đồng</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nhất</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chúng</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với</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đối</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tượng</a:t>
            </a:r>
            <a:r>
              <a:rPr lang="vi-VN" altLang="en-US" sz="2200" dirty="0">
                <a:latin typeface="Times New Roman" panose="02020603050405020304" pitchFamily="18" charset="0"/>
                <a:cs typeface="Times New Roman" panose="02020603050405020304" pitchFamily="18" charset="0"/>
              </a:rPr>
              <a:t> vì nó không đáng tin cậy</a:t>
            </a:r>
          </a:p>
        </p:txBody>
      </p:sp>
      <p:sp>
        <p:nvSpPr>
          <p:cNvPr id="17" name="Flowchart: Alternate Process 16"/>
          <p:cNvSpPr/>
          <p:nvPr/>
        </p:nvSpPr>
        <p:spPr>
          <a:xfrm>
            <a:off x="6934200" y="2916238"/>
            <a:ext cx="2054225" cy="3692525"/>
          </a:xfrm>
          <a:prstGeom prst="flowChartAlternateProcess">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defRPr/>
            </a:pPr>
            <a:r>
              <a:rPr lang="vi-VN" altLang="en-US" sz="2400" dirty="0">
                <a:latin typeface="Times New Roman" panose="02020603050405020304" pitchFamily="18" charset="0"/>
                <a:cs typeface="Times New Roman" panose="02020603050405020304" pitchFamily="18" charset="0"/>
              </a:rPr>
              <a:t>N</a:t>
            </a:r>
            <a:r>
              <a:rPr lang="en-GB" altLang="en-US" sz="2400" dirty="0" err="1">
                <a:latin typeface="Times New Roman" panose="02020603050405020304" pitchFamily="18" charset="0"/>
                <a:cs typeface="Times New Roman" panose="02020603050405020304" pitchFamily="18" charset="0"/>
              </a:rPr>
              <a:t>ghi</a:t>
            </a:r>
            <a:r>
              <a:rPr lang="en-GB" altLang="en-US" sz="2400" dirty="0">
                <a:latin typeface="Times New Roman" panose="02020603050405020304" pitchFamily="18" charset="0"/>
                <a:cs typeface="Times New Roman" panose="02020603050405020304" pitchFamily="18" charset="0"/>
              </a:rPr>
              <a:t> </a:t>
            </a:r>
            <a:r>
              <a:rPr lang="vi-VN" altLang="en-US" sz="2400" dirty="0">
                <a:latin typeface="Times New Roman" panose="02020603050405020304" pitchFamily="18" charset="0"/>
                <a:cs typeface="Times New Roman" panose="02020603050405020304" pitchFamily="18" charset="0"/>
              </a:rPr>
              <a:t>ngờ </a:t>
            </a:r>
            <a:r>
              <a:rPr lang="en-GB" altLang="en-US" sz="2400" dirty="0" err="1">
                <a:latin typeface="Times New Roman" panose="02020603050405020304" pitchFamily="18" charset="0"/>
                <a:cs typeface="Times New Roman" panose="02020603050405020304" pitchFamily="18" charset="0"/>
              </a:rPr>
              <a:t>trong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việc</a:t>
            </a:r>
            <a:r>
              <a:rPr lang="en-GB" altLang="en-US" sz="2400" dirty="0">
                <a:latin typeface="Times New Roman" panose="02020603050405020304" pitchFamily="18" charset="0"/>
                <a:cs typeface="Times New Roman" panose="02020603050405020304" pitchFamily="18" charset="0"/>
              </a:rPr>
              <a:t> </a:t>
            </a:r>
            <a:r>
              <a:rPr lang="vi-VN" altLang="en-US" sz="2400" dirty="0">
                <a:latin typeface="Times New Roman" panose="02020603050405020304" pitchFamily="18" charset="0"/>
                <a:cs typeface="Times New Roman" panose="02020603050405020304" pitchFamily="18" charset="0"/>
              </a:rPr>
              <a:t>đánh giá </a:t>
            </a:r>
            <a:r>
              <a:rPr lang="en-GB" altLang="en-US" sz="2400" dirty="0">
                <a:latin typeface="Times New Roman" panose="02020603050405020304" pitchFamily="18" charset="0"/>
                <a:cs typeface="Times New Roman" panose="02020603050405020304" pitchFamily="18" charset="0"/>
              </a:rPr>
              <a:t>tri </a:t>
            </a:r>
            <a:r>
              <a:rPr lang="en-GB" altLang="en-US" sz="2400" dirty="0" err="1">
                <a:latin typeface="Times New Roman" panose="02020603050405020304" pitchFamily="18" charset="0"/>
                <a:cs typeface="Times New Roman" panose="02020603050405020304" pitchFamily="18" charset="0"/>
              </a:rPr>
              <a:t>thức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đã</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đạt</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được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và</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cho</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rằng</a:t>
            </a:r>
            <a:r>
              <a:rPr lang="en-GB" altLang="en-US" sz="2400" dirty="0">
                <a:latin typeface="Times New Roman" panose="02020603050405020304" pitchFamily="18" charset="0"/>
                <a:cs typeface="Times New Roman" panose="02020603050405020304" pitchFamily="18" charset="0"/>
              </a:rPr>
              <a:t> con </a:t>
            </a:r>
            <a:r>
              <a:rPr lang="en-GB" altLang="en-US" sz="2400" dirty="0" err="1">
                <a:latin typeface="Times New Roman" panose="02020603050405020304" pitchFamily="18" charset="0"/>
                <a:cs typeface="Times New Roman" panose="02020603050405020304" pitchFamily="18" charset="0"/>
              </a:rPr>
              <a:t>người</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không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thê</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đạt</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đến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chân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lý</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khách</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quan</a:t>
            </a:r>
            <a:endParaRPr lang="vi-VN"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trips(downLeft)">
                                      <p:cBhvr>
                                        <p:cTn id="17" dur="500"/>
                                        <p:tgtEl>
                                          <p:spTgt spid="12"/>
                                        </p:tgtEl>
                                      </p:cBhvr>
                                    </p:animEffect>
                                  </p:childTnLst>
                                </p:cTn>
                              </p:par>
                              <p:par>
                                <p:cTn id="18" presetID="18" presetClass="entr" presetSubtype="12"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strips(downLeft)">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8" presetClass="entr" presetSubtype="16"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amond(in)">
                                      <p:cBhvr>
                                        <p:cTn id="25" dur="2000"/>
                                        <p:tgtEl>
                                          <p:spTgt spid="13"/>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diamond(in)">
                                      <p:cBhvr>
                                        <p:cTn id="28"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6" grpId="0" animBg="1"/>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304800" y="304800"/>
            <a:ext cx="9144000" cy="990600"/>
          </a:xfrm>
        </p:spPr>
        <p:txBody>
          <a:bodyPr/>
          <a:lstStyle/>
          <a:p>
            <a:r>
              <a:rPr lang="vi-VN" altLang="en-US" sz="3600">
                <a:latin typeface="Times New Roman" pitchFamily="18" charset="0"/>
                <a:cs typeface="Times New Roman" pitchFamily="18" charset="0"/>
              </a:rPr>
              <a:t>3. Biện chứng và siêu hình</a:t>
            </a:r>
          </a:p>
        </p:txBody>
      </p:sp>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59BF1CD9-1682-4E31-B444-9BB31591FE22}" type="datetime1">
              <a:rPr lang="en-US" smtClean="0"/>
              <a:pPr>
                <a:defRPr/>
              </a:pPr>
              <a:t>9/29/2021</a:t>
            </a:fld>
            <a:endParaRPr lang="en-US"/>
          </a:p>
        </p:txBody>
      </p:sp>
      <p:graphicFrame>
        <p:nvGraphicFramePr>
          <p:cNvPr id="3" name="Diagram 2"/>
          <p:cNvGraphicFramePr/>
          <p:nvPr/>
        </p:nvGraphicFramePr>
        <p:xfrm>
          <a:off x="609600" y="1600200"/>
          <a:ext cx="8001000" cy="40244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0" y="76200"/>
            <a:ext cx="9144000" cy="990600"/>
          </a:xfrm>
        </p:spPr>
        <p:txBody>
          <a:bodyPr/>
          <a:lstStyle/>
          <a:p>
            <a:br>
              <a:rPr lang="vi-VN" altLang="en-US" sz="3600" i="1" dirty="0">
                <a:latin typeface="Times New Roman" pitchFamily="18" charset="0"/>
                <a:cs typeface="Times New Roman" pitchFamily="18" charset="0"/>
              </a:rPr>
            </a:br>
            <a:r>
              <a:rPr lang="nl-NL" altLang="en-US" sz="3600" i="1" dirty="0">
                <a:latin typeface="Times New Roman" pitchFamily="18" charset="0"/>
                <a:cs typeface="Times New Roman" pitchFamily="18" charset="0"/>
              </a:rPr>
              <a:t>a. </a:t>
            </a:r>
            <a:r>
              <a:rPr lang="nl-NL" altLang="en-US" sz="3200" i="1" dirty="0">
                <a:solidFill>
                  <a:srgbClr val="FF0000"/>
                </a:solidFill>
                <a:latin typeface="Times New Roman" pitchFamily="18" charset="0"/>
                <a:cs typeface="Times New Roman" pitchFamily="18" charset="0"/>
              </a:rPr>
              <a:t>Khái niệm biện chứng và siêu hình trong lịch sử </a:t>
            </a:r>
            <a:br>
              <a:rPr lang="vi-VN" altLang="en-US" sz="3600" dirty="0">
                <a:latin typeface="Times New Roman" pitchFamily="18" charset="0"/>
                <a:cs typeface="Times New Roman" pitchFamily="18" charset="0"/>
              </a:rPr>
            </a:br>
            <a:endParaRPr lang="vi-VN" altLang="en-US" sz="3600"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idx="4294967295"/>
          </p:nvPr>
        </p:nvGraphicFramePr>
        <p:xfrm>
          <a:off x="152400" y="1228725"/>
          <a:ext cx="8839200" cy="5348288"/>
        </p:xfrm>
        <a:graphic>
          <a:graphicData uri="http://schemas.openxmlformats.org/drawingml/2006/table">
            <a:tbl>
              <a:tblPr firstRow="1" bandRow="1">
                <a:tableStyleId>{5C22544A-7EE6-4342-B048-85BDC9FD1C3A}</a:tableStyleId>
              </a:tblPr>
              <a:tblGrid>
                <a:gridCol w="4419600">
                  <a:extLst>
                    <a:ext uri="{9D8B030D-6E8A-4147-A177-3AD203B41FA5}">
                      <a16:colId xmlns:a16="http://schemas.microsoft.com/office/drawing/2014/main" val="3452878212"/>
                    </a:ext>
                  </a:extLst>
                </a:gridCol>
                <a:gridCol w="4419600">
                  <a:extLst>
                    <a:ext uri="{9D8B030D-6E8A-4147-A177-3AD203B41FA5}">
                      <a16:colId xmlns:a16="http://schemas.microsoft.com/office/drawing/2014/main" val="3327019565"/>
                    </a:ext>
                  </a:extLst>
                </a:gridCol>
              </a:tblGrid>
              <a:tr h="676279">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2800" b="1"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Phương</a:t>
                      </a:r>
                      <a:r>
                        <a:rPr kumimoji="0" lang="en-US"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800" b="1"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pháp</a:t>
                      </a:r>
                      <a:r>
                        <a:rPr kumimoji="0" lang="en-US"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800" b="1"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siêu</a:t>
                      </a:r>
                      <a:r>
                        <a:rPr kumimoji="0" lang="en-US"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800" b="1"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hình</a:t>
                      </a:r>
                      <a:endParaRPr kumimoji="0" lang="vi-V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2800" b="1"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Phương</a:t>
                      </a:r>
                      <a:r>
                        <a:rPr kumimoji="0" lang="en-US"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800" b="1"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pháp</a:t>
                      </a:r>
                      <a:r>
                        <a:rPr kumimoji="0" lang="en-US"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800" b="1"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biện</a:t>
                      </a:r>
                      <a:r>
                        <a:rPr kumimoji="0" lang="en-US"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800" b="1"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chứng</a:t>
                      </a:r>
                      <a:endParaRPr kumimoji="0" lang="vi-V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83492530"/>
                  </a:ext>
                </a:extLst>
              </a:tr>
              <a:tr h="4672009">
                <a:tc>
                  <a:txBody>
                    <a:bodyPr/>
                    <a:lstStyle/>
                    <a:p>
                      <a:pPr algn="just">
                        <a:buFont typeface="Wingdings" panose="05000000000000000000" pitchFamily="2" charset="2"/>
                        <a:buChar char="ü"/>
                      </a:pP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Nhận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thức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đối</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tượng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tr</a:t>
                      </a:r>
                      <a:r>
                        <a:rPr lang="vi-VN" altLang="en-US" sz="2400" dirty="0">
                          <a:latin typeface="Times New Roman" panose="02020603050405020304" pitchFamily="18" charset="0"/>
                          <a:cs typeface="Times New Roman" panose="02020603050405020304" pitchFamily="18" charset="0"/>
                        </a:rPr>
                        <a:t>o</a:t>
                      </a:r>
                      <a:r>
                        <a:rPr lang="en-GB" altLang="en-US" sz="2400" dirty="0" err="1">
                          <a:latin typeface="Times New Roman" panose="02020603050405020304" pitchFamily="18" charset="0"/>
                          <a:cs typeface="Times New Roman" panose="02020603050405020304" pitchFamily="18" charset="0"/>
                        </a:rPr>
                        <a:t>ng</a:t>
                      </a:r>
                      <a:r>
                        <a:rPr lang="en-GB" altLang="en-US" sz="2400" dirty="0">
                          <a:latin typeface="Times New Roman" panose="02020603050405020304" pitchFamily="18" charset="0"/>
                          <a:cs typeface="Times New Roman" panose="02020603050405020304" pitchFamily="18" charset="0"/>
                        </a:rPr>
                        <a:t> </a:t>
                      </a:r>
                      <a:r>
                        <a:rPr lang="vi-VN" altLang="en-US" sz="2400" dirty="0">
                          <a:latin typeface="Times New Roman" panose="02020603050405020304" pitchFamily="18" charset="0"/>
                          <a:cs typeface="Times New Roman" panose="02020603050405020304" pitchFamily="18" charset="0"/>
                        </a:rPr>
                        <a:t>trạng</a:t>
                      </a:r>
                      <a:r>
                        <a:rPr lang="vi-VN" altLang="en-US" sz="2400" baseline="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thái</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tĩnh</a:t>
                      </a:r>
                      <a:r>
                        <a:rPr lang="en-GB" altLang="en-US" sz="2400" dirty="0">
                          <a:latin typeface="Times New Roman" panose="02020603050405020304" pitchFamily="18" charset="0"/>
                          <a:cs typeface="Times New Roman" panose="02020603050405020304" pitchFamily="18" charset="0"/>
                        </a:rPr>
                        <a:t> </a:t>
                      </a:r>
                      <a:r>
                        <a:rPr lang="vi-VN" altLang="en-US" sz="2400" dirty="0">
                          <a:latin typeface="Times New Roman" panose="02020603050405020304" pitchFamily="18" charset="0"/>
                          <a:cs typeface="Times New Roman" panose="02020603050405020304" pitchFamily="18" charset="0"/>
                        </a:rPr>
                        <a:t>tại,</a:t>
                      </a:r>
                      <a:r>
                        <a:rPr lang="vi-VN" altLang="en-US" sz="2400" baseline="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cô</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lập</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tách</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rời</a:t>
                      </a:r>
                      <a:r>
                        <a:rPr lang="en-GB" altLang="en-US" sz="24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ü"/>
                      </a:pPr>
                      <a:endParaRPr lang="en-GB" alt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Là</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phương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pháp</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được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đưa</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từ</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toán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học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và</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vật</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lý</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học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cổ</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điển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vào</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các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khoa</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học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thực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nghiệm</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và</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triết</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học</a:t>
                      </a:r>
                      <a:endParaRPr lang="en-GB" alt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endParaRPr lang="en-GB" alt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Có</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vai</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trò</a:t>
                      </a:r>
                      <a:r>
                        <a:rPr lang="en-GB" altLang="en-US" sz="2400" dirty="0">
                          <a:latin typeface="Times New Roman" panose="02020603050405020304" pitchFamily="18" charset="0"/>
                          <a:cs typeface="Times New Roman" panose="02020603050405020304" pitchFamily="18" charset="0"/>
                        </a:rPr>
                        <a:t> </a:t>
                      </a:r>
                      <a:r>
                        <a:rPr lang="vi-VN" altLang="en-US" sz="2400" dirty="0">
                          <a:latin typeface="Times New Roman" panose="02020603050405020304" pitchFamily="18" charset="0"/>
                          <a:cs typeface="Times New Roman" panose="02020603050405020304" pitchFamily="18" charset="0"/>
                        </a:rPr>
                        <a:t>to </a:t>
                      </a:r>
                      <a:r>
                        <a:rPr lang="en-GB" altLang="en-US" sz="2400" dirty="0" err="1">
                          <a:latin typeface="Times New Roman" panose="02020603050405020304" pitchFamily="18" charset="0"/>
                          <a:cs typeface="Times New Roman" panose="02020603050405020304" pitchFamily="18" charset="0"/>
                        </a:rPr>
                        <a:t>lớn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trong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việc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giải</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quyết</a:t>
                      </a:r>
                      <a:r>
                        <a:rPr lang="en-GB" altLang="en-US" sz="2400" dirty="0">
                          <a:latin typeface="Times New Roman" panose="02020603050405020304" pitchFamily="18" charset="0"/>
                          <a:cs typeface="Times New Roman" panose="02020603050405020304" pitchFamily="18" charset="0"/>
                        </a:rPr>
                        <a:t> </a:t>
                      </a:r>
                      <a:r>
                        <a:rPr lang="vi-VN" altLang="en-US" sz="2400" dirty="0">
                          <a:latin typeface="Times New Roman" panose="02020603050405020304" pitchFamily="18" charset="0"/>
                          <a:cs typeface="Times New Roman" panose="02020603050405020304" pitchFamily="18" charset="0"/>
                        </a:rPr>
                        <a:t>các</a:t>
                      </a:r>
                      <a:r>
                        <a:rPr lang="vi-VN" altLang="en-US" sz="2400" baseline="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vấn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đề</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của</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cơ</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học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nhưng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hạn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chế</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khi</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giải</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quyết</a:t>
                      </a:r>
                      <a:r>
                        <a:rPr lang="en-GB" altLang="en-US" sz="2400" dirty="0">
                          <a:latin typeface="Times New Roman" panose="02020603050405020304" pitchFamily="18" charset="0"/>
                          <a:cs typeface="Times New Roman" panose="02020603050405020304" pitchFamily="18" charset="0"/>
                        </a:rPr>
                        <a:t> </a:t>
                      </a:r>
                      <a:r>
                        <a:rPr lang="vi-VN" altLang="en-US" sz="2400" dirty="0">
                          <a:latin typeface="Times New Roman" panose="02020603050405020304" pitchFamily="18" charset="0"/>
                          <a:cs typeface="Times New Roman" panose="02020603050405020304" pitchFamily="18" charset="0"/>
                        </a:rPr>
                        <a:t>các</a:t>
                      </a:r>
                      <a:r>
                        <a:rPr lang="vi-VN" altLang="en-US" sz="2400" baseline="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vấn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đề</a:t>
                      </a:r>
                      <a:r>
                        <a:rPr lang="en-GB" altLang="en-US" sz="2400" dirty="0">
                          <a:latin typeface="Times New Roman" panose="02020603050405020304" pitchFamily="18" charset="0"/>
                          <a:cs typeface="Times New Roman" panose="02020603050405020304" pitchFamily="18" charset="0"/>
                        </a:rPr>
                        <a:t> </a:t>
                      </a:r>
                      <a:r>
                        <a:rPr lang="vi-VN" altLang="en-US" sz="2400" dirty="0">
                          <a:latin typeface="Times New Roman" panose="02020603050405020304" pitchFamily="18" charset="0"/>
                          <a:cs typeface="Times New Roman" panose="02020603050405020304" pitchFamily="18" charset="0"/>
                        </a:rPr>
                        <a:t>về</a:t>
                      </a:r>
                      <a:r>
                        <a:rPr lang="vi-VN" altLang="en-US" sz="2400" baseline="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vận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động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liên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hệ</a:t>
                      </a:r>
                      <a:r>
                        <a:rPr lang="en-GB" altLang="en-US" sz="2400" dirty="0">
                          <a:latin typeface="Times New Roman" panose="02020603050405020304" pitchFamily="18" charset="0"/>
                          <a:cs typeface="Times New Roman" panose="02020603050405020304" pitchFamily="18" charset="0"/>
                        </a:rPr>
                        <a:t> </a:t>
                      </a:r>
                    </a:p>
                  </a:txBody>
                  <a:tcPr/>
                </a:tc>
                <a:tc>
                  <a:txBody>
                    <a:bodyPr/>
                    <a:lstStyle/>
                    <a:p>
                      <a:pPr algn="just">
                        <a:buFont typeface="Wingdings" panose="05000000000000000000" pitchFamily="2" charset="2"/>
                        <a:buChar char="ü"/>
                      </a:pP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Nhận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thức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đối</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tượng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trong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các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mối</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liên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hệ</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phổ</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biến</a:t>
                      </a:r>
                      <a:r>
                        <a:rPr lang="vi-VN" altLang="en-US" sz="2400" dirty="0">
                          <a:latin typeface="Times New Roman" panose="02020603050405020304" pitchFamily="18" charset="0"/>
                          <a:cs typeface="Times New Roman" panose="02020603050405020304" pitchFamily="18" charset="0"/>
                        </a:rPr>
                        <a:t>;</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vận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động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phát</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triển</a:t>
                      </a:r>
                      <a:r>
                        <a:rPr lang="en-GB" altLang="en-US" sz="24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ü"/>
                      </a:pP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Là</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phương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pháp</a:t>
                      </a:r>
                      <a:r>
                        <a:rPr lang="en-GB" altLang="en-US" sz="2400" dirty="0">
                          <a:latin typeface="Times New Roman" panose="02020603050405020304" pitchFamily="18" charset="0"/>
                          <a:cs typeface="Times New Roman" panose="02020603050405020304" pitchFamily="18" charset="0"/>
                        </a:rPr>
                        <a:t> </a:t>
                      </a:r>
                      <a:r>
                        <a:rPr lang="vi-VN" altLang="en-US" sz="2400" dirty="0">
                          <a:latin typeface="Times New Roman" panose="02020603050405020304" pitchFamily="18" charset="0"/>
                          <a:cs typeface="Times New Roman" panose="02020603050405020304" pitchFamily="18" charset="0"/>
                        </a:rPr>
                        <a:t>giúp</a:t>
                      </a:r>
                      <a:r>
                        <a:rPr lang="en-GB" altLang="en-US" sz="2400" dirty="0">
                          <a:latin typeface="Times New Roman" panose="02020603050405020304" pitchFamily="18" charset="0"/>
                          <a:cs typeface="Times New Roman" panose="02020603050405020304" pitchFamily="18" charset="0"/>
                        </a:rPr>
                        <a:t> con </a:t>
                      </a:r>
                      <a:r>
                        <a:rPr lang="en-GB" altLang="en-US" sz="2400" dirty="0" err="1">
                          <a:latin typeface="Times New Roman" panose="02020603050405020304" pitchFamily="18" charset="0"/>
                          <a:cs typeface="Times New Roman" panose="02020603050405020304" pitchFamily="18" charset="0"/>
                        </a:rPr>
                        <a:t>người</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không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chỉ</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thấy</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sự</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tồn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tại</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của</a:t>
                      </a:r>
                      <a:r>
                        <a:rPr lang="en-GB" altLang="en-US" sz="2400" dirty="0">
                          <a:latin typeface="Times New Roman" panose="02020603050405020304" pitchFamily="18" charset="0"/>
                          <a:cs typeface="Times New Roman" panose="02020603050405020304" pitchFamily="18" charset="0"/>
                        </a:rPr>
                        <a:t> </a:t>
                      </a:r>
                      <a:r>
                        <a:rPr lang="vi-VN" altLang="en-US" sz="2400" dirty="0">
                          <a:latin typeface="Times New Roman" panose="02020603050405020304" pitchFamily="18" charset="0"/>
                          <a:cs typeface="Times New Roman" panose="02020603050405020304" pitchFamily="18" charset="0"/>
                        </a:rPr>
                        <a:t>các</a:t>
                      </a:r>
                      <a:r>
                        <a:rPr lang="vi-VN" altLang="en-US" sz="2400" baseline="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sự</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vật</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mà</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còn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thấy</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cả</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sự</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sinh</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thành</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phát</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triển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và</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tiêu</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vong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của</a:t>
                      </a:r>
                      <a:r>
                        <a:rPr lang="vi-VN" altLang="en-US" sz="2400" dirty="0">
                          <a:latin typeface="Times New Roman" panose="02020603050405020304" pitchFamily="18" charset="0"/>
                          <a:cs typeface="Times New Roman" panose="02020603050405020304" pitchFamily="18" charset="0"/>
                        </a:rPr>
                        <a:t> chúng</a:t>
                      </a:r>
                      <a:endParaRPr lang="en-GB" alt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Phương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pháp</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tư</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duy</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biện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chứng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trơ</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thành</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công</a:t>
                      </a:r>
                      <a:r>
                        <a:rPr lang="en-GB" altLang="en-US" sz="2400" dirty="0">
                          <a:latin typeface="Times New Roman" panose="02020603050405020304" pitchFamily="18" charset="0"/>
                          <a:cs typeface="Times New Roman" panose="02020603050405020304" pitchFamily="18" charset="0"/>
                        </a:rPr>
                        <a:t> cụ </a:t>
                      </a:r>
                      <a:r>
                        <a:rPr lang="en-GB" altLang="en-US" sz="2400" dirty="0" err="1">
                          <a:latin typeface="Times New Roman" panose="02020603050405020304" pitchFamily="18" charset="0"/>
                          <a:cs typeface="Times New Roman" panose="02020603050405020304" pitchFamily="18" charset="0"/>
                        </a:rPr>
                        <a:t>hữu</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hiệu</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giúp</a:t>
                      </a:r>
                      <a:r>
                        <a:rPr lang="en-GB" altLang="en-US" sz="2400" dirty="0">
                          <a:latin typeface="Times New Roman" panose="02020603050405020304" pitchFamily="18" charset="0"/>
                          <a:cs typeface="Times New Roman" panose="02020603050405020304" pitchFamily="18" charset="0"/>
                        </a:rPr>
                        <a:t> con </a:t>
                      </a:r>
                      <a:r>
                        <a:rPr lang="en-GB" altLang="en-US" sz="2400" dirty="0" err="1">
                          <a:latin typeface="Times New Roman" panose="02020603050405020304" pitchFamily="18" charset="0"/>
                          <a:cs typeface="Times New Roman" panose="02020603050405020304" pitchFamily="18" charset="0"/>
                        </a:rPr>
                        <a:t>người</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nhận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thức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và</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cải</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tạo</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thê</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giới</a:t>
                      </a:r>
                      <a:r>
                        <a:rPr lang="en-GB" altLang="en-US" sz="2400" dirty="0">
                          <a:latin typeface="Times New Roman" panose="02020603050405020304" pitchFamily="18" charset="0"/>
                          <a:cs typeface="Times New Roman" panose="02020603050405020304" pitchFamily="18" charset="0"/>
                        </a:rPr>
                        <a:t> </a:t>
                      </a:r>
                      <a:endParaRPr lang="vi-V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89542676"/>
                  </a:ext>
                </a:extLst>
              </a:tr>
            </a:tbl>
          </a:graphicData>
        </a:graphic>
      </p:graphicFrame>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A7D7504A-A3E7-454E-A1F8-E755B891FD74}" type="datetime1">
              <a:rPr lang="en-US" smtClean="0"/>
              <a:pPr>
                <a:defRPr/>
              </a:pPr>
              <a:t>9/29/2021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pt-BR" altLang="en-US" dirty="0">
                <a:latin typeface="Times New Roman" pitchFamily="18" charset="0"/>
                <a:cs typeface="Times New Roman" pitchFamily="18" charset="0"/>
              </a:rPr>
              <a:t>1. </a:t>
            </a:r>
            <a:r>
              <a:rPr lang="vi-VN" altLang="en-US" dirty="0">
                <a:latin typeface="Times New Roman" pitchFamily="18" charset="0"/>
                <a:cs typeface="Times New Roman" pitchFamily="18" charset="0"/>
              </a:rPr>
              <a:t>Khái lược về </a:t>
            </a:r>
            <a:r>
              <a:rPr lang="pt-BR" altLang="en-US" dirty="0">
                <a:latin typeface="Times New Roman" pitchFamily="18" charset="0"/>
                <a:cs typeface="Times New Roman" pitchFamily="18" charset="0"/>
              </a:rPr>
              <a:t>Triết học </a:t>
            </a:r>
            <a:endParaRPr lang="vi-VN" altLang="en-US" dirty="0"/>
          </a:p>
        </p:txBody>
      </p:sp>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10D714E9-3B26-4978-A800-95CCD4AE1C9F}" type="datetime1">
              <a:rPr lang="en-US" smtClean="0"/>
              <a:pPr>
                <a:defRPr/>
              </a:pPr>
              <a:t>9/29/2021</a:t>
            </a:fld>
            <a:endParaRPr lang="en-US"/>
          </a:p>
        </p:txBody>
      </p:sp>
      <p:graphicFrame>
        <p:nvGraphicFramePr>
          <p:cNvPr id="2" name="Diagram 1"/>
          <p:cNvGraphicFramePr/>
          <p:nvPr/>
        </p:nvGraphicFramePr>
        <p:xfrm>
          <a:off x="457200" y="1443542"/>
          <a:ext cx="8343900" cy="4801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81000" y="152400"/>
            <a:ext cx="8424863" cy="763588"/>
          </a:xfrm>
          <a:solidFill>
            <a:schemeClr val="accent3">
              <a:lumMod val="95000"/>
            </a:schemeClr>
          </a:solidFill>
        </p:spPr>
        <p:txBody>
          <a:bodyPr/>
          <a:lstStyle/>
          <a:p>
            <a:pPr eaLnBrk="1" hangingPunct="1">
              <a:defRPr/>
            </a:pPr>
            <a:r>
              <a:rPr lang="en-US" sz="3600" i="1" dirty="0">
                <a:solidFill>
                  <a:schemeClr val="tx1"/>
                </a:solidFill>
                <a:latin typeface="Times New Roman" pitchFamily="18" charset="0"/>
                <a:cs typeface="Times New Roman" pitchFamily="18" charset="0"/>
              </a:rPr>
              <a:t>b. </a:t>
            </a:r>
            <a:r>
              <a:rPr lang="vi-VN" sz="3600" i="1" dirty="0">
                <a:latin typeface="Times New Roman" panose="02020603050405020304" pitchFamily="18" charset="0"/>
                <a:cs typeface="Times New Roman" panose="02020603050405020304" pitchFamily="18" charset="0"/>
              </a:rPr>
              <a:t>Các h</a:t>
            </a:r>
            <a:r>
              <a:rPr lang="en-US" sz="3600" i="1" dirty="0">
                <a:latin typeface="Times New Roman" panose="02020603050405020304" pitchFamily="18" charset="0"/>
                <a:cs typeface="Times New Roman" panose="02020603050405020304" pitchFamily="18" charset="0"/>
              </a:rPr>
              <a:t>ì</a:t>
            </a:r>
            <a:r>
              <a:rPr lang="vi-VN" sz="3600" i="1" dirty="0">
                <a:latin typeface="Times New Roman" panose="02020603050405020304" pitchFamily="18" charset="0"/>
                <a:cs typeface="Times New Roman" panose="02020603050405020304" pitchFamily="18" charset="0"/>
              </a:rPr>
              <a:t>nh thức cơ bản của PBC </a:t>
            </a:r>
            <a:endParaRPr lang="en-US" sz="3200" i="1" dirty="0">
              <a:solidFill>
                <a:srgbClr val="FFFF00"/>
              </a:solidFill>
              <a:latin typeface="Times New Roman" pitchFamily="18" charset="0"/>
              <a:cs typeface="Times New Roman" pitchFamily="18" charset="0"/>
            </a:endParaRPr>
          </a:p>
        </p:txBody>
      </p:sp>
      <p:sp>
        <p:nvSpPr>
          <p:cNvPr id="34819" name="Rectangle 3"/>
          <p:cNvSpPr>
            <a:spLocks noChangeArrowheads="1"/>
          </p:cNvSpPr>
          <p:nvPr/>
        </p:nvSpPr>
        <p:spPr bwMode="auto">
          <a:xfrm>
            <a:off x="0" y="2057400"/>
            <a:ext cx="914400" cy="3529013"/>
          </a:xfrm>
          <a:prstGeom prst="rect">
            <a:avLst/>
          </a:prstGeom>
          <a:solidFill>
            <a:srgbClr val="ADDFA5"/>
          </a:solidFill>
          <a:ln w="9525">
            <a:solidFill>
              <a:srgbClr val="FF0000"/>
            </a:solidFill>
            <a:miter lim="800000"/>
            <a:headEnd/>
            <a:tailEnd/>
          </a:ln>
        </p:spPr>
        <p:txBody>
          <a:bodyPr wrap="none" anchor="ctr"/>
          <a:lstStyle/>
          <a:p>
            <a:pPr algn="ctr"/>
            <a:endParaRPr lang="vi-VN" altLang="en-US" sz="2400" b="1">
              <a:latin typeface=".VnTimeH" pitchFamily="34" charset="0"/>
            </a:endParaRPr>
          </a:p>
        </p:txBody>
      </p:sp>
      <p:sp>
        <p:nvSpPr>
          <p:cNvPr id="20484" name="Rectangle 4"/>
          <p:cNvSpPr>
            <a:spLocks noChangeArrowheads="1"/>
          </p:cNvSpPr>
          <p:nvPr/>
        </p:nvSpPr>
        <p:spPr bwMode="auto">
          <a:xfrm>
            <a:off x="5334000" y="5181600"/>
            <a:ext cx="3529013" cy="914400"/>
          </a:xfrm>
          <a:prstGeom prst="rect">
            <a:avLst/>
          </a:prstGeom>
          <a:solidFill>
            <a:srgbClr val="ADDFA5"/>
          </a:solidFill>
          <a:ln w="9525">
            <a:solidFill>
              <a:schemeClr val="tx1"/>
            </a:solidFill>
            <a:miter lim="800000"/>
            <a:headEnd/>
            <a:tailEnd/>
          </a:ln>
        </p:spPr>
        <p:txBody>
          <a:bodyPr wrap="none" anchor="ctr"/>
          <a:lstStyle/>
          <a:p>
            <a:pPr algn="ctr"/>
            <a:r>
              <a:rPr lang="en-US" altLang="en-US" sz="2800" b="1" dirty="0">
                <a:latin typeface="Times New Roman" pitchFamily="18" charset="0"/>
              </a:rPr>
              <a:t>PBC </a:t>
            </a:r>
            <a:r>
              <a:rPr lang="en-US" altLang="en-US" sz="2800" b="1" dirty="0" err="1">
                <a:latin typeface="Times New Roman" pitchFamily="18" charset="0"/>
              </a:rPr>
              <a:t>cổ</a:t>
            </a:r>
            <a:r>
              <a:rPr lang="en-US" altLang="en-US" sz="2800" b="1" dirty="0">
                <a:latin typeface="Times New Roman" pitchFamily="18" charset="0"/>
              </a:rPr>
              <a:t> </a:t>
            </a:r>
            <a:r>
              <a:rPr lang="en-US" altLang="en-US" sz="2800" b="1" dirty="0" err="1">
                <a:latin typeface="Times New Roman" pitchFamily="18" charset="0"/>
              </a:rPr>
              <a:t>đại</a:t>
            </a:r>
            <a:endParaRPr lang="en-US" altLang="en-US" sz="2800" b="1" dirty="0">
              <a:latin typeface="Times New Roman" pitchFamily="18" charset="0"/>
            </a:endParaRPr>
          </a:p>
          <a:p>
            <a:pPr algn="ctr"/>
            <a:r>
              <a:rPr lang="en-US" altLang="en-US" sz="2800" b="1" dirty="0" err="1">
                <a:latin typeface="Times New Roman" pitchFamily="18" charset="0"/>
              </a:rPr>
              <a:t>Trực</a:t>
            </a:r>
            <a:r>
              <a:rPr lang="en-US" altLang="en-US" sz="2800" b="1" dirty="0">
                <a:latin typeface="Times New Roman" pitchFamily="18" charset="0"/>
              </a:rPr>
              <a:t> </a:t>
            </a:r>
            <a:r>
              <a:rPr lang="en-US" altLang="en-US" sz="2800" b="1" dirty="0" err="1">
                <a:latin typeface="Times New Roman" pitchFamily="18" charset="0"/>
              </a:rPr>
              <a:t>quan</a:t>
            </a:r>
            <a:r>
              <a:rPr lang="en-US" altLang="en-US" sz="2800" b="1" dirty="0">
                <a:latin typeface="Times New Roman" pitchFamily="18" charset="0"/>
              </a:rPr>
              <a:t>, </a:t>
            </a:r>
            <a:r>
              <a:rPr lang="en-US" altLang="en-US" sz="2800" b="1" dirty="0" err="1">
                <a:latin typeface="Times New Roman" pitchFamily="18" charset="0"/>
              </a:rPr>
              <a:t>tự</a:t>
            </a:r>
            <a:r>
              <a:rPr lang="en-US" altLang="en-US" sz="2800" b="1" dirty="0">
                <a:latin typeface="Times New Roman" pitchFamily="18" charset="0"/>
              </a:rPr>
              <a:t> </a:t>
            </a:r>
            <a:r>
              <a:rPr lang="en-US" altLang="en-US" sz="2800" b="1" dirty="0" err="1">
                <a:latin typeface="Times New Roman" pitchFamily="18" charset="0"/>
              </a:rPr>
              <a:t>phát</a:t>
            </a:r>
            <a:endParaRPr lang="en-US" altLang="en-US" sz="2800" b="1" dirty="0">
              <a:latin typeface="Times New Roman" pitchFamily="18" charset="0"/>
            </a:endParaRPr>
          </a:p>
        </p:txBody>
      </p:sp>
      <p:sp>
        <p:nvSpPr>
          <p:cNvPr id="20485" name="Rectangle 5"/>
          <p:cNvSpPr>
            <a:spLocks noChangeArrowheads="1"/>
          </p:cNvSpPr>
          <p:nvPr/>
        </p:nvSpPr>
        <p:spPr bwMode="auto">
          <a:xfrm>
            <a:off x="5410200" y="3352800"/>
            <a:ext cx="3457575" cy="914400"/>
          </a:xfrm>
          <a:prstGeom prst="rect">
            <a:avLst/>
          </a:prstGeom>
          <a:solidFill>
            <a:srgbClr val="ADDFA5"/>
          </a:solidFill>
          <a:ln w="9525">
            <a:solidFill>
              <a:schemeClr val="tx1"/>
            </a:solidFill>
            <a:miter lim="800000"/>
            <a:headEnd/>
            <a:tailEnd/>
          </a:ln>
        </p:spPr>
        <p:txBody>
          <a:bodyPr wrap="none" anchor="ctr"/>
          <a:lstStyle/>
          <a:p>
            <a:pPr algn="ctr"/>
            <a:r>
              <a:rPr lang="en-US" altLang="en-US" sz="2800" b="1" dirty="0">
                <a:latin typeface="Times New Roman" pitchFamily="18" charset="0"/>
                <a:cs typeface="Times New Roman" pitchFamily="18" charset="0"/>
              </a:rPr>
              <a:t>PBCDT</a:t>
            </a:r>
          </a:p>
          <a:p>
            <a:pPr algn="ctr"/>
            <a:r>
              <a:rPr lang="en-US" altLang="en-US" sz="2800" b="1" dirty="0">
                <a:latin typeface="Times New Roman" pitchFamily="18" charset="0"/>
                <a:cs typeface="Times New Roman" pitchFamily="18" charset="0"/>
              </a:rPr>
              <a:t>PPL: BC- TGQ: DT</a:t>
            </a:r>
          </a:p>
        </p:txBody>
      </p:sp>
      <p:sp>
        <p:nvSpPr>
          <p:cNvPr id="20486" name="Rectangle 6"/>
          <p:cNvSpPr>
            <a:spLocks noChangeArrowheads="1"/>
          </p:cNvSpPr>
          <p:nvPr/>
        </p:nvSpPr>
        <p:spPr bwMode="auto">
          <a:xfrm>
            <a:off x="5334000" y="1447800"/>
            <a:ext cx="3457575" cy="914400"/>
          </a:xfrm>
          <a:prstGeom prst="rect">
            <a:avLst/>
          </a:prstGeom>
          <a:solidFill>
            <a:srgbClr val="ADDFA5"/>
          </a:solidFill>
          <a:ln w="9525">
            <a:solidFill>
              <a:schemeClr val="tx1"/>
            </a:solidFill>
            <a:miter lim="800000"/>
            <a:headEnd/>
            <a:tailEnd/>
          </a:ln>
        </p:spPr>
        <p:txBody>
          <a:bodyPr wrap="none" anchor="ctr"/>
          <a:lstStyle/>
          <a:p>
            <a:pPr algn="ctr"/>
            <a:r>
              <a:rPr lang="en-US" altLang="en-US" sz="2800" b="1" dirty="0">
                <a:latin typeface="Times New Roman" pitchFamily="18" charset="0"/>
                <a:cs typeface="Times New Roman" pitchFamily="18" charset="0"/>
              </a:rPr>
              <a:t>PBCDV</a:t>
            </a:r>
          </a:p>
          <a:p>
            <a:pPr algn="ctr"/>
            <a:r>
              <a:rPr lang="en-US" altLang="en-US" sz="2800" b="1" dirty="0">
                <a:latin typeface="Times New Roman" pitchFamily="18" charset="0"/>
                <a:cs typeface="Times New Roman" pitchFamily="18" charset="0"/>
              </a:rPr>
              <a:t>TGQ: DV - PPL: BC</a:t>
            </a:r>
          </a:p>
        </p:txBody>
      </p:sp>
      <p:sp>
        <p:nvSpPr>
          <p:cNvPr id="20487" name="Oval 7"/>
          <p:cNvSpPr>
            <a:spLocks noChangeArrowheads="1"/>
          </p:cNvSpPr>
          <p:nvPr/>
        </p:nvSpPr>
        <p:spPr bwMode="auto">
          <a:xfrm>
            <a:off x="1403350" y="5157788"/>
            <a:ext cx="2879725" cy="914400"/>
          </a:xfrm>
          <a:prstGeom prst="ellipse">
            <a:avLst/>
          </a:prstGeom>
          <a:solidFill>
            <a:srgbClr val="ADDFA5"/>
          </a:solidFill>
          <a:ln w="9525">
            <a:solidFill>
              <a:schemeClr val="tx1"/>
            </a:solidFill>
            <a:round/>
            <a:headEnd/>
            <a:tailEnd/>
          </a:ln>
        </p:spPr>
        <p:txBody>
          <a:bodyPr wrap="none" anchor="ctr"/>
          <a:lstStyle/>
          <a:p>
            <a:pPr algn="ctr"/>
            <a:r>
              <a:rPr lang="en-US" altLang="en-US" sz="2400" b="1">
                <a:latin typeface="Times New Roman" pitchFamily="18" charset="0"/>
                <a:cs typeface="Times New Roman" pitchFamily="18" charset="0"/>
              </a:rPr>
              <a:t>Vũ trụ vận động</a:t>
            </a:r>
          </a:p>
          <a:p>
            <a:pPr algn="ctr"/>
            <a:r>
              <a:rPr lang="en-US" altLang="en-US" sz="2400" b="1">
                <a:latin typeface="Times New Roman" pitchFamily="18" charset="0"/>
                <a:cs typeface="Times New Roman" pitchFamily="18" charset="0"/>
              </a:rPr>
              <a:t>Biến hóa</a:t>
            </a:r>
          </a:p>
        </p:txBody>
      </p:sp>
      <p:sp>
        <p:nvSpPr>
          <p:cNvPr id="20488" name="Oval 8"/>
          <p:cNvSpPr>
            <a:spLocks noChangeArrowheads="1"/>
          </p:cNvSpPr>
          <p:nvPr/>
        </p:nvSpPr>
        <p:spPr bwMode="auto">
          <a:xfrm>
            <a:off x="1547813" y="3429000"/>
            <a:ext cx="2952750" cy="914400"/>
          </a:xfrm>
          <a:prstGeom prst="ellipse">
            <a:avLst/>
          </a:prstGeom>
          <a:solidFill>
            <a:srgbClr val="ADDFA5"/>
          </a:solidFill>
          <a:ln w="9525">
            <a:solidFill>
              <a:schemeClr val="tx1"/>
            </a:solidFill>
            <a:round/>
            <a:headEnd/>
            <a:tailEnd/>
          </a:ln>
        </p:spPr>
        <p:txBody>
          <a:bodyPr wrap="none" anchor="ctr"/>
          <a:lstStyle/>
          <a:p>
            <a:pPr algn="ctr"/>
            <a:r>
              <a:rPr lang="en-US" altLang="en-US" sz="2400" b="1">
                <a:latin typeface="Times New Roman" pitchFamily="18" charset="0"/>
                <a:cs typeface="Times New Roman" pitchFamily="18" charset="0"/>
              </a:rPr>
              <a:t>BC của ý niệm</a:t>
            </a:r>
            <a:r>
              <a:rPr lang="en-US" altLang="en-US" sz="2400" b="1">
                <a:latin typeface=".VnTime" pitchFamily="34" charset="0"/>
              </a:rPr>
              <a:t> </a:t>
            </a:r>
          </a:p>
          <a:p>
            <a:pPr algn="ctr"/>
            <a:r>
              <a:rPr lang="en-US" altLang="en-US" sz="2400" b="1">
                <a:latin typeface=".VnTime" pitchFamily="34" charset="0"/>
                <a:sym typeface="Wingdings" pitchFamily="2" charset="2"/>
              </a:rPr>
              <a:t></a:t>
            </a:r>
            <a:r>
              <a:rPr lang="en-US" altLang="en-US" sz="2400" b="1">
                <a:latin typeface=".VnTime" pitchFamily="34" charset="0"/>
              </a:rPr>
              <a:t> </a:t>
            </a:r>
            <a:r>
              <a:rPr lang="en-US" altLang="en-US" sz="2400" b="1">
                <a:latin typeface="Times New Roman" pitchFamily="18" charset="0"/>
                <a:cs typeface="Times New Roman" pitchFamily="18" charset="0"/>
              </a:rPr>
              <a:t>BC của sự vật</a:t>
            </a:r>
            <a:endParaRPr lang="en-US" altLang="en-US" sz="2400" b="1">
              <a:latin typeface=".VnTime" pitchFamily="34" charset="0"/>
            </a:endParaRPr>
          </a:p>
        </p:txBody>
      </p:sp>
      <p:sp>
        <p:nvSpPr>
          <p:cNvPr id="20489" name="Oval 9"/>
          <p:cNvSpPr>
            <a:spLocks noChangeArrowheads="1"/>
          </p:cNvSpPr>
          <p:nvPr/>
        </p:nvSpPr>
        <p:spPr bwMode="auto">
          <a:xfrm>
            <a:off x="1476375" y="1143000"/>
            <a:ext cx="3097213" cy="1874838"/>
          </a:xfrm>
          <a:prstGeom prst="ellipse">
            <a:avLst/>
          </a:prstGeom>
          <a:solidFill>
            <a:srgbClr val="ADDFA5"/>
          </a:solidFill>
          <a:ln w="9525">
            <a:solidFill>
              <a:schemeClr val="tx1"/>
            </a:solidFill>
            <a:round/>
            <a:headEnd/>
            <a:tailEnd/>
          </a:ln>
        </p:spPr>
        <p:txBody>
          <a:bodyPr wrap="none" anchor="ctr"/>
          <a:lstStyle/>
          <a:p>
            <a:pPr algn="ctr"/>
            <a:r>
              <a:rPr lang="en-US" altLang="en-US" sz="2800" b="1">
                <a:latin typeface="Times New Roman" pitchFamily="18" charset="0"/>
                <a:cs typeface="Times New Roman" pitchFamily="18" charset="0"/>
              </a:rPr>
              <a:t>Là học thuyết về</a:t>
            </a:r>
          </a:p>
          <a:p>
            <a:pPr algn="ctr"/>
            <a:r>
              <a:rPr lang="en-US" altLang="en-US" sz="2800" b="1">
                <a:latin typeface="Times New Roman" pitchFamily="18" charset="0"/>
                <a:cs typeface="Times New Roman" pitchFamily="18" charset="0"/>
              </a:rPr>
              <a:t>MLH phổ biến &amp;PT</a:t>
            </a:r>
          </a:p>
        </p:txBody>
      </p:sp>
      <p:sp>
        <p:nvSpPr>
          <p:cNvPr id="20490" name="Text Box 10"/>
          <p:cNvSpPr txBox="1">
            <a:spLocks noChangeArrowheads="1"/>
          </p:cNvSpPr>
          <p:nvPr/>
        </p:nvSpPr>
        <p:spPr bwMode="auto">
          <a:xfrm rot="10800000">
            <a:off x="214313" y="1565275"/>
            <a:ext cx="614362" cy="4641850"/>
          </a:xfrm>
          <a:prstGeom prst="rect">
            <a:avLst/>
          </a:prstGeom>
          <a:noFill/>
          <a:ln w="9525">
            <a:noFill/>
            <a:miter lim="800000"/>
            <a:headEnd/>
            <a:tailEnd/>
          </a:ln>
        </p:spPr>
        <p:txBody>
          <a:bodyPr vert="eaVert">
            <a:spAutoFit/>
          </a:bodyPr>
          <a:lstStyle/>
          <a:p>
            <a:pPr algn="ctr"/>
            <a:r>
              <a:rPr lang="en-US" altLang="en-US" sz="2400" b="1">
                <a:solidFill>
                  <a:srgbClr val="FF0066"/>
                </a:solidFill>
                <a:latin typeface=".VnTimeH" pitchFamily="34" charset="0"/>
              </a:rPr>
              <a:t> </a:t>
            </a:r>
            <a:r>
              <a:rPr lang="en-US" altLang="en-US" sz="2800" b="1">
                <a:latin typeface=".VnTimeH" pitchFamily="34" charset="0"/>
              </a:rPr>
              <a:t>   </a:t>
            </a:r>
            <a:r>
              <a:rPr lang="en-US" altLang="en-US" sz="2800" b="1">
                <a:latin typeface="Times New Roman" pitchFamily="18" charset="0"/>
                <a:cs typeface="Times New Roman" pitchFamily="18" charset="0"/>
              </a:rPr>
              <a:t>PHÉP BIỆN CHỨNG</a:t>
            </a:r>
            <a:endParaRPr lang="en-US" altLang="en-US" sz="2800" b="1">
              <a:latin typeface=".VnTimeH" pitchFamily="34" charset="0"/>
            </a:endParaRPr>
          </a:p>
        </p:txBody>
      </p:sp>
      <p:sp>
        <p:nvSpPr>
          <p:cNvPr id="34827" name="Line 11"/>
          <p:cNvSpPr>
            <a:spLocks noChangeShapeType="1"/>
          </p:cNvSpPr>
          <p:nvPr/>
        </p:nvSpPr>
        <p:spPr bwMode="auto">
          <a:xfrm flipV="1">
            <a:off x="900113" y="2205038"/>
            <a:ext cx="0" cy="71437"/>
          </a:xfrm>
          <a:prstGeom prst="line">
            <a:avLst/>
          </a:prstGeom>
          <a:noFill/>
          <a:ln w="9525">
            <a:solidFill>
              <a:schemeClr val="tx1"/>
            </a:solidFill>
            <a:round/>
            <a:headEnd/>
            <a:tailEnd/>
          </a:ln>
        </p:spPr>
        <p:txBody>
          <a:bodyPr/>
          <a:lstStyle/>
          <a:p>
            <a:endParaRPr lang="vi-VN"/>
          </a:p>
        </p:txBody>
      </p:sp>
      <p:sp>
        <p:nvSpPr>
          <p:cNvPr id="34828" name="Line 12"/>
          <p:cNvSpPr>
            <a:spLocks noChangeShapeType="1"/>
          </p:cNvSpPr>
          <p:nvPr/>
        </p:nvSpPr>
        <p:spPr bwMode="auto">
          <a:xfrm>
            <a:off x="900113" y="2060575"/>
            <a:ext cx="576262" cy="0"/>
          </a:xfrm>
          <a:prstGeom prst="line">
            <a:avLst/>
          </a:prstGeom>
          <a:noFill/>
          <a:ln w="9525">
            <a:solidFill>
              <a:schemeClr val="tx1"/>
            </a:solidFill>
            <a:round/>
            <a:headEnd/>
            <a:tailEnd/>
          </a:ln>
        </p:spPr>
        <p:txBody>
          <a:bodyPr/>
          <a:lstStyle/>
          <a:p>
            <a:endParaRPr lang="vi-VN"/>
          </a:p>
        </p:txBody>
      </p:sp>
      <p:sp>
        <p:nvSpPr>
          <p:cNvPr id="34829" name="Line 13"/>
          <p:cNvSpPr>
            <a:spLocks noChangeShapeType="1"/>
          </p:cNvSpPr>
          <p:nvPr/>
        </p:nvSpPr>
        <p:spPr bwMode="auto">
          <a:xfrm>
            <a:off x="900113" y="3789363"/>
            <a:ext cx="647700" cy="0"/>
          </a:xfrm>
          <a:prstGeom prst="line">
            <a:avLst/>
          </a:prstGeom>
          <a:noFill/>
          <a:ln w="9525">
            <a:solidFill>
              <a:schemeClr val="tx1"/>
            </a:solidFill>
            <a:round/>
            <a:headEnd/>
            <a:tailEnd/>
          </a:ln>
        </p:spPr>
        <p:txBody>
          <a:bodyPr/>
          <a:lstStyle/>
          <a:p>
            <a:endParaRPr lang="vi-VN"/>
          </a:p>
        </p:txBody>
      </p:sp>
      <p:sp>
        <p:nvSpPr>
          <p:cNvPr id="34830" name="Line 14"/>
          <p:cNvSpPr>
            <a:spLocks noChangeShapeType="1"/>
          </p:cNvSpPr>
          <p:nvPr/>
        </p:nvSpPr>
        <p:spPr bwMode="auto">
          <a:xfrm>
            <a:off x="900113" y="5589588"/>
            <a:ext cx="503237" cy="0"/>
          </a:xfrm>
          <a:prstGeom prst="line">
            <a:avLst/>
          </a:prstGeom>
          <a:noFill/>
          <a:ln w="9525">
            <a:solidFill>
              <a:schemeClr val="tx1"/>
            </a:solidFill>
            <a:round/>
            <a:headEnd/>
            <a:tailEnd/>
          </a:ln>
        </p:spPr>
        <p:txBody>
          <a:bodyPr/>
          <a:lstStyle/>
          <a:p>
            <a:endParaRPr lang="vi-VN"/>
          </a:p>
        </p:txBody>
      </p:sp>
      <p:sp>
        <p:nvSpPr>
          <p:cNvPr id="34831" name="Line 15"/>
          <p:cNvSpPr>
            <a:spLocks noChangeShapeType="1"/>
          </p:cNvSpPr>
          <p:nvPr/>
        </p:nvSpPr>
        <p:spPr bwMode="auto">
          <a:xfrm>
            <a:off x="4572000" y="2133600"/>
            <a:ext cx="720725" cy="0"/>
          </a:xfrm>
          <a:prstGeom prst="line">
            <a:avLst/>
          </a:prstGeom>
          <a:noFill/>
          <a:ln w="9525">
            <a:solidFill>
              <a:schemeClr val="tx1"/>
            </a:solidFill>
            <a:round/>
            <a:headEnd/>
            <a:tailEnd/>
          </a:ln>
        </p:spPr>
        <p:txBody>
          <a:bodyPr/>
          <a:lstStyle/>
          <a:p>
            <a:endParaRPr lang="vi-VN"/>
          </a:p>
        </p:txBody>
      </p:sp>
      <p:sp>
        <p:nvSpPr>
          <p:cNvPr id="34832" name="Line 16"/>
          <p:cNvSpPr>
            <a:spLocks noChangeShapeType="1"/>
          </p:cNvSpPr>
          <p:nvPr/>
        </p:nvSpPr>
        <p:spPr bwMode="auto">
          <a:xfrm>
            <a:off x="4500563" y="3933825"/>
            <a:ext cx="935037" cy="0"/>
          </a:xfrm>
          <a:prstGeom prst="line">
            <a:avLst/>
          </a:prstGeom>
          <a:noFill/>
          <a:ln w="9525">
            <a:solidFill>
              <a:schemeClr val="tx1"/>
            </a:solidFill>
            <a:round/>
            <a:headEnd/>
            <a:tailEnd/>
          </a:ln>
        </p:spPr>
        <p:txBody>
          <a:bodyPr/>
          <a:lstStyle/>
          <a:p>
            <a:endParaRPr lang="vi-VN"/>
          </a:p>
        </p:txBody>
      </p:sp>
      <p:sp>
        <p:nvSpPr>
          <p:cNvPr id="34833" name="Line 17"/>
          <p:cNvSpPr>
            <a:spLocks noChangeShapeType="1"/>
          </p:cNvSpPr>
          <p:nvPr/>
        </p:nvSpPr>
        <p:spPr bwMode="auto">
          <a:xfrm>
            <a:off x="4284663" y="5661025"/>
            <a:ext cx="1079500" cy="0"/>
          </a:xfrm>
          <a:prstGeom prst="line">
            <a:avLst/>
          </a:prstGeom>
          <a:noFill/>
          <a:ln w="9525">
            <a:solidFill>
              <a:schemeClr val="tx1"/>
            </a:solidFill>
            <a:round/>
            <a:headEnd/>
            <a:tailEnd/>
          </a:ln>
        </p:spPr>
        <p:txBody>
          <a:bodyPr/>
          <a:lstStyle/>
          <a:p>
            <a:endParaRPr lang="vi-VN"/>
          </a:p>
        </p:txBody>
      </p:sp>
      <p:sp>
        <p:nvSpPr>
          <p:cNvPr id="20498" name="Line 18"/>
          <p:cNvSpPr>
            <a:spLocks noChangeShapeType="1"/>
          </p:cNvSpPr>
          <p:nvPr/>
        </p:nvSpPr>
        <p:spPr bwMode="auto">
          <a:xfrm flipV="1">
            <a:off x="7235825" y="4292600"/>
            <a:ext cx="0" cy="865188"/>
          </a:xfrm>
          <a:prstGeom prst="line">
            <a:avLst/>
          </a:prstGeom>
          <a:noFill/>
          <a:ln w="38100">
            <a:solidFill>
              <a:schemeClr val="tx1"/>
            </a:solidFill>
            <a:round/>
            <a:headEnd/>
            <a:tailEnd type="triangle" w="med" len="med"/>
          </a:ln>
        </p:spPr>
        <p:txBody>
          <a:bodyPr/>
          <a:lstStyle/>
          <a:p>
            <a:endParaRPr lang="vi-VN"/>
          </a:p>
        </p:txBody>
      </p:sp>
      <p:sp>
        <p:nvSpPr>
          <p:cNvPr id="20499" name="Line 19"/>
          <p:cNvSpPr>
            <a:spLocks noChangeShapeType="1"/>
          </p:cNvSpPr>
          <p:nvPr/>
        </p:nvSpPr>
        <p:spPr bwMode="auto">
          <a:xfrm flipV="1">
            <a:off x="7164388" y="2420938"/>
            <a:ext cx="0" cy="936625"/>
          </a:xfrm>
          <a:prstGeom prst="line">
            <a:avLst/>
          </a:prstGeom>
          <a:noFill/>
          <a:ln w="38100">
            <a:solidFill>
              <a:schemeClr val="tx1"/>
            </a:solidFill>
            <a:round/>
            <a:headEnd/>
            <a:tailEnd type="triangle" w="med" len="med"/>
          </a:ln>
        </p:spPr>
        <p:txBody>
          <a:bodyPr/>
          <a:lstStyle/>
          <a:p>
            <a:endParaRPr lang="vi-V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box(in)">
                                      <p:cBhvr>
                                        <p:cTn id="7" dur="500"/>
                                        <p:tgtEl>
                                          <p:spTgt spid="184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490"/>
                                        </p:tgtEl>
                                        <p:attrNameLst>
                                          <p:attrName>style.visibility</p:attrName>
                                        </p:attrNameLst>
                                      </p:cBhvr>
                                      <p:to>
                                        <p:strVal val="visible"/>
                                      </p:to>
                                    </p:set>
                                    <p:animEffect transition="in" filter="box(in)">
                                      <p:cBhvr>
                                        <p:cTn id="12" dur="500"/>
                                        <p:tgtEl>
                                          <p:spTgt spid="204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0487"/>
                                        </p:tgtEl>
                                        <p:attrNameLst>
                                          <p:attrName>style.visibility</p:attrName>
                                        </p:attrNameLst>
                                      </p:cBhvr>
                                      <p:to>
                                        <p:strVal val="visible"/>
                                      </p:to>
                                    </p:set>
                                    <p:animEffect transition="in" filter="box(in)">
                                      <p:cBhvr>
                                        <p:cTn id="17" dur="500"/>
                                        <p:tgtEl>
                                          <p:spTgt spid="204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0484"/>
                                        </p:tgtEl>
                                        <p:attrNameLst>
                                          <p:attrName>style.visibility</p:attrName>
                                        </p:attrNameLst>
                                      </p:cBhvr>
                                      <p:to>
                                        <p:strVal val="visible"/>
                                      </p:to>
                                    </p:set>
                                    <p:animEffect transition="in" filter="box(in)">
                                      <p:cBhvr>
                                        <p:cTn id="22" dur="500"/>
                                        <p:tgtEl>
                                          <p:spTgt spid="204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0498"/>
                                        </p:tgtEl>
                                        <p:attrNameLst>
                                          <p:attrName>style.visibility</p:attrName>
                                        </p:attrNameLst>
                                      </p:cBhvr>
                                      <p:to>
                                        <p:strVal val="visible"/>
                                      </p:to>
                                    </p:set>
                                    <p:animEffect transition="in" filter="box(in)">
                                      <p:cBhvr>
                                        <p:cTn id="27" dur="500"/>
                                        <p:tgtEl>
                                          <p:spTgt spid="2049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0485"/>
                                        </p:tgtEl>
                                        <p:attrNameLst>
                                          <p:attrName>style.visibility</p:attrName>
                                        </p:attrNameLst>
                                      </p:cBhvr>
                                      <p:to>
                                        <p:strVal val="visible"/>
                                      </p:to>
                                    </p:set>
                                    <p:animEffect transition="in" filter="box(in)">
                                      <p:cBhvr>
                                        <p:cTn id="32" dur="500"/>
                                        <p:tgtEl>
                                          <p:spTgt spid="2048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0488"/>
                                        </p:tgtEl>
                                        <p:attrNameLst>
                                          <p:attrName>style.visibility</p:attrName>
                                        </p:attrNameLst>
                                      </p:cBhvr>
                                      <p:to>
                                        <p:strVal val="visible"/>
                                      </p:to>
                                    </p:set>
                                    <p:animEffect transition="in" filter="box(in)">
                                      <p:cBhvr>
                                        <p:cTn id="37" dur="500"/>
                                        <p:tgtEl>
                                          <p:spTgt spid="2048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0499"/>
                                        </p:tgtEl>
                                        <p:attrNameLst>
                                          <p:attrName>style.visibility</p:attrName>
                                        </p:attrNameLst>
                                      </p:cBhvr>
                                      <p:to>
                                        <p:strVal val="visible"/>
                                      </p:to>
                                    </p:set>
                                    <p:animEffect transition="in" filter="box(in)">
                                      <p:cBhvr>
                                        <p:cTn id="42" dur="500"/>
                                        <p:tgtEl>
                                          <p:spTgt spid="2049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20486"/>
                                        </p:tgtEl>
                                        <p:attrNameLst>
                                          <p:attrName>style.visibility</p:attrName>
                                        </p:attrNameLst>
                                      </p:cBhvr>
                                      <p:to>
                                        <p:strVal val="visible"/>
                                      </p:to>
                                    </p:set>
                                    <p:animEffect transition="in" filter="box(in)">
                                      <p:cBhvr>
                                        <p:cTn id="47" dur="500"/>
                                        <p:tgtEl>
                                          <p:spTgt spid="2048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20489"/>
                                        </p:tgtEl>
                                        <p:attrNameLst>
                                          <p:attrName>style.visibility</p:attrName>
                                        </p:attrNameLst>
                                      </p:cBhvr>
                                      <p:to>
                                        <p:strVal val="visible"/>
                                      </p:to>
                                    </p:set>
                                    <p:animEffect transition="in" filter="box(in)">
                                      <p:cBhvr>
                                        <p:cTn id="52" dur="500"/>
                                        <p:tgtEl>
                                          <p:spTgt spid="20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nimBg="1"/>
      <p:bldP spid="20484" grpId="0" animBg="1"/>
      <p:bldP spid="20485" grpId="0" animBg="1"/>
      <p:bldP spid="20486" grpId="0" animBg="1"/>
      <p:bldP spid="20487" grpId="0" animBg="1"/>
      <p:bldP spid="20488" grpId="0" animBg="1"/>
      <p:bldP spid="20489" grpId="0" animBg="1"/>
      <p:bldP spid="20490" grpId="0"/>
      <p:bldP spid="20498" grpId="0" animBg="1"/>
      <p:bldP spid="2049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34925" y="228600"/>
            <a:ext cx="9372600" cy="990600"/>
          </a:xfrm>
        </p:spPr>
        <p:txBody>
          <a:bodyPr/>
          <a:lstStyle/>
          <a:p>
            <a:br>
              <a:rPr lang="en-US" altLang="en-US" sz="2800">
                <a:latin typeface="Times New Roman" pitchFamily="18" charset="0"/>
                <a:cs typeface="Times New Roman" pitchFamily="18" charset="0"/>
              </a:rPr>
            </a:br>
            <a:r>
              <a:rPr lang="en-US" altLang="en-US" sz="2800">
                <a:latin typeface="Times New Roman" pitchFamily="18" charset="0"/>
                <a:cs typeface="Times New Roman" pitchFamily="18" charset="0"/>
              </a:rPr>
              <a:t>I</a:t>
            </a:r>
            <a:r>
              <a:rPr lang="vi-VN" altLang="en-US" sz="2800">
                <a:latin typeface="Times New Roman" pitchFamily="18" charset="0"/>
                <a:cs typeface="Times New Roman" pitchFamily="18" charset="0"/>
              </a:rPr>
              <a:t>I. TRIẾT HỌC MÁC</a:t>
            </a:r>
            <a:r>
              <a:rPr lang="en-US" altLang="en-US" sz="2800">
                <a:latin typeface="Times New Roman" pitchFamily="18" charset="0"/>
                <a:cs typeface="Times New Roman" pitchFamily="18" charset="0"/>
              </a:rPr>
              <a:t> - </a:t>
            </a:r>
            <a:r>
              <a:rPr lang="vi-VN" altLang="en-US" sz="2800">
                <a:latin typeface="Times New Roman" pitchFamily="18" charset="0"/>
                <a:cs typeface="Times New Roman" pitchFamily="18" charset="0"/>
              </a:rPr>
              <a:t>LÊNIN VÀ VAI TRÒ CỦA </a:t>
            </a:r>
            <a:r>
              <a:rPr lang="en-US" altLang="en-US" sz="2800">
                <a:latin typeface="Times New Roman" pitchFamily="18" charset="0"/>
                <a:cs typeface="Times New Roman" pitchFamily="18" charset="0"/>
              </a:rPr>
              <a:t>TRIẾT HỌC MÁC - LÊNIN</a:t>
            </a:r>
            <a:r>
              <a:rPr lang="vi-VN" altLang="en-US" sz="2800">
                <a:latin typeface="Times New Roman" pitchFamily="18" charset="0"/>
                <a:cs typeface="Times New Roman" pitchFamily="18" charset="0"/>
              </a:rPr>
              <a:t> TRONG ĐỜI SỐNG XÃ HỘI</a:t>
            </a:r>
            <a:br>
              <a:rPr lang="vi-VN" altLang="en-US" sz="2800">
                <a:latin typeface="Times New Roman" pitchFamily="18" charset="0"/>
                <a:cs typeface="Times New Roman" pitchFamily="18" charset="0"/>
              </a:rPr>
            </a:br>
            <a:endParaRPr lang="vi-VN" altLang="en-US" sz="2800">
              <a:latin typeface="Times New Roman" pitchFamily="18" charset="0"/>
              <a:cs typeface="Times New Roman" pitchFamily="18" charset="0"/>
            </a:endParaRPr>
          </a:p>
        </p:txBody>
      </p:sp>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59BF1CD9-1682-4E31-B444-9BB31591FE22}" type="datetime1">
              <a:rPr lang="en-US" smtClean="0"/>
              <a:pPr>
                <a:defRPr/>
              </a:pPr>
              <a:t>9/29/2021</a:t>
            </a:fld>
            <a:endParaRPr lang="en-US"/>
          </a:p>
        </p:txBody>
      </p:sp>
      <p:graphicFrame>
        <p:nvGraphicFramePr>
          <p:cNvPr id="2" name="Diagram 1"/>
          <p:cNvGraphicFramePr/>
          <p:nvPr/>
        </p:nvGraphicFramePr>
        <p:xfrm>
          <a:off x="0" y="1371600"/>
          <a:ext cx="8915400" cy="5349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0" y="185738"/>
            <a:ext cx="9144000" cy="990600"/>
          </a:xfrm>
        </p:spPr>
        <p:txBody>
          <a:bodyPr/>
          <a:lstStyle/>
          <a:p>
            <a:br>
              <a:rPr lang="en-US" altLang="en-US" sz="3200">
                <a:latin typeface="Times New Roman" pitchFamily="18" charset="0"/>
                <a:cs typeface="Times New Roman" pitchFamily="18" charset="0"/>
              </a:rPr>
            </a:br>
            <a:r>
              <a:rPr lang="en-US" altLang="en-US" sz="3200">
                <a:latin typeface="Times New Roman" pitchFamily="18" charset="0"/>
                <a:cs typeface="Times New Roman" pitchFamily="18" charset="0"/>
              </a:rPr>
              <a:t>1. Sự ra đời và phát triển của triết học Mác – Lênin</a:t>
            </a:r>
            <a:br>
              <a:rPr lang="en-US" altLang="en-US" sz="3200">
                <a:latin typeface="Times New Roman" pitchFamily="18" charset="0"/>
                <a:cs typeface="Times New Roman" pitchFamily="18" charset="0"/>
              </a:rPr>
            </a:br>
            <a:endParaRPr lang="vi-VN" altLang="en-US" sz="3200">
              <a:latin typeface="Times New Roman" pitchFamily="18" charset="0"/>
              <a:cs typeface="Times New Roman" pitchFamily="18" charset="0"/>
            </a:endParaRPr>
          </a:p>
        </p:txBody>
      </p:sp>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59BF1CD9-1682-4E31-B444-9BB31591FE22}" type="datetime1">
              <a:rPr lang="en-US" smtClean="0"/>
              <a:pPr>
                <a:defRPr/>
              </a:pPr>
              <a:t>9/29/2021</a:t>
            </a:fld>
            <a:endParaRPr lang="en-US"/>
          </a:p>
        </p:txBody>
      </p:sp>
      <p:graphicFrame>
        <p:nvGraphicFramePr>
          <p:cNvPr id="2" name="Diagram 1"/>
          <p:cNvGraphicFramePr/>
          <p:nvPr/>
        </p:nvGraphicFramePr>
        <p:xfrm>
          <a:off x="162791" y="1377950"/>
          <a:ext cx="8818418"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4294967295"/>
          </p:nvPr>
        </p:nvSpPr>
        <p:spPr>
          <a:xfrm>
            <a:off x="457200" y="6245225"/>
            <a:ext cx="2133600" cy="4762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fld id="{744C48CA-6A78-4F9F-B21A-69DE2AC8F88F}" type="datetime1">
              <a:rPr lang="en-US" smtClean="0"/>
              <a:pPr>
                <a:defRPr/>
              </a:pPr>
              <a:t>9/29/2021</a:t>
            </a:fld>
            <a:endParaRPr lang="en-US"/>
          </a:p>
        </p:txBody>
      </p:sp>
      <p:sp>
        <p:nvSpPr>
          <p:cNvPr id="38915" name="Slide Number Placeholder 5"/>
          <p:cNvSpPr>
            <a:spLocks noGrp="1"/>
          </p:cNvSpPr>
          <p:nvPr>
            <p:ph type="sldNum" sz="quarter" idx="4294967295"/>
          </p:nvPr>
        </p:nvSpPr>
        <p:spPr>
          <a:xfrm>
            <a:off x="6553200" y="6245225"/>
            <a:ext cx="2133600" cy="476250"/>
          </a:xfrm>
          <a:prstGeom prst="rect">
            <a:avLst/>
          </a:prstGeom>
          <a:noFill/>
        </p:spPr>
        <p:txBody>
          <a:bodyPr/>
          <a:lstStyle/>
          <a:p>
            <a:fld id="{8B05BFAC-B23A-46F3-9C75-A5DE7CDF82B7}" type="slidenum">
              <a:rPr lang="en-US" altLang="en-US"/>
              <a:pPr/>
              <a:t>23</a:t>
            </a:fld>
            <a:endParaRPr lang="en-US" altLang="en-US"/>
          </a:p>
        </p:txBody>
      </p:sp>
      <p:sp>
        <p:nvSpPr>
          <p:cNvPr id="25604" name="Rectangle 4"/>
          <p:cNvSpPr>
            <a:spLocks noChangeArrowheads="1"/>
          </p:cNvSpPr>
          <p:nvPr/>
        </p:nvSpPr>
        <p:spPr bwMode="auto">
          <a:xfrm>
            <a:off x="762000" y="363538"/>
            <a:ext cx="7772400" cy="762000"/>
          </a:xfrm>
          <a:prstGeom prst="rect">
            <a:avLst/>
          </a:prstGeom>
          <a:solidFill>
            <a:srgbClr val="9900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0000"/>
            </a:extrusionClr>
            <a:contourClr>
              <a:srgbClr val="990000"/>
            </a:contourClr>
          </a:sp3d>
        </p:spPr>
        <p:txBody>
          <a:bodyPr wrap="none" anchor="ctr">
            <a:flatTx/>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defRPr/>
            </a:pPr>
            <a:r>
              <a:rPr lang="en-US" b="1" dirty="0"/>
              <a:t> </a:t>
            </a:r>
            <a:r>
              <a:rPr lang="en-US" sz="3600" b="1" dirty="0" err="1">
                <a:solidFill>
                  <a:schemeClr val="accent3"/>
                </a:solidFill>
                <a:latin typeface="Times New Roman" panose="02020603050405020304" pitchFamily="18" charset="0"/>
                <a:cs typeface="Times New Roman" panose="02020603050405020304" pitchFamily="18" charset="0"/>
              </a:rPr>
              <a:t>Điều</a:t>
            </a:r>
            <a:r>
              <a:rPr lang="en-US" sz="3600" b="1" dirty="0">
                <a:solidFill>
                  <a:schemeClr val="accent3"/>
                </a:solidFill>
                <a:latin typeface="Times New Roman" panose="02020603050405020304" pitchFamily="18" charset="0"/>
                <a:cs typeface="Times New Roman" panose="02020603050405020304" pitchFamily="18" charset="0"/>
              </a:rPr>
              <a:t> </a:t>
            </a:r>
            <a:r>
              <a:rPr lang="en-US" sz="3600" b="1" dirty="0" err="1">
                <a:solidFill>
                  <a:schemeClr val="accent3"/>
                </a:solidFill>
                <a:latin typeface="Times New Roman" panose="02020603050405020304" pitchFamily="18" charset="0"/>
                <a:cs typeface="Times New Roman" panose="02020603050405020304" pitchFamily="18" charset="0"/>
              </a:rPr>
              <a:t>kiện</a:t>
            </a:r>
            <a:r>
              <a:rPr lang="en-US" sz="3600" b="1" dirty="0">
                <a:solidFill>
                  <a:schemeClr val="accent3"/>
                </a:solidFill>
                <a:latin typeface="Times New Roman" panose="02020603050405020304" pitchFamily="18" charset="0"/>
                <a:cs typeface="Times New Roman" panose="02020603050405020304" pitchFamily="18" charset="0"/>
              </a:rPr>
              <a:t> </a:t>
            </a:r>
            <a:r>
              <a:rPr lang="en-US" sz="3600" b="1" dirty="0" err="1">
                <a:solidFill>
                  <a:schemeClr val="accent3"/>
                </a:solidFill>
                <a:latin typeface="Times New Roman" panose="02020603050405020304" pitchFamily="18" charset="0"/>
                <a:cs typeface="Times New Roman" panose="02020603050405020304" pitchFamily="18" charset="0"/>
              </a:rPr>
              <a:t>kinh</a:t>
            </a:r>
            <a:r>
              <a:rPr lang="en-US" sz="3600" b="1" dirty="0">
                <a:solidFill>
                  <a:schemeClr val="accent3"/>
                </a:solidFill>
                <a:latin typeface="Times New Roman" panose="02020603050405020304" pitchFamily="18" charset="0"/>
                <a:cs typeface="Times New Roman" panose="02020603050405020304" pitchFamily="18" charset="0"/>
              </a:rPr>
              <a:t> </a:t>
            </a:r>
            <a:r>
              <a:rPr lang="en-US" sz="3600" b="1" dirty="0" err="1">
                <a:solidFill>
                  <a:schemeClr val="accent3"/>
                </a:solidFill>
                <a:latin typeface="Times New Roman" panose="02020603050405020304" pitchFamily="18" charset="0"/>
                <a:cs typeface="Times New Roman" panose="02020603050405020304" pitchFamily="18" charset="0"/>
              </a:rPr>
              <a:t>tế</a:t>
            </a:r>
            <a:r>
              <a:rPr lang="en-US" sz="3600" b="1" dirty="0">
                <a:solidFill>
                  <a:schemeClr val="accent3"/>
                </a:solidFill>
                <a:latin typeface="Times New Roman" panose="02020603050405020304" pitchFamily="18" charset="0"/>
                <a:cs typeface="Times New Roman" panose="02020603050405020304" pitchFamily="18" charset="0"/>
              </a:rPr>
              <a:t> </a:t>
            </a:r>
            <a:r>
              <a:rPr lang="en-US" sz="3600" b="1" dirty="0" err="1">
                <a:solidFill>
                  <a:schemeClr val="accent3"/>
                </a:solidFill>
                <a:latin typeface="Times New Roman" panose="02020603050405020304" pitchFamily="18" charset="0"/>
                <a:cs typeface="Times New Roman" panose="02020603050405020304" pitchFamily="18" charset="0"/>
              </a:rPr>
              <a:t>xã</a:t>
            </a:r>
            <a:r>
              <a:rPr lang="en-US" sz="3600" b="1" dirty="0">
                <a:solidFill>
                  <a:schemeClr val="accent3"/>
                </a:solidFill>
                <a:latin typeface="Times New Roman" panose="02020603050405020304" pitchFamily="18" charset="0"/>
                <a:cs typeface="Times New Roman" panose="02020603050405020304" pitchFamily="18" charset="0"/>
              </a:rPr>
              <a:t> </a:t>
            </a:r>
            <a:r>
              <a:rPr lang="en-US" sz="3600" b="1" dirty="0" err="1">
                <a:solidFill>
                  <a:schemeClr val="accent3"/>
                </a:solidFill>
                <a:latin typeface="Times New Roman" panose="02020603050405020304" pitchFamily="18" charset="0"/>
                <a:cs typeface="Times New Roman" panose="02020603050405020304" pitchFamily="18" charset="0"/>
              </a:rPr>
              <a:t>hội</a:t>
            </a:r>
            <a:endParaRPr lang="en-US" b="1" dirty="0">
              <a:solidFill>
                <a:schemeClr val="accent3"/>
              </a:solidFill>
              <a:latin typeface="Times New Roman" panose="02020603050405020304" pitchFamily="18" charset="0"/>
              <a:cs typeface="Times New Roman" panose="02020603050405020304" pitchFamily="18" charset="0"/>
            </a:endParaRPr>
          </a:p>
        </p:txBody>
      </p:sp>
      <p:sp>
        <p:nvSpPr>
          <p:cNvPr id="25605" name="Oval 5"/>
          <p:cNvSpPr>
            <a:spLocks noChangeArrowheads="1"/>
          </p:cNvSpPr>
          <p:nvPr/>
        </p:nvSpPr>
        <p:spPr bwMode="auto">
          <a:xfrm>
            <a:off x="152400" y="1752600"/>
            <a:ext cx="2895600" cy="4876800"/>
          </a:xfrm>
          <a:prstGeom prst="ellipse">
            <a:avLst/>
          </a:prstGeom>
          <a:solidFill>
            <a:schemeClr val="tx2">
              <a:lumMod val="60000"/>
              <a:lumOff val="40000"/>
            </a:schemeClr>
          </a:solidFill>
          <a:ln w="9525">
            <a:round/>
            <a:headEnd/>
            <a:tailEnd/>
          </a:ln>
          <a:scene3d>
            <a:camera prst="legacyObliqueBottomLeft"/>
            <a:lightRig rig="legacyFlat3" dir="t"/>
          </a:scene3d>
          <a:sp3d extrusionH="430200" prstMaterial="legacyMatte">
            <a:bevelT w="13500" h="13500" prst="angle"/>
            <a:bevelB w="13500" h="13500" prst="angle"/>
            <a:extrusionClr>
              <a:srgbClr val="FF9900"/>
            </a:extrusionClr>
          </a:sp3d>
        </p:spPr>
        <p:txBody>
          <a:bodyPr wrap="none" anchor="ctr">
            <a:flatTx/>
          </a:bodyPr>
          <a:lstStyle/>
          <a:p>
            <a:pPr algn="ctr" eaLnBrk="1" hangingPunct="1">
              <a:defRPr/>
            </a:pPr>
            <a:r>
              <a:rPr lang="en-GB" sz="3200" b="1" dirty="0" err="1">
                <a:solidFill>
                  <a:schemeClr val="bg1"/>
                </a:solidFill>
                <a:latin typeface="Times New Roman" pitchFamily="18" charset="0"/>
                <a:cs typeface="Times New Roman" pitchFamily="18" charset="0"/>
              </a:rPr>
              <a:t>Sự</a:t>
            </a:r>
            <a:r>
              <a:rPr lang="en-GB" sz="3200" b="1" dirty="0">
                <a:solidFill>
                  <a:schemeClr val="bg1"/>
                </a:solidFill>
                <a:latin typeface="Times New Roman" pitchFamily="18" charset="0"/>
                <a:cs typeface="Times New Roman" pitchFamily="18" charset="0"/>
              </a:rPr>
              <a:t> </a:t>
            </a:r>
            <a:r>
              <a:rPr lang="en-GB" sz="3200" b="1" dirty="0" err="1">
                <a:solidFill>
                  <a:schemeClr val="bg1"/>
                </a:solidFill>
                <a:latin typeface="Times New Roman" pitchFamily="18" charset="0"/>
                <a:cs typeface="Times New Roman" pitchFamily="18" charset="0"/>
              </a:rPr>
              <a:t>củng</a:t>
            </a:r>
            <a:r>
              <a:rPr lang="en-GB" sz="3200" b="1" dirty="0">
                <a:solidFill>
                  <a:schemeClr val="bg1"/>
                </a:solidFill>
                <a:latin typeface="Times New Roman" pitchFamily="18" charset="0"/>
                <a:cs typeface="Times New Roman" pitchFamily="18" charset="0"/>
              </a:rPr>
              <a:t> </a:t>
            </a:r>
            <a:r>
              <a:rPr lang="en-GB" sz="3200" b="1" dirty="0" err="1">
                <a:solidFill>
                  <a:schemeClr val="bg1"/>
                </a:solidFill>
                <a:latin typeface="Times New Roman" pitchFamily="18" charset="0"/>
                <a:cs typeface="Times New Roman" pitchFamily="18" charset="0"/>
              </a:rPr>
              <a:t>cố</a:t>
            </a:r>
            <a:r>
              <a:rPr lang="en-GB" sz="3200" b="1" dirty="0">
                <a:solidFill>
                  <a:schemeClr val="bg1"/>
                </a:solidFill>
                <a:latin typeface="Times New Roman" pitchFamily="18" charset="0"/>
                <a:cs typeface="Times New Roman" pitchFamily="18" charset="0"/>
              </a:rPr>
              <a:t> </a:t>
            </a:r>
          </a:p>
          <a:p>
            <a:pPr algn="ctr" eaLnBrk="1" hangingPunct="1">
              <a:defRPr/>
            </a:pPr>
            <a:r>
              <a:rPr lang="en-GB" sz="3200" b="1" dirty="0" err="1">
                <a:solidFill>
                  <a:schemeClr val="bg1"/>
                </a:solidFill>
                <a:latin typeface="Times New Roman" pitchFamily="18" charset="0"/>
                <a:cs typeface="Times New Roman" pitchFamily="18" charset="0"/>
              </a:rPr>
              <a:t>và</a:t>
            </a:r>
            <a:r>
              <a:rPr lang="en-GB" sz="3200" b="1" dirty="0">
                <a:solidFill>
                  <a:schemeClr val="bg1"/>
                </a:solidFill>
                <a:latin typeface="Times New Roman" pitchFamily="18" charset="0"/>
                <a:cs typeface="Times New Roman" pitchFamily="18" charset="0"/>
              </a:rPr>
              <a:t> </a:t>
            </a:r>
            <a:r>
              <a:rPr lang="en-GB" sz="3200" b="1" dirty="0" err="1">
                <a:solidFill>
                  <a:schemeClr val="bg1"/>
                </a:solidFill>
                <a:latin typeface="Times New Roman" pitchFamily="18" charset="0"/>
                <a:cs typeface="Times New Roman" pitchFamily="18" charset="0"/>
              </a:rPr>
              <a:t>phát</a:t>
            </a:r>
            <a:r>
              <a:rPr lang="en-GB" sz="3200" b="1" dirty="0">
                <a:solidFill>
                  <a:schemeClr val="bg1"/>
                </a:solidFill>
                <a:latin typeface="Times New Roman" pitchFamily="18" charset="0"/>
                <a:cs typeface="Times New Roman" pitchFamily="18" charset="0"/>
              </a:rPr>
              <a:t> </a:t>
            </a:r>
            <a:r>
              <a:rPr lang="en-GB" sz="3200" b="1" dirty="0" err="1">
                <a:solidFill>
                  <a:schemeClr val="bg1"/>
                </a:solidFill>
                <a:latin typeface="Times New Roman" pitchFamily="18" charset="0"/>
                <a:cs typeface="Times New Roman" pitchFamily="18" charset="0"/>
              </a:rPr>
              <a:t>triển</a:t>
            </a:r>
            <a:endParaRPr lang="en-GB" sz="3200" b="1" dirty="0">
              <a:solidFill>
                <a:schemeClr val="bg1"/>
              </a:solidFill>
              <a:latin typeface="Times New Roman" pitchFamily="18" charset="0"/>
              <a:cs typeface="Times New Roman" pitchFamily="18" charset="0"/>
            </a:endParaRPr>
          </a:p>
          <a:p>
            <a:pPr algn="ctr" eaLnBrk="1" hangingPunct="1">
              <a:defRPr/>
            </a:pPr>
            <a:r>
              <a:rPr lang="en-GB" sz="3200" b="1" dirty="0">
                <a:solidFill>
                  <a:schemeClr val="bg1"/>
                </a:solidFill>
                <a:latin typeface="Times New Roman" pitchFamily="18" charset="0"/>
                <a:cs typeface="Times New Roman" pitchFamily="18" charset="0"/>
              </a:rPr>
              <a:t> </a:t>
            </a:r>
            <a:r>
              <a:rPr lang="en-GB" sz="3200" b="1" dirty="0" err="1">
                <a:solidFill>
                  <a:schemeClr val="bg1"/>
                </a:solidFill>
                <a:latin typeface="Times New Roman" pitchFamily="18" charset="0"/>
                <a:cs typeface="Times New Roman" pitchFamily="18" charset="0"/>
              </a:rPr>
              <a:t>của</a:t>
            </a:r>
            <a:r>
              <a:rPr lang="en-GB" sz="3200" b="1" dirty="0">
                <a:solidFill>
                  <a:schemeClr val="bg1"/>
                </a:solidFill>
                <a:latin typeface="Times New Roman" pitchFamily="18" charset="0"/>
                <a:cs typeface="Times New Roman" pitchFamily="18" charset="0"/>
              </a:rPr>
              <a:t> PTSX TBCN</a:t>
            </a:r>
          </a:p>
          <a:p>
            <a:pPr algn="ctr" eaLnBrk="1" hangingPunct="1">
              <a:defRPr/>
            </a:pPr>
            <a:r>
              <a:rPr lang="en-GB" sz="3200" b="1" dirty="0">
                <a:solidFill>
                  <a:schemeClr val="bg1"/>
                </a:solidFill>
                <a:latin typeface="Times New Roman" pitchFamily="18" charset="0"/>
                <a:cs typeface="Times New Roman" pitchFamily="18" charset="0"/>
              </a:rPr>
              <a:t> </a:t>
            </a:r>
            <a:r>
              <a:rPr lang="en-GB" sz="3200" b="1" dirty="0" err="1">
                <a:solidFill>
                  <a:schemeClr val="bg1"/>
                </a:solidFill>
                <a:latin typeface="Times New Roman" pitchFamily="18" charset="0"/>
                <a:cs typeface="Times New Roman" pitchFamily="18" charset="0"/>
              </a:rPr>
              <a:t>trong</a:t>
            </a:r>
            <a:r>
              <a:rPr lang="en-GB" sz="3200" b="1" dirty="0">
                <a:solidFill>
                  <a:schemeClr val="bg1"/>
                </a:solidFill>
                <a:latin typeface="Times New Roman" pitchFamily="18" charset="0"/>
                <a:cs typeface="Times New Roman" pitchFamily="18" charset="0"/>
              </a:rPr>
              <a:t> </a:t>
            </a:r>
            <a:r>
              <a:rPr lang="en-GB" sz="3200" b="1" dirty="0" err="1">
                <a:solidFill>
                  <a:schemeClr val="bg1"/>
                </a:solidFill>
                <a:latin typeface="Times New Roman" pitchFamily="18" charset="0"/>
                <a:cs typeface="Times New Roman" pitchFamily="18" charset="0"/>
              </a:rPr>
              <a:t>điều</a:t>
            </a:r>
            <a:r>
              <a:rPr lang="en-GB" sz="3200" b="1" dirty="0">
                <a:solidFill>
                  <a:schemeClr val="bg1"/>
                </a:solidFill>
                <a:latin typeface="Times New Roman" pitchFamily="18" charset="0"/>
                <a:cs typeface="Times New Roman" pitchFamily="18" charset="0"/>
              </a:rPr>
              <a:t> </a:t>
            </a:r>
            <a:r>
              <a:rPr lang="en-GB" sz="3200" b="1" dirty="0" err="1">
                <a:solidFill>
                  <a:schemeClr val="bg1"/>
                </a:solidFill>
                <a:latin typeface="Times New Roman" pitchFamily="18" charset="0"/>
                <a:cs typeface="Times New Roman" pitchFamily="18" charset="0"/>
              </a:rPr>
              <a:t>kiện</a:t>
            </a:r>
            <a:r>
              <a:rPr lang="en-GB" sz="3200" b="1" dirty="0">
                <a:solidFill>
                  <a:schemeClr val="bg1"/>
                </a:solidFill>
                <a:latin typeface="Times New Roman" pitchFamily="18" charset="0"/>
                <a:cs typeface="Times New Roman" pitchFamily="18" charset="0"/>
              </a:rPr>
              <a:t> </a:t>
            </a:r>
          </a:p>
          <a:p>
            <a:pPr algn="ctr" eaLnBrk="1" hangingPunct="1">
              <a:defRPr/>
            </a:pPr>
            <a:r>
              <a:rPr lang="en-US" sz="3200" b="1" dirty="0">
                <a:solidFill>
                  <a:schemeClr val="bg1"/>
                </a:solidFill>
                <a:latin typeface="Times New Roman" pitchFamily="18" charset="0"/>
                <a:cs typeface="Times New Roman" pitchFamily="18" charset="0"/>
              </a:rPr>
              <a:t>CM CN </a:t>
            </a:r>
          </a:p>
        </p:txBody>
      </p:sp>
      <p:sp>
        <p:nvSpPr>
          <p:cNvPr id="25607" name="Oval 7"/>
          <p:cNvSpPr>
            <a:spLocks noChangeArrowheads="1"/>
          </p:cNvSpPr>
          <p:nvPr/>
        </p:nvSpPr>
        <p:spPr bwMode="auto">
          <a:xfrm>
            <a:off x="3276600" y="1600200"/>
            <a:ext cx="2819400" cy="5073650"/>
          </a:xfrm>
          <a:prstGeom prst="ellipse">
            <a:avLst/>
          </a:prstGeom>
          <a:solidFill>
            <a:srgbClr val="C00000"/>
          </a:solidFill>
          <a:ln w="9525">
            <a:round/>
            <a:headEnd/>
            <a:tailEnd/>
          </a:ln>
          <a:scene3d>
            <a:camera prst="legacyObliqueBottomLeft"/>
            <a:lightRig rig="legacyFlat3" dir="t"/>
          </a:scene3d>
          <a:sp3d extrusionH="430200" prstMaterial="legacyMatte">
            <a:bevelT w="13500" h="13500" prst="angle"/>
            <a:bevelB w="13500" h="13500" prst="angle"/>
            <a:extrusionClr>
              <a:srgbClr val="FF9900"/>
            </a:extrusionClr>
          </a:sp3d>
        </p:spPr>
        <p:txBody>
          <a:bodyPr wrap="none" anchor="ctr">
            <a:flatTx/>
          </a:bodyPr>
          <a:lstStyle/>
          <a:p>
            <a:pPr algn="ctr" eaLnBrk="1" hangingPunct="1">
              <a:spcBef>
                <a:spcPct val="20000"/>
              </a:spcBef>
            </a:pPr>
            <a:r>
              <a:rPr lang="en-US" altLang="en-US" sz="3200" b="1">
                <a:solidFill>
                  <a:schemeClr val="bg1"/>
                </a:solidFill>
                <a:latin typeface="Times New Roman" pitchFamily="18" charset="0"/>
                <a:cs typeface="Times New Roman" pitchFamily="18" charset="0"/>
              </a:rPr>
              <a:t>Sự xuất hiện </a:t>
            </a:r>
          </a:p>
          <a:p>
            <a:pPr algn="ctr" eaLnBrk="1" hangingPunct="1">
              <a:spcBef>
                <a:spcPct val="20000"/>
              </a:spcBef>
            </a:pPr>
            <a:r>
              <a:rPr lang="en-US" altLang="en-US" sz="3200" b="1">
                <a:solidFill>
                  <a:schemeClr val="bg1"/>
                </a:solidFill>
                <a:latin typeface="Times New Roman" pitchFamily="18" charset="0"/>
                <a:cs typeface="Times New Roman" pitchFamily="18" charset="0"/>
              </a:rPr>
              <a:t>Của GCVS trên </a:t>
            </a:r>
          </a:p>
          <a:p>
            <a:pPr algn="ctr" eaLnBrk="1" hangingPunct="1">
              <a:spcBef>
                <a:spcPct val="20000"/>
              </a:spcBef>
            </a:pPr>
            <a:r>
              <a:rPr lang="en-US" altLang="en-US" sz="3200" b="1">
                <a:solidFill>
                  <a:schemeClr val="bg1"/>
                </a:solidFill>
                <a:latin typeface="Times New Roman" pitchFamily="18" charset="0"/>
                <a:cs typeface="Times New Roman" pitchFamily="18" charset="0"/>
              </a:rPr>
              <a:t>vũ đài lịch sử </a:t>
            </a:r>
          </a:p>
          <a:p>
            <a:pPr algn="ctr" eaLnBrk="1" hangingPunct="1">
              <a:spcBef>
                <a:spcPct val="20000"/>
              </a:spcBef>
            </a:pPr>
            <a:r>
              <a:rPr lang="en-US" altLang="en-US" sz="3200" b="1">
                <a:solidFill>
                  <a:schemeClr val="bg1"/>
                </a:solidFill>
                <a:latin typeface="Times New Roman" pitchFamily="18" charset="0"/>
                <a:cs typeface="Times New Roman" pitchFamily="18" charset="0"/>
              </a:rPr>
              <a:t>- nhân tố CT-XH </a:t>
            </a:r>
          </a:p>
          <a:p>
            <a:pPr algn="ctr" eaLnBrk="1" hangingPunct="1">
              <a:spcBef>
                <a:spcPct val="20000"/>
              </a:spcBef>
            </a:pPr>
            <a:r>
              <a:rPr lang="en-US" altLang="en-US" sz="3200" b="1">
                <a:solidFill>
                  <a:schemeClr val="bg1"/>
                </a:solidFill>
                <a:latin typeface="Times New Roman" pitchFamily="18" charset="0"/>
                <a:cs typeface="Times New Roman" pitchFamily="18" charset="0"/>
              </a:rPr>
              <a:t>quan trọng</a:t>
            </a:r>
          </a:p>
        </p:txBody>
      </p:sp>
      <p:sp>
        <p:nvSpPr>
          <p:cNvPr id="25608" name="Oval 8"/>
          <p:cNvSpPr>
            <a:spLocks noChangeArrowheads="1"/>
          </p:cNvSpPr>
          <p:nvPr/>
        </p:nvSpPr>
        <p:spPr bwMode="auto">
          <a:xfrm>
            <a:off x="6553200" y="1582738"/>
            <a:ext cx="2667000" cy="4953000"/>
          </a:xfrm>
          <a:prstGeom prst="ellipse">
            <a:avLst/>
          </a:prstGeom>
          <a:solidFill>
            <a:srgbClr val="9900CC"/>
          </a:solidFill>
          <a:ln w="9525">
            <a:round/>
            <a:headEnd/>
            <a:tailEnd/>
          </a:ln>
          <a:scene3d>
            <a:camera prst="legacyObliqueBottomLeft"/>
            <a:lightRig rig="legacyFlat3" dir="t"/>
          </a:scene3d>
          <a:sp3d extrusionH="430200" prstMaterial="legacyMatte">
            <a:bevelT w="13500" h="13500" prst="angle"/>
            <a:bevelB w="13500" h="13500" prst="angle"/>
            <a:extrusionClr>
              <a:srgbClr val="FF9900"/>
            </a:extrusionClr>
          </a:sp3d>
        </p:spPr>
        <p:txBody>
          <a:bodyPr wrap="none" anchor="ctr">
            <a:flatTx/>
          </a:bodyPr>
          <a:lstStyle/>
          <a:p>
            <a:pPr algn="ctr" eaLnBrk="1" hangingPunct="1"/>
            <a:r>
              <a:rPr lang="en-US" altLang="en-US" sz="3200">
                <a:solidFill>
                  <a:schemeClr val="bg1"/>
                </a:solidFill>
                <a:latin typeface="Times New Roman" pitchFamily="18" charset="0"/>
                <a:cs typeface="Times New Roman" pitchFamily="18" charset="0"/>
              </a:rPr>
              <a:t>Thực tiễn CM</a:t>
            </a:r>
          </a:p>
          <a:p>
            <a:pPr algn="ctr" eaLnBrk="1" hangingPunct="1"/>
            <a:r>
              <a:rPr lang="en-US" altLang="en-US" sz="3200">
                <a:solidFill>
                  <a:schemeClr val="bg1"/>
                </a:solidFill>
                <a:latin typeface="Times New Roman" pitchFamily="18" charset="0"/>
                <a:cs typeface="Times New Roman" pitchFamily="18" charset="0"/>
              </a:rPr>
              <a:t>Của GCVS</a:t>
            </a:r>
          </a:p>
          <a:p>
            <a:pPr algn="ctr" eaLnBrk="1" hangingPunct="1"/>
            <a:r>
              <a:rPr lang="en-US" altLang="en-US" sz="3200">
                <a:solidFill>
                  <a:schemeClr val="bg1"/>
                </a:solidFill>
                <a:latin typeface="Times New Roman" pitchFamily="18" charset="0"/>
                <a:cs typeface="Times New Roman" pitchFamily="18" charset="0"/>
              </a:rPr>
              <a:t>-cơ sở chủ yếu </a:t>
            </a:r>
          </a:p>
          <a:p>
            <a:pPr algn="ctr" eaLnBrk="1" hangingPunct="1"/>
            <a:r>
              <a:rPr lang="en-US" altLang="en-US" sz="3200">
                <a:solidFill>
                  <a:schemeClr val="bg1"/>
                </a:solidFill>
                <a:latin typeface="Times New Roman" pitchFamily="18" charset="0"/>
                <a:cs typeface="Times New Roman" pitchFamily="18" charset="0"/>
              </a:rPr>
              <a:t>Và trực tiếp </a:t>
            </a:r>
          </a:p>
        </p:txBody>
      </p:sp>
      <p:sp>
        <p:nvSpPr>
          <p:cNvPr id="25609" name="Line 9"/>
          <p:cNvSpPr>
            <a:spLocks noChangeShapeType="1"/>
          </p:cNvSpPr>
          <p:nvPr/>
        </p:nvSpPr>
        <p:spPr bwMode="auto">
          <a:xfrm flipH="1">
            <a:off x="1600200" y="1125538"/>
            <a:ext cx="2895600" cy="627062"/>
          </a:xfrm>
          <a:prstGeom prst="line">
            <a:avLst/>
          </a:prstGeom>
          <a:noFill/>
          <a:ln w="57150" cap="sq">
            <a:solidFill>
              <a:schemeClr val="tx1"/>
            </a:solidFill>
            <a:round/>
            <a:headEnd type="none" w="sm" len="sm"/>
            <a:tailEnd type="triangle" w="sm" len="sm"/>
          </a:ln>
        </p:spPr>
        <p:txBody>
          <a:bodyPr/>
          <a:lstStyle/>
          <a:p>
            <a:endParaRPr lang="vi-VN"/>
          </a:p>
        </p:txBody>
      </p:sp>
      <p:sp>
        <p:nvSpPr>
          <p:cNvPr id="25610" name="Line 10"/>
          <p:cNvSpPr>
            <a:spLocks noChangeShapeType="1"/>
          </p:cNvSpPr>
          <p:nvPr/>
        </p:nvSpPr>
        <p:spPr bwMode="auto">
          <a:xfrm>
            <a:off x="4495800" y="1125538"/>
            <a:ext cx="3429000" cy="474662"/>
          </a:xfrm>
          <a:prstGeom prst="line">
            <a:avLst/>
          </a:prstGeom>
          <a:noFill/>
          <a:ln w="57150" cap="sq">
            <a:solidFill>
              <a:schemeClr val="tx1"/>
            </a:solidFill>
            <a:round/>
            <a:headEnd type="none" w="sm" len="sm"/>
            <a:tailEnd type="triangle" w="sm" len="sm"/>
          </a:ln>
        </p:spPr>
        <p:txBody>
          <a:bodyPr/>
          <a:lstStyle/>
          <a:p>
            <a:endParaRPr lang="vi-VN"/>
          </a:p>
        </p:txBody>
      </p:sp>
      <p:sp>
        <p:nvSpPr>
          <p:cNvPr id="25612" name="Line 12"/>
          <p:cNvSpPr>
            <a:spLocks noChangeShapeType="1"/>
          </p:cNvSpPr>
          <p:nvPr/>
        </p:nvSpPr>
        <p:spPr bwMode="auto">
          <a:xfrm>
            <a:off x="4495800" y="1125538"/>
            <a:ext cx="152400" cy="517525"/>
          </a:xfrm>
          <a:prstGeom prst="line">
            <a:avLst/>
          </a:prstGeom>
          <a:noFill/>
          <a:ln w="57150" cap="sq">
            <a:solidFill>
              <a:schemeClr val="tx1"/>
            </a:solidFill>
            <a:round/>
            <a:headEnd type="none" w="sm" len="sm"/>
            <a:tailEnd type="triangle" w="sm" len="sm"/>
          </a:ln>
        </p:spPr>
        <p:txBody>
          <a:bodyPr/>
          <a:lstStyle/>
          <a:p>
            <a:endParaRPr lang="vi-VN"/>
          </a:p>
        </p:txBody>
      </p:sp>
      <p:sp>
        <p:nvSpPr>
          <p:cNvPr id="12" name="Oval 5"/>
          <p:cNvSpPr>
            <a:spLocks noChangeArrowheads="1"/>
          </p:cNvSpPr>
          <p:nvPr/>
        </p:nvSpPr>
        <p:spPr bwMode="auto">
          <a:xfrm>
            <a:off x="114300" y="1752600"/>
            <a:ext cx="2895600" cy="4876800"/>
          </a:xfrm>
          <a:prstGeom prst="ellipse">
            <a:avLst/>
          </a:prstGeom>
          <a:solidFill>
            <a:schemeClr val="tx2">
              <a:lumMod val="60000"/>
              <a:lumOff val="40000"/>
            </a:schemeClr>
          </a:solidFill>
          <a:ln w="9525">
            <a:round/>
            <a:headEnd/>
            <a:tailEnd/>
          </a:ln>
          <a:scene3d>
            <a:camera prst="legacyObliqueBottomLeft"/>
            <a:lightRig rig="legacyFlat3" dir="t"/>
          </a:scene3d>
          <a:sp3d extrusionH="430200" prstMaterial="legacyMatte">
            <a:bevelT w="13500" h="13500" prst="angle"/>
            <a:bevelB w="13500" h="13500" prst="angle"/>
            <a:extrusionClr>
              <a:srgbClr val="FF9900"/>
            </a:extrusionClr>
          </a:sp3d>
        </p:spPr>
        <p:txBody>
          <a:bodyPr wrap="none" anchor="ctr">
            <a:flatTx/>
          </a:bodyPr>
          <a:lstStyle/>
          <a:p>
            <a:pPr algn="ctr" eaLnBrk="1" hangingPunct="1">
              <a:defRPr/>
            </a:pPr>
            <a:r>
              <a:rPr lang="en-GB" sz="3200" dirty="0" err="1">
                <a:solidFill>
                  <a:schemeClr val="bg1"/>
                </a:solidFill>
                <a:latin typeface="Times New Roman" pitchFamily="18" charset="0"/>
                <a:cs typeface="Times New Roman" pitchFamily="18" charset="0"/>
              </a:rPr>
              <a:t>Sự</a:t>
            </a:r>
            <a:r>
              <a:rPr lang="en-GB" sz="3200" dirty="0">
                <a:solidFill>
                  <a:schemeClr val="bg1"/>
                </a:solidFill>
                <a:latin typeface="Times New Roman" pitchFamily="18" charset="0"/>
                <a:cs typeface="Times New Roman" pitchFamily="18" charset="0"/>
              </a:rPr>
              <a:t> </a:t>
            </a:r>
            <a:r>
              <a:rPr lang="en-GB" sz="3200" dirty="0" err="1">
                <a:solidFill>
                  <a:schemeClr val="bg1"/>
                </a:solidFill>
                <a:latin typeface="Times New Roman" pitchFamily="18" charset="0"/>
                <a:cs typeface="Times New Roman" pitchFamily="18" charset="0"/>
              </a:rPr>
              <a:t>củng</a:t>
            </a:r>
            <a:r>
              <a:rPr lang="en-GB" sz="3200" dirty="0">
                <a:solidFill>
                  <a:schemeClr val="bg1"/>
                </a:solidFill>
                <a:latin typeface="Times New Roman" pitchFamily="18" charset="0"/>
                <a:cs typeface="Times New Roman" pitchFamily="18" charset="0"/>
              </a:rPr>
              <a:t> </a:t>
            </a:r>
            <a:r>
              <a:rPr lang="en-GB" sz="3200" dirty="0" err="1">
                <a:solidFill>
                  <a:schemeClr val="bg1"/>
                </a:solidFill>
                <a:latin typeface="Times New Roman" pitchFamily="18" charset="0"/>
                <a:cs typeface="Times New Roman" pitchFamily="18" charset="0"/>
              </a:rPr>
              <a:t>cố</a:t>
            </a:r>
            <a:r>
              <a:rPr lang="en-GB" sz="3200" dirty="0">
                <a:solidFill>
                  <a:schemeClr val="bg1"/>
                </a:solidFill>
                <a:latin typeface="Times New Roman" pitchFamily="18" charset="0"/>
                <a:cs typeface="Times New Roman" pitchFamily="18" charset="0"/>
              </a:rPr>
              <a:t> </a:t>
            </a:r>
          </a:p>
          <a:p>
            <a:pPr algn="ctr" eaLnBrk="1" hangingPunct="1">
              <a:defRPr/>
            </a:pPr>
            <a:r>
              <a:rPr lang="en-GB" sz="3200" dirty="0" err="1">
                <a:solidFill>
                  <a:schemeClr val="bg1"/>
                </a:solidFill>
                <a:latin typeface="Times New Roman" pitchFamily="18" charset="0"/>
                <a:cs typeface="Times New Roman" pitchFamily="18" charset="0"/>
              </a:rPr>
              <a:t>và</a:t>
            </a:r>
            <a:r>
              <a:rPr lang="en-GB" sz="3200" dirty="0">
                <a:solidFill>
                  <a:schemeClr val="bg1"/>
                </a:solidFill>
                <a:latin typeface="Times New Roman" pitchFamily="18" charset="0"/>
                <a:cs typeface="Times New Roman" pitchFamily="18" charset="0"/>
              </a:rPr>
              <a:t> </a:t>
            </a:r>
            <a:r>
              <a:rPr lang="en-GB" sz="3200" dirty="0" err="1">
                <a:solidFill>
                  <a:schemeClr val="bg1"/>
                </a:solidFill>
                <a:latin typeface="Times New Roman" pitchFamily="18" charset="0"/>
                <a:cs typeface="Times New Roman" pitchFamily="18" charset="0"/>
              </a:rPr>
              <a:t>phát</a:t>
            </a:r>
            <a:r>
              <a:rPr lang="en-GB" sz="3200" dirty="0">
                <a:solidFill>
                  <a:schemeClr val="bg1"/>
                </a:solidFill>
                <a:latin typeface="Times New Roman" pitchFamily="18" charset="0"/>
                <a:cs typeface="Times New Roman" pitchFamily="18" charset="0"/>
              </a:rPr>
              <a:t> </a:t>
            </a:r>
            <a:r>
              <a:rPr lang="en-GB" sz="3200" dirty="0" err="1">
                <a:solidFill>
                  <a:schemeClr val="bg1"/>
                </a:solidFill>
                <a:latin typeface="Times New Roman" pitchFamily="18" charset="0"/>
                <a:cs typeface="Times New Roman" pitchFamily="18" charset="0"/>
              </a:rPr>
              <a:t>triển</a:t>
            </a:r>
            <a:endParaRPr lang="en-GB" sz="3200" dirty="0">
              <a:solidFill>
                <a:schemeClr val="bg1"/>
              </a:solidFill>
              <a:latin typeface="Times New Roman" pitchFamily="18" charset="0"/>
              <a:cs typeface="Times New Roman" pitchFamily="18" charset="0"/>
            </a:endParaRPr>
          </a:p>
          <a:p>
            <a:pPr algn="ctr" eaLnBrk="1" hangingPunct="1">
              <a:defRPr/>
            </a:pPr>
            <a:r>
              <a:rPr lang="en-GB" sz="3200" dirty="0">
                <a:solidFill>
                  <a:schemeClr val="bg1"/>
                </a:solidFill>
                <a:latin typeface="Times New Roman" pitchFamily="18" charset="0"/>
                <a:cs typeface="Times New Roman" pitchFamily="18" charset="0"/>
              </a:rPr>
              <a:t> </a:t>
            </a:r>
            <a:r>
              <a:rPr lang="en-GB" sz="3200" dirty="0" err="1">
                <a:solidFill>
                  <a:schemeClr val="bg1"/>
                </a:solidFill>
                <a:latin typeface="Times New Roman" pitchFamily="18" charset="0"/>
                <a:cs typeface="Times New Roman" pitchFamily="18" charset="0"/>
              </a:rPr>
              <a:t>của</a:t>
            </a:r>
            <a:r>
              <a:rPr lang="en-GB" sz="3200" dirty="0">
                <a:solidFill>
                  <a:schemeClr val="bg1"/>
                </a:solidFill>
                <a:latin typeface="Times New Roman" pitchFamily="18" charset="0"/>
                <a:cs typeface="Times New Roman" pitchFamily="18" charset="0"/>
              </a:rPr>
              <a:t> PTSX TBCN</a:t>
            </a:r>
          </a:p>
          <a:p>
            <a:pPr algn="ctr" eaLnBrk="1" hangingPunct="1">
              <a:defRPr/>
            </a:pPr>
            <a:r>
              <a:rPr lang="en-GB" sz="3200" dirty="0">
                <a:solidFill>
                  <a:schemeClr val="bg1"/>
                </a:solidFill>
                <a:latin typeface="Times New Roman" pitchFamily="18" charset="0"/>
                <a:cs typeface="Times New Roman" pitchFamily="18" charset="0"/>
              </a:rPr>
              <a:t> </a:t>
            </a:r>
            <a:r>
              <a:rPr lang="en-GB" sz="3200" dirty="0" err="1">
                <a:solidFill>
                  <a:schemeClr val="bg1"/>
                </a:solidFill>
                <a:latin typeface="Times New Roman" pitchFamily="18" charset="0"/>
                <a:cs typeface="Times New Roman" pitchFamily="18" charset="0"/>
              </a:rPr>
              <a:t>trong</a:t>
            </a:r>
            <a:r>
              <a:rPr lang="en-GB" sz="3200" dirty="0">
                <a:solidFill>
                  <a:schemeClr val="bg1"/>
                </a:solidFill>
                <a:latin typeface="Times New Roman" pitchFamily="18" charset="0"/>
                <a:cs typeface="Times New Roman" pitchFamily="18" charset="0"/>
              </a:rPr>
              <a:t> </a:t>
            </a:r>
            <a:r>
              <a:rPr lang="en-GB" sz="3200" dirty="0" err="1">
                <a:solidFill>
                  <a:schemeClr val="bg1"/>
                </a:solidFill>
                <a:latin typeface="Times New Roman" pitchFamily="18" charset="0"/>
                <a:cs typeface="Times New Roman" pitchFamily="18" charset="0"/>
              </a:rPr>
              <a:t>điều</a:t>
            </a:r>
            <a:r>
              <a:rPr lang="en-GB" sz="3200" dirty="0">
                <a:solidFill>
                  <a:schemeClr val="bg1"/>
                </a:solidFill>
                <a:latin typeface="Times New Roman" pitchFamily="18" charset="0"/>
                <a:cs typeface="Times New Roman" pitchFamily="18" charset="0"/>
              </a:rPr>
              <a:t> </a:t>
            </a:r>
            <a:r>
              <a:rPr lang="en-GB" sz="3200" dirty="0" err="1">
                <a:solidFill>
                  <a:schemeClr val="bg1"/>
                </a:solidFill>
                <a:latin typeface="Times New Roman" pitchFamily="18" charset="0"/>
                <a:cs typeface="Times New Roman" pitchFamily="18" charset="0"/>
              </a:rPr>
              <a:t>kiện</a:t>
            </a:r>
            <a:r>
              <a:rPr lang="en-GB" sz="3200" dirty="0">
                <a:solidFill>
                  <a:schemeClr val="bg1"/>
                </a:solidFill>
                <a:latin typeface="Times New Roman" pitchFamily="18" charset="0"/>
                <a:cs typeface="Times New Roman" pitchFamily="18" charset="0"/>
              </a:rPr>
              <a:t> </a:t>
            </a:r>
          </a:p>
          <a:p>
            <a:pPr algn="ctr" eaLnBrk="1" hangingPunct="1">
              <a:defRPr/>
            </a:pPr>
            <a:r>
              <a:rPr lang="en-US" sz="3200" dirty="0">
                <a:solidFill>
                  <a:schemeClr val="bg1"/>
                </a:solidFill>
                <a:latin typeface="Times New Roman" pitchFamily="18" charset="0"/>
                <a:cs typeface="Times New Roman" pitchFamily="18" charset="0"/>
              </a:rPr>
              <a:t>CM CN </a:t>
            </a:r>
          </a:p>
        </p:txBody>
      </p:sp>
      <p:sp>
        <p:nvSpPr>
          <p:cNvPr id="13" name="Oval 7"/>
          <p:cNvSpPr>
            <a:spLocks noChangeArrowheads="1"/>
          </p:cNvSpPr>
          <p:nvPr/>
        </p:nvSpPr>
        <p:spPr bwMode="auto">
          <a:xfrm>
            <a:off x="3238500" y="1600200"/>
            <a:ext cx="2819400" cy="5073650"/>
          </a:xfrm>
          <a:prstGeom prst="ellipse">
            <a:avLst/>
          </a:prstGeom>
          <a:solidFill>
            <a:srgbClr val="C00000"/>
          </a:solidFill>
          <a:ln w="9525">
            <a:round/>
            <a:headEnd/>
            <a:tailEnd/>
          </a:ln>
          <a:scene3d>
            <a:camera prst="legacyObliqueBottomLeft"/>
            <a:lightRig rig="legacyFlat3" dir="t"/>
          </a:scene3d>
          <a:sp3d extrusionH="430200" prstMaterial="legacyMatte">
            <a:bevelT w="13500" h="13500" prst="angle"/>
            <a:bevelB w="13500" h="13500" prst="angle"/>
            <a:extrusionClr>
              <a:srgbClr val="FF9900"/>
            </a:extrusionClr>
          </a:sp3d>
        </p:spPr>
        <p:txBody>
          <a:bodyPr wrap="none" anchor="ctr">
            <a:flatTx/>
          </a:bodyPr>
          <a:lstStyle/>
          <a:p>
            <a:pPr algn="ctr" eaLnBrk="1" hangingPunct="1">
              <a:spcBef>
                <a:spcPct val="20000"/>
              </a:spcBef>
            </a:pPr>
            <a:r>
              <a:rPr lang="en-US" altLang="en-US" sz="3200">
                <a:solidFill>
                  <a:schemeClr val="bg1"/>
                </a:solidFill>
                <a:latin typeface="Times New Roman" pitchFamily="18" charset="0"/>
                <a:cs typeface="Times New Roman" pitchFamily="18" charset="0"/>
              </a:rPr>
              <a:t>Sự xuất hiện </a:t>
            </a:r>
          </a:p>
          <a:p>
            <a:pPr algn="ctr" eaLnBrk="1" hangingPunct="1">
              <a:spcBef>
                <a:spcPct val="20000"/>
              </a:spcBef>
            </a:pPr>
            <a:r>
              <a:rPr lang="en-US" altLang="en-US" sz="3200">
                <a:solidFill>
                  <a:schemeClr val="bg1"/>
                </a:solidFill>
                <a:latin typeface="Times New Roman" pitchFamily="18" charset="0"/>
                <a:cs typeface="Times New Roman" pitchFamily="18" charset="0"/>
              </a:rPr>
              <a:t>Của GCVS trên </a:t>
            </a:r>
          </a:p>
          <a:p>
            <a:pPr algn="ctr" eaLnBrk="1" hangingPunct="1">
              <a:spcBef>
                <a:spcPct val="20000"/>
              </a:spcBef>
            </a:pPr>
            <a:r>
              <a:rPr lang="en-US" altLang="en-US" sz="3200">
                <a:solidFill>
                  <a:schemeClr val="bg1"/>
                </a:solidFill>
                <a:latin typeface="Times New Roman" pitchFamily="18" charset="0"/>
                <a:cs typeface="Times New Roman" pitchFamily="18" charset="0"/>
              </a:rPr>
              <a:t>vũ đài lịch sử </a:t>
            </a:r>
          </a:p>
          <a:p>
            <a:pPr algn="ctr" eaLnBrk="1" hangingPunct="1">
              <a:spcBef>
                <a:spcPct val="20000"/>
              </a:spcBef>
            </a:pPr>
            <a:r>
              <a:rPr lang="en-US" altLang="en-US" sz="3200">
                <a:solidFill>
                  <a:schemeClr val="bg1"/>
                </a:solidFill>
                <a:latin typeface="Times New Roman" pitchFamily="18" charset="0"/>
                <a:cs typeface="Times New Roman" pitchFamily="18" charset="0"/>
              </a:rPr>
              <a:t>- nhân tố CT-XH </a:t>
            </a:r>
          </a:p>
          <a:p>
            <a:pPr algn="ctr" eaLnBrk="1" hangingPunct="1">
              <a:spcBef>
                <a:spcPct val="20000"/>
              </a:spcBef>
            </a:pPr>
            <a:r>
              <a:rPr lang="en-US" altLang="en-US" sz="3200">
                <a:solidFill>
                  <a:schemeClr val="bg1"/>
                </a:solidFill>
                <a:latin typeface="Times New Roman" pitchFamily="18" charset="0"/>
                <a:cs typeface="Times New Roman" pitchFamily="18" charset="0"/>
              </a:rPr>
              <a:t>quan trọng</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box(in)">
                                      <p:cBhvr>
                                        <p:cTn id="7" dur="500"/>
                                        <p:tgtEl>
                                          <p:spTgt spid="256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5609"/>
                                        </p:tgtEl>
                                        <p:attrNameLst>
                                          <p:attrName>style.visibility</p:attrName>
                                        </p:attrNameLst>
                                      </p:cBhvr>
                                      <p:to>
                                        <p:strVal val="visible"/>
                                      </p:to>
                                    </p:set>
                                    <p:animEffect transition="in" filter="box(in)">
                                      <p:cBhvr>
                                        <p:cTn id="12" dur="500"/>
                                        <p:tgtEl>
                                          <p:spTgt spid="256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5605"/>
                                        </p:tgtEl>
                                        <p:attrNameLst>
                                          <p:attrName>style.visibility</p:attrName>
                                        </p:attrNameLst>
                                      </p:cBhvr>
                                      <p:to>
                                        <p:strVal val="visible"/>
                                      </p:to>
                                    </p:set>
                                    <p:animEffect transition="in" filter="box(in)">
                                      <p:cBhvr>
                                        <p:cTn id="17" dur="500"/>
                                        <p:tgtEl>
                                          <p:spTgt spid="256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612"/>
                                        </p:tgtEl>
                                        <p:attrNameLst>
                                          <p:attrName>style.visibility</p:attrName>
                                        </p:attrNameLst>
                                      </p:cBhvr>
                                      <p:to>
                                        <p:strVal val="visible"/>
                                      </p:to>
                                    </p:set>
                                    <p:animEffect transition="in" filter="blinds(horizontal)">
                                      <p:cBhvr>
                                        <p:cTn id="22" dur="500"/>
                                        <p:tgtEl>
                                          <p:spTgt spid="256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5607"/>
                                        </p:tgtEl>
                                        <p:attrNameLst>
                                          <p:attrName>style.visibility</p:attrName>
                                        </p:attrNameLst>
                                      </p:cBhvr>
                                      <p:to>
                                        <p:strVal val="visible"/>
                                      </p:to>
                                    </p:set>
                                    <p:animEffect transition="in" filter="box(in)">
                                      <p:cBhvr>
                                        <p:cTn id="27" dur="500"/>
                                        <p:tgtEl>
                                          <p:spTgt spid="2560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5610"/>
                                        </p:tgtEl>
                                        <p:attrNameLst>
                                          <p:attrName>style.visibility</p:attrName>
                                        </p:attrNameLst>
                                      </p:cBhvr>
                                      <p:to>
                                        <p:strVal val="visible"/>
                                      </p:to>
                                    </p:set>
                                    <p:animEffect transition="in" filter="box(in)">
                                      <p:cBhvr>
                                        <p:cTn id="32" dur="500"/>
                                        <p:tgtEl>
                                          <p:spTgt spid="256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5608"/>
                                        </p:tgtEl>
                                        <p:attrNameLst>
                                          <p:attrName>style.visibility</p:attrName>
                                        </p:attrNameLst>
                                      </p:cBhvr>
                                      <p:to>
                                        <p:strVal val="visible"/>
                                      </p:to>
                                    </p:set>
                                    <p:animEffect transition="in" filter="box(in)">
                                      <p:cBhvr>
                                        <p:cTn id="37" dur="500"/>
                                        <p:tgtEl>
                                          <p:spTgt spid="2560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ox(in)">
                                      <p:cBhvr>
                                        <p:cTn id="42" dur="500"/>
                                        <p:tgtEl>
                                          <p:spTgt spid="1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ox(in)">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nimBg="1"/>
      <p:bldP spid="25605" grpId="0" animBg="1"/>
      <p:bldP spid="25607" grpId="0" animBg="1"/>
      <p:bldP spid="25608" grpId="0" animBg="1"/>
      <p:bldP spid="25609" grpId="0" animBg="1"/>
      <p:bldP spid="25610" grpId="0" animBg="1"/>
      <p:bldP spid="25612" grpId="0" animBg="1"/>
      <p:bldP spid="12" grpId="0"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4294967295"/>
          </p:nvPr>
        </p:nvSpPr>
        <p:spPr>
          <a:xfrm>
            <a:off x="6553200" y="6245225"/>
            <a:ext cx="2133600" cy="476250"/>
          </a:xfrm>
          <a:prstGeom prst="rect">
            <a:avLst/>
          </a:prstGeom>
          <a:noFill/>
        </p:spPr>
        <p:txBody>
          <a:bodyPr/>
          <a:lstStyle/>
          <a:p>
            <a:fld id="{763E7ED9-76B8-4ECD-8E3E-EA8390D84A53}" type="slidenum">
              <a:rPr lang="en-US" altLang="en-US"/>
              <a:pPr/>
              <a:t>24</a:t>
            </a:fld>
            <a:endParaRPr lang="th-TH" altLang="en-US"/>
          </a:p>
        </p:txBody>
      </p:sp>
      <p:sp>
        <p:nvSpPr>
          <p:cNvPr id="20483" name="WordArt 2"/>
          <p:cNvSpPr>
            <a:spLocks noChangeArrowheads="1" noChangeShapeType="1" noTextEdit="1"/>
          </p:cNvSpPr>
          <p:nvPr/>
        </p:nvSpPr>
        <p:spPr bwMode="auto">
          <a:xfrm>
            <a:off x="609600" y="533400"/>
            <a:ext cx="6096000" cy="503238"/>
          </a:xfrm>
          <a:prstGeom prst="rect">
            <a:avLst/>
          </a:prstGeom>
        </p:spPr>
        <p:txBody>
          <a:bodyPr wrap="none" fromWordArt="1">
            <a:prstTxWarp prst="textPlain">
              <a:avLst>
                <a:gd name="adj" fmla="val 50000"/>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hangingPunct="1">
              <a:defRPr/>
            </a:pPr>
            <a:r>
              <a:rPr lang="vi-VN" sz="3600" b="1" kern="10" dirty="0">
                <a:ln w="11430"/>
              </a:rPr>
              <a:t>Nguồn gốc lý luận</a:t>
            </a:r>
            <a:endParaRPr lang="en-US" sz="3600" b="1" kern="10" dirty="0">
              <a:ln w="11430"/>
            </a:endParaRPr>
          </a:p>
        </p:txBody>
      </p:sp>
      <p:sp>
        <p:nvSpPr>
          <p:cNvPr id="250883" name="AutoShape 3"/>
          <p:cNvSpPr>
            <a:spLocks noChangeAspect="1" noChangeArrowheads="1"/>
          </p:cNvSpPr>
          <p:nvPr/>
        </p:nvSpPr>
        <p:spPr bwMode="auto">
          <a:xfrm flipV="1">
            <a:off x="0" y="1123950"/>
            <a:ext cx="9144000" cy="73025"/>
          </a:xfrm>
          <a:prstGeom prst="flowChartPredefinedProcess">
            <a:avLst/>
          </a:prstGeom>
          <a:gradFill rotWithShape="0">
            <a:gsLst>
              <a:gs pos="0">
                <a:srgbClr val="000000"/>
              </a:gs>
              <a:gs pos="10001">
                <a:srgbClr val="000040"/>
              </a:gs>
              <a:gs pos="25000">
                <a:srgbClr val="400040"/>
              </a:gs>
              <a:gs pos="37500">
                <a:srgbClr val="8F0040"/>
              </a:gs>
              <a:gs pos="45000">
                <a:srgbClr val="F27300"/>
              </a:gs>
              <a:gs pos="50000">
                <a:srgbClr val="FFBF00"/>
              </a:gs>
              <a:gs pos="55000">
                <a:srgbClr val="F27300"/>
              </a:gs>
              <a:gs pos="62500">
                <a:srgbClr val="8F0040"/>
              </a:gs>
              <a:gs pos="75000">
                <a:srgbClr val="400040"/>
              </a:gs>
              <a:gs pos="89999">
                <a:srgbClr val="000040"/>
              </a:gs>
              <a:gs pos="100000">
                <a:srgbClr val="000000"/>
              </a:gs>
            </a:gsLst>
            <a:lin ang="5400000" scaled="1"/>
          </a:gradFill>
          <a:ln w="9525">
            <a:solidFill>
              <a:schemeClr val="tx1"/>
            </a:solidFill>
            <a:miter lim="800000"/>
            <a:headEnd/>
            <a:tailEnd/>
          </a:ln>
        </p:spPr>
        <p:txBody>
          <a:bodyPr wrap="none" anchor="ctr"/>
          <a:lstStyle/>
          <a:p>
            <a:pPr eaLnBrk="1" hangingPunct="1"/>
            <a:endParaRPr lang="vi-VN" altLang="en-US"/>
          </a:p>
        </p:txBody>
      </p:sp>
      <p:sp>
        <p:nvSpPr>
          <p:cNvPr id="19461" name="WordArt 4"/>
          <p:cNvSpPr>
            <a:spLocks noChangeArrowheads="1" noChangeShapeType="1" noTextEdit="1"/>
          </p:cNvSpPr>
          <p:nvPr/>
        </p:nvSpPr>
        <p:spPr bwMode="auto">
          <a:xfrm>
            <a:off x="685800" y="5867400"/>
            <a:ext cx="8001000" cy="790575"/>
          </a:xfrm>
          <a:prstGeom prst="rect">
            <a:avLst/>
          </a:prstGeom>
        </p:spPr>
        <p:txBody>
          <a:bodyPr wrap="none" fromWordArt="1">
            <a:prstTxWarp prst="textPlain">
              <a:avLst>
                <a:gd name="adj" fmla="val 50000"/>
              </a:avLst>
            </a:prstTxWarp>
            <a:scene3d>
              <a:camera prst="orthographicFront"/>
              <a:lightRig rig="soft" dir="t">
                <a:rot lat="0" lon="0" rev="10800000"/>
              </a:lightRig>
            </a:scene3d>
            <a:sp3d>
              <a:bevelT w="27940" h="12700"/>
              <a:contourClr>
                <a:srgbClr val="DDDDDD"/>
              </a:contourClr>
            </a:sp3d>
          </a:bodyPr>
          <a:lstStyle/>
          <a:p>
            <a:pPr algn="ctr" eaLnBrk="1" hangingPunct="1">
              <a:defRPr/>
            </a:pPr>
            <a:r>
              <a:rPr lang="vi-VN" sz="3600" b="1" kern="10" spc="150" dirty="0">
                <a:ln w="11430"/>
                <a:latin typeface="Arial Đen"/>
              </a:rPr>
              <a:t>KẾ THỪA TOÀN BỘ GIÁ TRỊ TƯ TƯỞNG NHÂN LOẠI</a:t>
            </a:r>
          </a:p>
          <a:p>
            <a:pPr algn="ctr" eaLnBrk="1" hangingPunct="1">
              <a:defRPr/>
            </a:pPr>
            <a:r>
              <a:rPr lang="vi-VN" sz="3600" b="1" kern="10" spc="150" dirty="0">
                <a:ln w="11430"/>
                <a:latin typeface="Arial Đen"/>
              </a:rPr>
              <a:t>TRỰC TIẾP NHẤT LÀ TỪ TRIẾT HỌC cổ điển Đức, KTCT học Anh và CNXH không tưởng Pháp</a:t>
            </a:r>
            <a:endParaRPr lang="en-US" sz="3600" b="1" kern="10" spc="150" dirty="0">
              <a:ln w="11430"/>
              <a:latin typeface="Arial Đen"/>
            </a:endParaRPr>
          </a:p>
        </p:txBody>
      </p:sp>
      <p:sp>
        <p:nvSpPr>
          <p:cNvPr id="39942" name="AutoShape 5"/>
          <p:cNvSpPr>
            <a:spLocks noChangeAspect="1" noChangeArrowheads="1"/>
          </p:cNvSpPr>
          <p:nvPr/>
        </p:nvSpPr>
        <p:spPr bwMode="auto">
          <a:xfrm>
            <a:off x="0" y="5661025"/>
            <a:ext cx="9144000" cy="73025"/>
          </a:xfrm>
          <a:prstGeom prst="flowChartPredefinedProcess">
            <a:avLst/>
          </a:prstGeom>
          <a:gradFill rotWithShape="0">
            <a:gsLst>
              <a:gs pos="0">
                <a:srgbClr val="000000"/>
              </a:gs>
              <a:gs pos="10001">
                <a:srgbClr val="000040"/>
              </a:gs>
              <a:gs pos="25000">
                <a:srgbClr val="400040"/>
              </a:gs>
              <a:gs pos="37500">
                <a:srgbClr val="8F0040"/>
              </a:gs>
              <a:gs pos="45000">
                <a:srgbClr val="F27300"/>
              </a:gs>
              <a:gs pos="50000">
                <a:srgbClr val="FFBF00"/>
              </a:gs>
              <a:gs pos="55000">
                <a:srgbClr val="F27300"/>
              </a:gs>
              <a:gs pos="62500">
                <a:srgbClr val="8F0040"/>
              </a:gs>
              <a:gs pos="75000">
                <a:srgbClr val="400040"/>
              </a:gs>
              <a:gs pos="89999">
                <a:srgbClr val="000040"/>
              </a:gs>
              <a:gs pos="100000">
                <a:srgbClr val="000000"/>
              </a:gs>
            </a:gsLst>
            <a:lin ang="5400000" scaled="1"/>
          </a:gradFill>
          <a:ln w="9525">
            <a:solidFill>
              <a:schemeClr val="tx1"/>
            </a:solidFill>
            <a:miter lim="800000"/>
            <a:headEnd/>
            <a:tailEnd/>
          </a:ln>
        </p:spPr>
        <p:txBody>
          <a:bodyPr wrap="none" anchor="ctr"/>
          <a:lstStyle/>
          <a:p>
            <a:pPr eaLnBrk="1" hangingPunct="1"/>
            <a:endParaRPr lang="vi-VN" altLang="en-US"/>
          </a:p>
        </p:txBody>
      </p:sp>
      <p:sp>
        <p:nvSpPr>
          <p:cNvPr id="250886" name="Freeform 6"/>
          <p:cNvSpPr>
            <a:spLocks/>
          </p:cNvSpPr>
          <p:nvPr/>
        </p:nvSpPr>
        <p:spPr bwMode="gray">
          <a:xfrm>
            <a:off x="4572000" y="2209800"/>
            <a:ext cx="2590800" cy="2952750"/>
          </a:xfrm>
          <a:custGeom>
            <a:avLst/>
            <a:gdLst>
              <a:gd name="T0" fmla="*/ 2147483646 w 1824"/>
              <a:gd name="T1" fmla="*/ 2147483646 h 2648"/>
              <a:gd name="T2" fmla="*/ 2147483646 w 1824"/>
              <a:gd name="T3" fmla="*/ 2147483646 h 2648"/>
              <a:gd name="T4" fmla="*/ 2147483646 w 1824"/>
              <a:gd name="T5" fmla="*/ 2147483646 h 2648"/>
              <a:gd name="T6" fmla="*/ 2147483646 w 1824"/>
              <a:gd name="T7" fmla="*/ 2147483646 h 2648"/>
              <a:gd name="T8" fmla="*/ 2147483646 w 1824"/>
              <a:gd name="T9" fmla="*/ 2147483646 h 2648"/>
              <a:gd name="T10" fmla="*/ 2147483646 w 1824"/>
              <a:gd name="T11" fmla="*/ 2147483646 h 2648"/>
              <a:gd name="T12" fmla="*/ 2147483646 w 1824"/>
              <a:gd name="T13" fmla="*/ 2147483646 h 2648"/>
              <a:gd name="T14" fmla="*/ 2147483646 w 1824"/>
              <a:gd name="T15" fmla="*/ 2147483646 h 2648"/>
              <a:gd name="T16" fmla="*/ 2147483646 w 1824"/>
              <a:gd name="T17" fmla="*/ 2147483646 h 2648"/>
              <a:gd name="T18" fmla="*/ 2147483646 w 1824"/>
              <a:gd name="T19" fmla="*/ 2147483646 h 2648"/>
              <a:gd name="T20" fmla="*/ 2147483646 w 1824"/>
              <a:gd name="T21" fmla="*/ 2147483646 h 2648"/>
              <a:gd name="T22" fmla="*/ 2147483646 w 1824"/>
              <a:gd name="T23" fmla="*/ 2147483646 h 2648"/>
              <a:gd name="T24" fmla="*/ 2147483646 w 1824"/>
              <a:gd name="T25" fmla="*/ 2147483646 h 2648"/>
              <a:gd name="T26" fmla="*/ 2147483646 w 1824"/>
              <a:gd name="T27" fmla="*/ 2147483646 h 2648"/>
              <a:gd name="T28" fmla="*/ 2147483646 w 1824"/>
              <a:gd name="T29" fmla="*/ 2147483646 h 2648"/>
              <a:gd name="T30" fmla="*/ 2147483646 w 1824"/>
              <a:gd name="T31" fmla="*/ 2147483646 h 2648"/>
              <a:gd name="T32" fmla="*/ 2147483646 w 1824"/>
              <a:gd name="T33" fmla="*/ 2147483646 h 2648"/>
              <a:gd name="T34" fmla="*/ 2147483646 w 1824"/>
              <a:gd name="T35" fmla="*/ 2147483646 h 2648"/>
              <a:gd name="T36" fmla="*/ 2147483646 w 1824"/>
              <a:gd name="T37" fmla="*/ 2147483646 h 2648"/>
              <a:gd name="T38" fmla="*/ 2147483646 w 1824"/>
              <a:gd name="T39" fmla="*/ 2147483646 h 2648"/>
              <a:gd name="T40" fmla="*/ 2147483646 w 1824"/>
              <a:gd name="T41" fmla="*/ 2147483646 h 2648"/>
              <a:gd name="T42" fmla="*/ 2147483646 w 1824"/>
              <a:gd name="T43" fmla="*/ 2147483646 h 2648"/>
              <a:gd name="T44" fmla="*/ 2147483646 w 1824"/>
              <a:gd name="T45" fmla="*/ 2147483646 h 2648"/>
              <a:gd name="T46" fmla="*/ 2147483646 w 1824"/>
              <a:gd name="T47" fmla="*/ 2147483646 h 2648"/>
              <a:gd name="T48" fmla="*/ 2147483646 w 1824"/>
              <a:gd name="T49" fmla="*/ 2147483646 h 2648"/>
              <a:gd name="T50" fmla="*/ 2147483646 w 1824"/>
              <a:gd name="T51" fmla="*/ 2147483646 h 2648"/>
              <a:gd name="T52" fmla="*/ 2147483646 w 1824"/>
              <a:gd name="T53" fmla="*/ 2147483646 h 2648"/>
              <a:gd name="T54" fmla="*/ 2147483646 w 1824"/>
              <a:gd name="T55" fmla="*/ 2147483646 h 2648"/>
              <a:gd name="T56" fmla="*/ 2147483646 w 1824"/>
              <a:gd name="T57" fmla="*/ 2147483646 h 2648"/>
              <a:gd name="T58" fmla="*/ 2147483646 w 1824"/>
              <a:gd name="T59" fmla="*/ 2147483646 h 2648"/>
              <a:gd name="T60" fmla="*/ 2147483646 w 1824"/>
              <a:gd name="T61" fmla="*/ 2147483646 h 2648"/>
              <a:gd name="T62" fmla="*/ 2147483646 w 1824"/>
              <a:gd name="T63" fmla="*/ 2147483646 h 26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24"/>
              <a:gd name="T97" fmla="*/ 0 h 2648"/>
              <a:gd name="T98" fmla="*/ 1824 w 1824"/>
              <a:gd name="T99" fmla="*/ 2648 h 26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D11364"/>
              </a:gs>
              <a:gs pos="100000">
                <a:srgbClr val="61092E"/>
              </a:gs>
            </a:gsLst>
            <a:lin ang="5400000" scaled="1"/>
          </a:gradFill>
          <a:ln w="0">
            <a:noFill/>
            <a:round/>
            <a:headEnd/>
            <a:tailEnd/>
          </a:ln>
        </p:spPr>
        <p:txBody>
          <a:bodyPr/>
          <a:lstStyle/>
          <a:p>
            <a:endParaRPr lang="vi-VN"/>
          </a:p>
        </p:txBody>
      </p:sp>
      <p:grpSp>
        <p:nvGrpSpPr>
          <p:cNvPr id="2" name="Group 7"/>
          <p:cNvGrpSpPr>
            <a:grpSpLocks/>
          </p:cNvGrpSpPr>
          <p:nvPr/>
        </p:nvGrpSpPr>
        <p:grpSpPr bwMode="auto">
          <a:xfrm>
            <a:off x="152400" y="1844675"/>
            <a:ext cx="6248400" cy="2438400"/>
            <a:chOff x="1624" y="1440"/>
            <a:chExt cx="2936" cy="1066"/>
          </a:xfrm>
        </p:grpSpPr>
        <p:sp>
          <p:nvSpPr>
            <p:cNvPr id="39950" name="Freeform 8"/>
            <p:cNvSpPr>
              <a:spLocks/>
            </p:cNvSpPr>
            <p:nvPr/>
          </p:nvSpPr>
          <p:spPr bwMode="gray">
            <a:xfrm>
              <a:off x="4218" y="1440"/>
              <a:ext cx="338" cy="358"/>
            </a:xfrm>
            <a:custGeom>
              <a:avLst/>
              <a:gdLst>
                <a:gd name="T0" fmla="*/ 61753 w 308"/>
                <a:gd name="T1" fmla="*/ 2 h 444"/>
                <a:gd name="T2" fmla="*/ 0 w 308"/>
                <a:gd name="T3" fmla="*/ 2 h 444"/>
                <a:gd name="T4" fmla="*/ 0 w 308"/>
                <a:gd name="T5" fmla="*/ 2 h 444"/>
                <a:gd name="T6" fmla="*/ 61753 w 308"/>
                <a:gd name="T7" fmla="*/ 0 h 444"/>
                <a:gd name="T8" fmla="*/ 61753 w 308"/>
                <a:gd name="T9" fmla="*/ 2 h 444"/>
                <a:gd name="T10" fmla="*/ 0 60000 65536"/>
                <a:gd name="T11" fmla="*/ 0 60000 65536"/>
                <a:gd name="T12" fmla="*/ 0 60000 65536"/>
                <a:gd name="T13" fmla="*/ 0 60000 65536"/>
                <a:gd name="T14" fmla="*/ 0 60000 65536"/>
                <a:gd name="T15" fmla="*/ 0 w 308"/>
                <a:gd name="T16" fmla="*/ 0 h 444"/>
                <a:gd name="T17" fmla="*/ 308 w 308"/>
                <a:gd name="T18" fmla="*/ 444 h 444"/>
              </a:gdLst>
              <a:ahLst/>
              <a:cxnLst>
                <a:cxn ang="T10">
                  <a:pos x="T0" y="T1"/>
                </a:cxn>
                <a:cxn ang="T11">
                  <a:pos x="T2" y="T3"/>
                </a:cxn>
                <a:cxn ang="T12">
                  <a:pos x="T4" y="T5"/>
                </a:cxn>
                <a:cxn ang="T13">
                  <a:pos x="T6" y="T7"/>
                </a:cxn>
                <a:cxn ang="T14">
                  <a:pos x="T8" y="T9"/>
                </a:cxn>
              </a:cxnLst>
              <a:rect l="T15" t="T16" r="T17" b="T18"/>
              <a:pathLst>
                <a:path w="308" h="444">
                  <a:moveTo>
                    <a:pt x="308" y="120"/>
                  </a:moveTo>
                  <a:lnTo>
                    <a:pt x="0" y="444"/>
                  </a:lnTo>
                  <a:lnTo>
                    <a:pt x="0" y="286"/>
                  </a:lnTo>
                  <a:lnTo>
                    <a:pt x="308" y="0"/>
                  </a:lnTo>
                  <a:lnTo>
                    <a:pt x="308" y="120"/>
                  </a:lnTo>
                  <a:close/>
                </a:path>
              </a:pathLst>
            </a:custGeom>
            <a:gradFill rotWithShape="1">
              <a:gsLst>
                <a:gs pos="0">
                  <a:srgbClr val="00281D"/>
                </a:gs>
                <a:gs pos="50000">
                  <a:srgbClr val="00563F"/>
                </a:gs>
                <a:gs pos="100000">
                  <a:srgbClr val="00281D"/>
                </a:gs>
              </a:gsLst>
              <a:lin ang="2700000" scaled="1"/>
            </a:gradFill>
            <a:ln w="0">
              <a:noFill/>
              <a:round/>
              <a:headEnd/>
              <a:tailEnd/>
            </a:ln>
          </p:spPr>
          <p:txBody>
            <a:bodyPr/>
            <a:lstStyle/>
            <a:p>
              <a:endParaRPr lang="vi-VN"/>
            </a:p>
          </p:txBody>
        </p:sp>
        <p:sp>
          <p:nvSpPr>
            <p:cNvPr id="39951" name="Freeform 9"/>
            <p:cNvSpPr>
              <a:spLocks/>
            </p:cNvSpPr>
            <p:nvPr/>
          </p:nvSpPr>
          <p:spPr bwMode="gray">
            <a:xfrm>
              <a:off x="2597" y="1440"/>
              <a:ext cx="1963" cy="229"/>
            </a:xfrm>
            <a:custGeom>
              <a:avLst/>
              <a:gdLst>
                <a:gd name="T0" fmla="*/ 322695 w 1786"/>
                <a:gd name="T1" fmla="*/ 2 h 284"/>
                <a:gd name="T2" fmla="*/ 0 w 1786"/>
                <a:gd name="T3" fmla="*/ 2 h 284"/>
                <a:gd name="T4" fmla="*/ 97575 w 1786"/>
                <a:gd name="T5" fmla="*/ 0 h 284"/>
                <a:gd name="T6" fmla="*/ 389973 w 1786"/>
                <a:gd name="T7" fmla="*/ 0 h 284"/>
                <a:gd name="T8" fmla="*/ 322695 w 1786"/>
                <a:gd name="T9" fmla="*/ 2 h 284"/>
                <a:gd name="T10" fmla="*/ 0 60000 65536"/>
                <a:gd name="T11" fmla="*/ 0 60000 65536"/>
                <a:gd name="T12" fmla="*/ 0 60000 65536"/>
                <a:gd name="T13" fmla="*/ 0 60000 65536"/>
                <a:gd name="T14" fmla="*/ 0 60000 65536"/>
                <a:gd name="T15" fmla="*/ 0 w 1786"/>
                <a:gd name="T16" fmla="*/ 0 h 284"/>
                <a:gd name="T17" fmla="*/ 1786 w 1786"/>
                <a:gd name="T18" fmla="*/ 284 h 284"/>
              </a:gdLst>
              <a:ahLst/>
              <a:cxnLst>
                <a:cxn ang="T10">
                  <a:pos x="T0" y="T1"/>
                </a:cxn>
                <a:cxn ang="T11">
                  <a:pos x="T2" y="T3"/>
                </a:cxn>
                <a:cxn ang="T12">
                  <a:pos x="T4" y="T5"/>
                </a:cxn>
                <a:cxn ang="T13">
                  <a:pos x="T6" y="T7"/>
                </a:cxn>
                <a:cxn ang="T14">
                  <a:pos x="T8" y="T9"/>
                </a:cxn>
              </a:cxnLst>
              <a:rect l="T15" t="T16" r="T17" b="T18"/>
              <a:pathLst>
                <a:path w="1786" h="284">
                  <a:moveTo>
                    <a:pt x="1478" y="284"/>
                  </a:moveTo>
                  <a:lnTo>
                    <a:pt x="0" y="284"/>
                  </a:lnTo>
                  <a:lnTo>
                    <a:pt x="446" y="0"/>
                  </a:lnTo>
                  <a:lnTo>
                    <a:pt x="1786" y="0"/>
                  </a:lnTo>
                  <a:lnTo>
                    <a:pt x="1478" y="284"/>
                  </a:lnTo>
                  <a:close/>
                </a:path>
              </a:pathLst>
            </a:custGeom>
            <a:solidFill>
              <a:srgbClr val="00CC99"/>
            </a:solidFill>
            <a:ln w="0">
              <a:noFill/>
              <a:round/>
              <a:headEnd/>
              <a:tailEnd/>
            </a:ln>
          </p:spPr>
          <p:txBody>
            <a:bodyPr/>
            <a:lstStyle/>
            <a:p>
              <a:endParaRPr lang="vi-VN"/>
            </a:p>
          </p:txBody>
        </p:sp>
        <p:sp>
          <p:nvSpPr>
            <p:cNvPr id="39952" name="Freeform 10"/>
            <p:cNvSpPr>
              <a:spLocks/>
            </p:cNvSpPr>
            <p:nvPr/>
          </p:nvSpPr>
          <p:spPr bwMode="gray">
            <a:xfrm>
              <a:off x="3877" y="1796"/>
              <a:ext cx="338" cy="356"/>
            </a:xfrm>
            <a:custGeom>
              <a:avLst/>
              <a:gdLst>
                <a:gd name="T0" fmla="*/ 61753 w 308"/>
                <a:gd name="T1" fmla="*/ 2 h 442"/>
                <a:gd name="T2" fmla="*/ 0 w 308"/>
                <a:gd name="T3" fmla="*/ 2 h 442"/>
                <a:gd name="T4" fmla="*/ 0 w 308"/>
                <a:gd name="T5" fmla="*/ 2 h 442"/>
                <a:gd name="T6" fmla="*/ 61753 w 308"/>
                <a:gd name="T7" fmla="*/ 0 h 442"/>
                <a:gd name="T8" fmla="*/ 61753 w 308"/>
                <a:gd name="T9" fmla="*/ 2 h 442"/>
                <a:gd name="T10" fmla="*/ 0 60000 65536"/>
                <a:gd name="T11" fmla="*/ 0 60000 65536"/>
                <a:gd name="T12" fmla="*/ 0 60000 65536"/>
                <a:gd name="T13" fmla="*/ 0 60000 65536"/>
                <a:gd name="T14" fmla="*/ 0 60000 65536"/>
                <a:gd name="T15" fmla="*/ 0 w 308"/>
                <a:gd name="T16" fmla="*/ 0 h 442"/>
                <a:gd name="T17" fmla="*/ 308 w 308"/>
                <a:gd name="T18" fmla="*/ 442 h 442"/>
              </a:gdLst>
              <a:ahLst/>
              <a:cxnLst>
                <a:cxn ang="T10">
                  <a:pos x="T0" y="T1"/>
                </a:cxn>
                <a:cxn ang="T11">
                  <a:pos x="T2" y="T3"/>
                </a:cxn>
                <a:cxn ang="T12">
                  <a:pos x="T4" y="T5"/>
                </a:cxn>
                <a:cxn ang="T13">
                  <a:pos x="T6" y="T7"/>
                </a:cxn>
                <a:cxn ang="T14">
                  <a:pos x="T8" y="T9"/>
                </a:cxn>
              </a:cxnLst>
              <a:rect l="T15" t="T16" r="T17" b="T18"/>
              <a:pathLst>
                <a:path w="308" h="442">
                  <a:moveTo>
                    <a:pt x="308" y="120"/>
                  </a:moveTo>
                  <a:lnTo>
                    <a:pt x="0" y="442"/>
                  </a:lnTo>
                  <a:lnTo>
                    <a:pt x="0" y="286"/>
                  </a:lnTo>
                  <a:lnTo>
                    <a:pt x="308" y="0"/>
                  </a:lnTo>
                  <a:lnTo>
                    <a:pt x="308" y="120"/>
                  </a:lnTo>
                  <a:close/>
                </a:path>
              </a:pathLst>
            </a:custGeom>
            <a:gradFill rotWithShape="1">
              <a:gsLst>
                <a:gs pos="0">
                  <a:srgbClr val="230744"/>
                </a:gs>
                <a:gs pos="50000">
                  <a:srgbClr val="4B1092"/>
                </a:gs>
                <a:gs pos="100000">
                  <a:srgbClr val="230744"/>
                </a:gs>
              </a:gsLst>
              <a:lin ang="2700000" scaled="1"/>
            </a:gradFill>
            <a:ln w="0">
              <a:noFill/>
              <a:round/>
              <a:headEnd/>
              <a:tailEnd/>
            </a:ln>
          </p:spPr>
          <p:txBody>
            <a:bodyPr/>
            <a:lstStyle/>
            <a:p>
              <a:endParaRPr lang="vi-VN"/>
            </a:p>
          </p:txBody>
        </p:sp>
        <p:sp>
          <p:nvSpPr>
            <p:cNvPr id="39953" name="Freeform 11"/>
            <p:cNvSpPr>
              <a:spLocks/>
            </p:cNvSpPr>
            <p:nvPr/>
          </p:nvSpPr>
          <p:spPr bwMode="gray">
            <a:xfrm>
              <a:off x="2109" y="1796"/>
              <a:ext cx="2110" cy="228"/>
            </a:xfrm>
            <a:custGeom>
              <a:avLst/>
              <a:gdLst>
                <a:gd name="T0" fmla="*/ 349557 w 1920"/>
                <a:gd name="T1" fmla="*/ 2 h 284"/>
                <a:gd name="T2" fmla="*/ 0 w 1920"/>
                <a:gd name="T3" fmla="*/ 2 h 284"/>
                <a:gd name="T4" fmla="*/ 96484 w 1920"/>
                <a:gd name="T5" fmla="*/ 0 h 284"/>
                <a:gd name="T6" fmla="*/ 416037 w 1920"/>
                <a:gd name="T7" fmla="*/ 0 h 284"/>
                <a:gd name="T8" fmla="*/ 349557 w 1920"/>
                <a:gd name="T9" fmla="*/ 2 h 284"/>
                <a:gd name="T10" fmla="*/ 0 60000 65536"/>
                <a:gd name="T11" fmla="*/ 0 60000 65536"/>
                <a:gd name="T12" fmla="*/ 0 60000 65536"/>
                <a:gd name="T13" fmla="*/ 0 60000 65536"/>
                <a:gd name="T14" fmla="*/ 0 60000 65536"/>
                <a:gd name="T15" fmla="*/ 0 w 1920"/>
                <a:gd name="T16" fmla="*/ 0 h 284"/>
                <a:gd name="T17" fmla="*/ 1920 w 1920"/>
                <a:gd name="T18" fmla="*/ 284 h 284"/>
              </a:gdLst>
              <a:ahLst/>
              <a:cxnLst>
                <a:cxn ang="T10">
                  <a:pos x="T0" y="T1"/>
                </a:cxn>
                <a:cxn ang="T11">
                  <a:pos x="T2" y="T3"/>
                </a:cxn>
                <a:cxn ang="T12">
                  <a:pos x="T4" y="T5"/>
                </a:cxn>
                <a:cxn ang="T13">
                  <a:pos x="T6" y="T7"/>
                </a:cxn>
                <a:cxn ang="T14">
                  <a:pos x="T8" y="T9"/>
                </a:cxn>
              </a:cxnLst>
              <a:rect l="T15" t="T16" r="T17" b="T18"/>
              <a:pathLst>
                <a:path w="1920" h="284">
                  <a:moveTo>
                    <a:pt x="1612" y="284"/>
                  </a:moveTo>
                  <a:lnTo>
                    <a:pt x="0" y="284"/>
                  </a:lnTo>
                  <a:lnTo>
                    <a:pt x="446" y="0"/>
                  </a:lnTo>
                  <a:lnTo>
                    <a:pt x="1920" y="0"/>
                  </a:lnTo>
                  <a:lnTo>
                    <a:pt x="1612" y="284"/>
                  </a:lnTo>
                  <a:close/>
                </a:path>
              </a:pathLst>
            </a:custGeom>
            <a:solidFill>
              <a:srgbClr val="A77BFF"/>
            </a:solidFill>
            <a:ln w="0">
              <a:noFill/>
              <a:round/>
              <a:headEnd/>
              <a:tailEnd/>
            </a:ln>
          </p:spPr>
          <p:txBody>
            <a:bodyPr/>
            <a:lstStyle/>
            <a:p>
              <a:endParaRPr lang="vi-VN"/>
            </a:p>
          </p:txBody>
        </p:sp>
        <p:sp>
          <p:nvSpPr>
            <p:cNvPr id="39954" name="Freeform 12"/>
            <p:cNvSpPr>
              <a:spLocks/>
            </p:cNvSpPr>
            <p:nvPr/>
          </p:nvSpPr>
          <p:spPr bwMode="gray">
            <a:xfrm>
              <a:off x="3536" y="2148"/>
              <a:ext cx="337" cy="358"/>
            </a:xfrm>
            <a:custGeom>
              <a:avLst/>
              <a:gdLst>
                <a:gd name="T0" fmla="*/ 74920 w 306"/>
                <a:gd name="T1" fmla="*/ 2 h 444"/>
                <a:gd name="T2" fmla="*/ 0 w 306"/>
                <a:gd name="T3" fmla="*/ 2 h 444"/>
                <a:gd name="T4" fmla="*/ 0 w 306"/>
                <a:gd name="T5" fmla="*/ 2 h 444"/>
                <a:gd name="T6" fmla="*/ 74920 w 306"/>
                <a:gd name="T7" fmla="*/ 0 h 444"/>
                <a:gd name="T8" fmla="*/ 74920 w 306"/>
                <a:gd name="T9" fmla="*/ 2 h 444"/>
                <a:gd name="T10" fmla="*/ 0 60000 65536"/>
                <a:gd name="T11" fmla="*/ 0 60000 65536"/>
                <a:gd name="T12" fmla="*/ 0 60000 65536"/>
                <a:gd name="T13" fmla="*/ 0 60000 65536"/>
                <a:gd name="T14" fmla="*/ 0 60000 65536"/>
                <a:gd name="T15" fmla="*/ 0 w 306"/>
                <a:gd name="T16" fmla="*/ 0 h 444"/>
                <a:gd name="T17" fmla="*/ 306 w 306"/>
                <a:gd name="T18" fmla="*/ 444 h 444"/>
              </a:gdLst>
              <a:ahLst/>
              <a:cxnLst>
                <a:cxn ang="T10">
                  <a:pos x="T0" y="T1"/>
                </a:cxn>
                <a:cxn ang="T11">
                  <a:pos x="T2" y="T3"/>
                </a:cxn>
                <a:cxn ang="T12">
                  <a:pos x="T4" y="T5"/>
                </a:cxn>
                <a:cxn ang="T13">
                  <a:pos x="T6" y="T7"/>
                </a:cxn>
                <a:cxn ang="T14">
                  <a:pos x="T8" y="T9"/>
                </a:cxn>
              </a:cxnLst>
              <a:rect l="T15" t="T16" r="T17" b="T18"/>
              <a:pathLst>
                <a:path w="306" h="444">
                  <a:moveTo>
                    <a:pt x="306" y="122"/>
                  </a:moveTo>
                  <a:lnTo>
                    <a:pt x="0" y="444"/>
                  </a:lnTo>
                  <a:lnTo>
                    <a:pt x="0" y="286"/>
                  </a:lnTo>
                  <a:lnTo>
                    <a:pt x="306" y="0"/>
                  </a:lnTo>
                  <a:lnTo>
                    <a:pt x="306" y="122"/>
                  </a:lnTo>
                  <a:close/>
                </a:path>
              </a:pathLst>
            </a:custGeom>
            <a:gradFill rotWithShape="1">
              <a:gsLst>
                <a:gs pos="0">
                  <a:srgbClr val="431805"/>
                </a:gs>
                <a:gs pos="50000">
                  <a:srgbClr val="90330A"/>
                </a:gs>
                <a:gs pos="100000">
                  <a:srgbClr val="431805"/>
                </a:gs>
              </a:gsLst>
              <a:lin ang="2700000" scaled="1"/>
            </a:gradFill>
            <a:ln w="0">
              <a:noFill/>
              <a:round/>
              <a:headEnd/>
              <a:tailEnd/>
            </a:ln>
          </p:spPr>
          <p:txBody>
            <a:bodyPr/>
            <a:lstStyle/>
            <a:p>
              <a:endParaRPr lang="vi-VN"/>
            </a:p>
          </p:txBody>
        </p:sp>
        <p:sp>
          <p:nvSpPr>
            <p:cNvPr id="39955" name="Rectangle 13"/>
            <p:cNvSpPr>
              <a:spLocks noChangeArrowheads="1"/>
            </p:cNvSpPr>
            <p:nvPr/>
          </p:nvSpPr>
          <p:spPr bwMode="gray">
            <a:xfrm>
              <a:off x="2579" y="1666"/>
              <a:ext cx="1625" cy="129"/>
            </a:xfrm>
            <a:prstGeom prst="rect">
              <a:avLst/>
            </a:prstGeom>
            <a:gradFill rotWithShape="1">
              <a:gsLst>
                <a:gs pos="0">
                  <a:srgbClr val="00684D"/>
                </a:gs>
                <a:gs pos="50000">
                  <a:srgbClr val="00906A"/>
                </a:gs>
                <a:gs pos="100000">
                  <a:srgbClr val="00684D"/>
                </a:gs>
              </a:gsLst>
              <a:lin ang="2700000" scaled="1"/>
            </a:gradFill>
            <a:ln w="9525">
              <a:noFill/>
              <a:miter lim="800000"/>
              <a:headEnd/>
              <a:tailEnd/>
            </a:ln>
          </p:spPr>
          <p:txBody>
            <a:bodyPr wrap="none" anchor="ctr"/>
            <a:lstStyle/>
            <a:p>
              <a:pPr algn="ctr" eaLnBrk="1" hangingPunct="1"/>
              <a:r>
                <a:rPr lang="vi-VN" altLang="en-US">
                  <a:latin typeface="Verdana" pitchFamily="34" charset="0"/>
                  <a:hlinkClick r:id="rId3" action="ppaction://hlinkpres?slideindex=1&amp;slidetitle="/>
                </a:rPr>
                <a:t>CNXH KHÔNG TƯỞNG PHÁP</a:t>
              </a:r>
              <a:endParaRPr lang="en-US" altLang="en-US">
                <a:latin typeface="Verdana" pitchFamily="34" charset="0"/>
              </a:endParaRPr>
            </a:p>
          </p:txBody>
        </p:sp>
        <p:sp>
          <p:nvSpPr>
            <p:cNvPr id="39956" name="Rectangle 14"/>
            <p:cNvSpPr>
              <a:spLocks noChangeArrowheads="1"/>
            </p:cNvSpPr>
            <p:nvPr/>
          </p:nvSpPr>
          <p:spPr bwMode="gray">
            <a:xfrm>
              <a:off x="2109" y="2024"/>
              <a:ext cx="1772" cy="127"/>
            </a:xfrm>
            <a:prstGeom prst="rect">
              <a:avLst/>
            </a:prstGeom>
            <a:gradFill rotWithShape="1">
              <a:gsLst>
                <a:gs pos="0">
                  <a:srgbClr val="5D2FB9"/>
                </a:gs>
                <a:gs pos="50000">
                  <a:srgbClr val="8041FF"/>
                </a:gs>
                <a:gs pos="100000">
                  <a:srgbClr val="5D2FB9"/>
                </a:gs>
              </a:gsLst>
              <a:lin ang="2700000" scaled="1"/>
            </a:gradFill>
            <a:ln w="9525">
              <a:noFill/>
              <a:miter lim="800000"/>
              <a:headEnd/>
              <a:tailEnd/>
            </a:ln>
          </p:spPr>
          <p:txBody>
            <a:bodyPr wrap="none" anchor="ctr"/>
            <a:lstStyle/>
            <a:p>
              <a:pPr algn="ctr" eaLnBrk="1" hangingPunct="1"/>
              <a:r>
                <a:rPr lang="en-US" altLang="en-US">
                  <a:latin typeface="Verdana" pitchFamily="34" charset="0"/>
                  <a:hlinkClick r:id="rId4" action="ppaction://hlinkpres?slideindex=1&amp;slidetitle="/>
                </a:rPr>
                <a:t>KTCT HỌC TS CĐ ANH</a:t>
              </a:r>
              <a:endParaRPr lang="en-US" altLang="en-US">
                <a:latin typeface="Verdana" pitchFamily="34" charset="0"/>
              </a:endParaRPr>
            </a:p>
          </p:txBody>
        </p:sp>
        <p:sp>
          <p:nvSpPr>
            <p:cNvPr id="39957" name="Freeform 15"/>
            <p:cNvSpPr>
              <a:spLocks/>
            </p:cNvSpPr>
            <p:nvPr/>
          </p:nvSpPr>
          <p:spPr bwMode="gray">
            <a:xfrm>
              <a:off x="1624" y="2148"/>
              <a:ext cx="2252" cy="231"/>
            </a:xfrm>
            <a:custGeom>
              <a:avLst/>
              <a:gdLst>
                <a:gd name="T0" fmla="*/ 390600 w 2048"/>
                <a:gd name="T1" fmla="*/ 2 h 286"/>
                <a:gd name="T2" fmla="*/ 0 w 2048"/>
                <a:gd name="T3" fmla="*/ 2 h 286"/>
                <a:gd name="T4" fmla="*/ 99935 w 2048"/>
                <a:gd name="T5" fmla="*/ 0 h 286"/>
                <a:gd name="T6" fmla="*/ 459173 w 2048"/>
                <a:gd name="T7" fmla="*/ 0 h 286"/>
                <a:gd name="T8" fmla="*/ 390600 w 2048"/>
                <a:gd name="T9" fmla="*/ 2 h 286"/>
                <a:gd name="T10" fmla="*/ 0 60000 65536"/>
                <a:gd name="T11" fmla="*/ 0 60000 65536"/>
                <a:gd name="T12" fmla="*/ 0 60000 65536"/>
                <a:gd name="T13" fmla="*/ 0 60000 65536"/>
                <a:gd name="T14" fmla="*/ 0 60000 65536"/>
                <a:gd name="T15" fmla="*/ 0 w 2048"/>
                <a:gd name="T16" fmla="*/ 0 h 286"/>
                <a:gd name="T17" fmla="*/ 2048 w 2048"/>
                <a:gd name="T18" fmla="*/ 286 h 286"/>
              </a:gdLst>
              <a:ahLst/>
              <a:cxnLst>
                <a:cxn ang="T10">
                  <a:pos x="T0" y="T1"/>
                </a:cxn>
                <a:cxn ang="T11">
                  <a:pos x="T2" y="T3"/>
                </a:cxn>
                <a:cxn ang="T12">
                  <a:pos x="T4" y="T5"/>
                </a:cxn>
                <a:cxn ang="T13">
                  <a:pos x="T6" y="T7"/>
                </a:cxn>
                <a:cxn ang="T14">
                  <a:pos x="T8" y="T9"/>
                </a:cxn>
              </a:cxnLst>
              <a:rect l="T15" t="T16" r="T17" b="T18"/>
              <a:pathLst>
                <a:path w="2048" h="286">
                  <a:moveTo>
                    <a:pt x="1742" y="286"/>
                  </a:moveTo>
                  <a:lnTo>
                    <a:pt x="0" y="286"/>
                  </a:lnTo>
                  <a:lnTo>
                    <a:pt x="446" y="0"/>
                  </a:lnTo>
                  <a:lnTo>
                    <a:pt x="2048" y="0"/>
                  </a:lnTo>
                  <a:lnTo>
                    <a:pt x="1742" y="286"/>
                  </a:lnTo>
                  <a:close/>
                </a:path>
              </a:pathLst>
            </a:custGeom>
            <a:solidFill>
              <a:srgbClr val="FF9966"/>
            </a:solidFill>
            <a:ln w="0">
              <a:noFill/>
              <a:round/>
              <a:headEnd/>
              <a:tailEnd/>
            </a:ln>
          </p:spPr>
          <p:txBody>
            <a:bodyPr/>
            <a:lstStyle/>
            <a:p>
              <a:endParaRPr lang="vi-VN"/>
            </a:p>
          </p:txBody>
        </p:sp>
        <p:sp>
          <p:nvSpPr>
            <p:cNvPr id="39958" name="Rectangle 16"/>
            <p:cNvSpPr>
              <a:spLocks noChangeArrowheads="1"/>
            </p:cNvSpPr>
            <p:nvPr/>
          </p:nvSpPr>
          <p:spPr bwMode="gray">
            <a:xfrm>
              <a:off x="1626" y="2378"/>
              <a:ext cx="1917" cy="126"/>
            </a:xfrm>
            <a:prstGeom prst="rect">
              <a:avLst/>
            </a:prstGeom>
            <a:gradFill rotWithShape="1">
              <a:gsLst>
                <a:gs pos="0">
                  <a:srgbClr val="A0523A"/>
                </a:gs>
                <a:gs pos="50000">
                  <a:srgbClr val="DC7150"/>
                </a:gs>
                <a:gs pos="100000">
                  <a:srgbClr val="A0523A"/>
                </a:gs>
              </a:gsLst>
              <a:lin ang="2700000" scaled="1"/>
            </a:gradFill>
            <a:ln w="9525">
              <a:noFill/>
              <a:miter lim="800000"/>
              <a:headEnd/>
              <a:tailEnd/>
            </a:ln>
          </p:spPr>
          <p:txBody>
            <a:bodyPr wrap="none" anchor="ctr"/>
            <a:lstStyle/>
            <a:p>
              <a:pPr algn="ctr" eaLnBrk="1" hangingPunct="1"/>
              <a:r>
                <a:rPr lang="en-US" altLang="en-US">
                  <a:latin typeface="Verdana" pitchFamily="34" charset="0"/>
                  <a:hlinkClick r:id="rId5" action="ppaction://hlinkpres?slideindex=1&amp;slidetitle="/>
                </a:rPr>
                <a:t>TRIẾT HỌC CĐ ĐỨC</a:t>
              </a:r>
              <a:endParaRPr lang="en-US" altLang="en-US">
                <a:latin typeface="Verdana" pitchFamily="34" charset="0"/>
              </a:endParaRPr>
            </a:p>
          </p:txBody>
        </p:sp>
      </p:grpSp>
      <p:grpSp>
        <p:nvGrpSpPr>
          <p:cNvPr id="3" name="Group 17"/>
          <p:cNvGrpSpPr>
            <a:grpSpLocks/>
          </p:cNvGrpSpPr>
          <p:nvPr/>
        </p:nvGrpSpPr>
        <p:grpSpPr bwMode="auto">
          <a:xfrm>
            <a:off x="0" y="4343400"/>
            <a:ext cx="7007225" cy="957263"/>
            <a:chOff x="696" y="3312"/>
            <a:chExt cx="2398" cy="358"/>
          </a:xfrm>
        </p:grpSpPr>
        <p:sp>
          <p:nvSpPr>
            <p:cNvPr id="20491" name="Freeform 18"/>
            <p:cNvSpPr>
              <a:spLocks/>
            </p:cNvSpPr>
            <p:nvPr/>
          </p:nvSpPr>
          <p:spPr bwMode="gray">
            <a:xfrm>
              <a:off x="2755" y="3312"/>
              <a:ext cx="339" cy="358"/>
            </a:xfrm>
            <a:custGeom>
              <a:avLst/>
              <a:gdLst>
                <a:gd name="T0" fmla="*/ 1573 w 308"/>
                <a:gd name="T1" fmla="*/ 3 h 444"/>
                <a:gd name="T2" fmla="*/ 0 w 308"/>
                <a:gd name="T3" fmla="*/ 12 h 444"/>
                <a:gd name="T4" fmla="*/ 0 w 308"/>
                <a:gd name="T5" fmla="*/ 8 h 444"/>
                <a:gd name="T6" fmla="*/ 1573 w 308"/>
                <a:gd name="T7" fmla="*/ 0 h 444"/>
                <a:gd name="T8" fmla="*/ 1573 w 308"/>
                <a:gd name="T9" fmla="*/ 3 h 444"/>
                <a:gd name="T10" fmla="*/ 0 60000 65536"/>
                <a:gd name="T11" fmla="*/ 0 60000 65536"/>
                <a:gd name="T12" fmla="*/ 0 60000 65536"/>
                <a:gd name="T13" fmla="*/ 0 60000 65536"/>
                <a:gd name="T14" fmla="*/ 0 60000 65536"/>
                <a:gd name="T15" fmla="*/ 0 w 308"/>
                <a:gd name="T16" fmla="*/ 0 h 444"/>
                <a:gd name="T17" fmla="*/ 308 w 308"/>
                <a:gd name="T18" fmla="*/ 444 h 444"/>
              </a:gdLst>
              <a:ahLst/>
              <a:cxnLst>
                <a:cxn ang="T10">
                  <a:pos x="T0" y="T1"/>
                </a:cxn>
                <a:cxn ang="T11">
                  <a:pos x="T2" y="T3"/>
                </a:cxn>
                <a:cxn ang="T12">
                  <a:pos x="T4" y="T5"/>
                </a:cxn>
                <a:cxn ang="T13">
                  <a:pos x="T6" y="T7"/>
                </a:cxn>
                <a:cxn ang="T14">
                  <a:pos x="T8" y="T9"/>
                </a:cxn>
              </a:cxnLst>
              <a:rect l="T15" t="T16" r="T17" b="T18"/>
              <a:pathLst>
                <a:path w="308" h="444">
                  <a:moveTo>
                    <a:pt x="308" y="122"/>
                  </a:moveTo>
                  <a:lnTo>
                    <a:pt x="0" y="444"/>
                  </a:lnTo>
                  <a:lnTo>
                    <a:pt x="0" y="286"/>
                  </a:lnTo>
                  <a:lnTo>
                    <a:pt x="308" y="0"/>
                  </a:lnTo>
                  <a:lnTo>
                    <a:pt x="308" y="122"/>
                  </a:lnTo>
                  <a:close/>
                </a:path>
              </a:pathLst>
            </a:custGeom>
            <a:gradFill rotWithShape="1">
              <a:gsLst>
                <a:gs pos="0">
                  <a:srgbClr val="433206"/>
                </a:gs>
                <a:gs pos="50000">
                  <a:srgbClr val="906B0E"/>
                </a:gs>
                <a:gs pos="100000">
                  <a:srgbClr val="433206"/>
                </a:gs>
              </a:gsLst>
              <a:lin ang="2700000" scaled="1"/>
            </a:gradFill>
            <a:ln w="0">
              <a:noFill/>
              <a:round/>
              <a:headEnd/>
              <a:tailEnd/>
            </a:ln>
          </p:spPr>
          <p:txBody>
            <a:bodyPr/>
            <a:lstStyle/>
            <a:p>
              <a:pPr eaLnBrk="1" hangingPunct="1">
                <a:defRPr/>
              </a:pPr>
              <a:endParaRPr lang="vi-VN">
                <a:latin typeface="+mj-lt"/>
              </a:endParaRPr>
            </a:p>
          </p:txBody>
        </p:sp>
        <p:sp>
          <p:nvSpPr>
            <p:cNvPr id="20492" name="Freeform 19"/>
            <p:cNvSpPr>
              <a:spLocks/>
            </p:cNvSpPr>
            <p:nvPr/>
          </p:nvSpPr>
          <p:spPr bwMode="gray">
            <a:xfrm>
              <a:off x="697" y="3314"/>
              <a:ext cx="2397" cy="228"/>
            </a:xfrm>
            <a:custGeom>
              <a:avLst/>
              <a:gdLst>
                <a:gd name="T0" fmla="*/ 9392 w 2180"/>
                <a:gd name="T1" fmla="*/ 6 h 284"/>
                <a:gd name="T2" fmla="*/ 0 w 2180"/>
                <a:gd name="T3" fmla="*/ 6 h 284"/>
                <a:gd name="T4" fmla="*/ 2238 w 2180"/>
                <a:gd name="T5" fmla="*/ 0 h 284"/>
                <a:gd name="T6" fmla="*/ 10942 w 2180"/>
                <a:gd name="T7" fmla="*/ 0 h 284"/>
                <a:gd name="T8" fmla="*/ 9392 w 2180"/>
                <a:gd name="T9" fmla="*/ 6 h 284"/>
                <a:gd name="T10" fmla="*/ 0 60000 65536"/>
                <a:gd name="T11" fmla="*/ 0 60000 65536"/>
                <a:gd name="T12" fmla="*/ 0 60000 65536"/>
                <a:gd name="T13" fmla="*/ 0 60000 65536"/>
                <a:gd name="T14" fmla="*/ 0 60000 65536"/>
                <a:gd name="T15" fmla="*/ 0 w 2180"/>
                <a:gd name="T16" fmla="*/ 0 h 284"/>
                <a:gd name="T17" fmla="*/ 2180 w 2180"/>
                <a:gd name="T18" fmla="*/ 284 h 284"/>
              </a:gdLst>
              <a:ahLst/>
              <a:cxnLst>
                <a:cxn ang="T10">
                  <a:pos x="T0" y="T1"/>
                </a:cxn>
                <a:cxn ang="T11">
                  <a:pos x="T2" y="T3"/>
                </a:cxn>
                <a:cxn ang="T12">
                  <a:pos x="T4" y="T5"/>
                </a:cxn>
                <a:cxn ang="T13">
                  <a:pos x="T6" y="T7"/>
                </a:cxn>
                <a:cxn ang="T14">
                  <a:pos x="T8" y="T9"/>
                </a:cxn>
              </a:cxnLst>
              <a:rect l="T15" t="T16" r="T17" b="T18"/>
              <a:pathLst>
                <a:path w="2180" h="284">
                  <a:moveTo>
                    <a:pt x="1872" y="284"/>
                  </a:moveTo>
                  <a:lnTo>
                    <a:pt x="0" y="284"/>
                  </a:lnTo>
                  <a:lnTo>
                    <a:pt x="446" y="0"/>
                  </a:lnTo>
                  <a:lnTo>
                    <a:pt x="2180" y="0"/>
                  </a:lnTo>
                  <a:lnTo>
                    <a:pt x="1872" y="284"/>
                  </a:lnTo>
                  <a:close/>
                </a:path>
              </a:pathLst>
            </a:custGeom>
            <a:solidFill>
              <a:srgbClr val="F2E160"/>
            </a:solidFill>
            <a:ln w="0">
              <a:noFill/>
              <a:round/>
              <a:headEnd/>
              <a:tailEnd/>
            </a:ln>
          </p:spPr>
          <p:txBody>
            <a:bodyPr/>
            <a:lstStyle/>
            <a:p>
              <a:pPr eaLnBrk="1" hangingPunct="1">
                <a:defRPr/>
              </a:pPr>
              <a:endParaRPr lang="vi-VN">
                <a:latin typeface="+mj-lt"/>
              </a:endParaRPr>
            </a:p>
          </p:txBody>
        </p:sp>
        <p:sp>
          <p:nvSpPr>
            <p:cNvPr id="20493" name="Rectangle 20"/>
            <p:cNvSpPr>
              <a:spLocks noChangeArrowheads="1"/>
            </p:cNvSpPr>
            <p:nvPr/>
          </p:nvSpPr>
          <p:spPr bwMode="gray">
            <a:xfrm>
              <a:off x="696" y="3543"/>
              <a:ext cx="2063" cy="126"/>
            </a:xfrm>
            <a:prstGeom prst="rect">
              <a:avLst/>
            </a:prstGeom>
            <a:gradFill rotWithShape="1">
              <a:gsLst>
                <a:gs pos="0">
                  <a:srgbClr val="977514"/>
                </a:gs>
                <a:gs pos="50000">
                  <a:srgbClr val="D0A11C"/>
                </a:gs>
                <a:gs pos="100000">
                  <a:srgbClr val="977514"/>
                </a:gs>
              </a:gsLst>
              <a:lin ang="2700000" scaled="1"/>
            </a:gradFill>
            <a:ln w="9525">
              <a:noFill/>
              <a:miter lim="800000"/>
              <a:headEnd/>
              <a:tailEnd/>
            </a:ln>
          </p:spPr>
          <p:txBody>
            <a:bodyPr wrap="none" anchor="ctr"/>
            <a:lstStyle/>
            <a:p>
              <a:pPr algn="ctr" eaLnBrk="1" hangingPunct="1">
                <a:defRPr/>
              </a:pPr>
              <a:r>
                <a:rPr lang="en-US" b="1">
                  <a:solidFill>
                    <a:schemeClr val="bg2"/>
                  </a:solidFill>
                  <a:latin typeface="+mj-lt"/>
                  <a:cs typeface="Arial" charset="0"/>
                </a:rPr>
                <a:t>T</a:t>
              </a:r>
              <a:r>
                <a:rPr lang="vi-VN" b="1">
                  <a:solidFill>
                    <a:schemeClr val="bg2"/>
                  </a:solidFill>
                  <a:latin typeface="+mj-lt"/>
                  <a:cs typeface="Arial" charset="0"/>
                </a:rPr>
                <a:t>Ư TƯỞNG NHÂN LOẠI</a:t>
              </a:r>
              <a:endParaRPr lang="en-US" b="1">
                <a:solidFill>
                  <a:schemeClr val="bg2"/>
                </a:solidFill>
                <a:latin typeface="+mj-lt"/>
                <a:cs typeface="Arial" charset="0"/>
              </a:endParaRPr>
            </a:p>
          </p:txBody>
        </p:sp>
      </p:grpSp>
      <p:sp>
        <p:nvSpPr>
          <p:cNvPr id="27658" name="Oval 21"/>
          <p:cNvSpPr>
            <a:spLocks noChangeArrowheads="1"/>
          </p:cNvSpPr>
          <p:nvPr/>
        </p:nvSpPr>
        <p:spPr bwMode="gray">
          <a:xfrm>
            <a:off x="6324600" y="1371600"/>
            <a:ext cx="2043113" cy="909638"/>
          </a:xfrm>
          <a:prstGeom prst="ellipse">
            <a:avLst/>
          </a:prstGeom>
          <a:solidFill>
            <a:schemeClr val="bg1">
              <a:alpha val="32156"/>
            </a:schemeClr>
          </a:solidFill>
          <a:ln w="38100" algn="ctr">
            <a:solidFill>
              <a:srgbClr val="FFFF00"/>
            </a:solidFill>
            <a:round/>
            <a:headEnd/>
            <a:tailEnd/>
          </a:ln>
        </p:spPr>
        <p:txBody>
          <a:bodyPr anchor="ctr">
            <a:spAutoFit/>
          </a:bodyPr>
          <a:lstStyle/>
          <a:p>
            <a:pPr algn="ctr" eaLnBrk="1" hangingPunct="1"/>
            <a:r>
              <a:rPr lang="vi-VN" altLang="en-US" b="1"/>
              <a:t>CN MÁC-LÊNIN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50883"/>
                                        </p:tgtEl>
                                        <p:attrNameLst>
                                          <p:attrName>style.visibility</p:attrName>
                                        </p:attrNameLst>
                                      </p:cBhvr>
                                      <p:to>
                                        <p:strVal val="visible"/>
                                      </p:to>
                                    </p:set>
                                    <p:animEffect transition="in" filter="blinds(horizontal)">
                                      <p:cBhvr>
                                        <p:cTn id="7" dur="500"/>
                                        <p:tgtEl>
                                          <p:spTgt spid="2508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8" presetClass="entr" presetSubtype="16" fill="hold" grpId="0" nodeType="clickEffect">
                                  <p:stCondLst>
                                    <p:cond delay="0"/>
                                  </p:stCondLst>
                                  <p:childTnLst>
                                    <p:set>
                                      <p:cBhvr>
                                        <p:cTn id="23" dur="1" fill="hold">
                                          <p:stCondLst>
                                            <p:cond delay="0"/>
                                          </p:stCondLst>
                                        </p:cTn>
                                        <p:tgtEl>
                                          <p:spTgt spid="250886"/>
                                        </p:tgtEl>
                                        <p:attrNameLst>
                                          <p:attrName>style.visibility</p:attrName>
                                        </p:attrNameLst>
                                      </p:cBhvr>
                                      <p:to>
                                        <p:strVal val="visible"/>
                                      </p:to>
                                    </p:set>
                                    <p:animEffect transition="in" filter="diamond(in)">
                                      <p:cBhvr>
                                        <p:cTn id="24" dur="2000"/>
                                        <p:tgtEl>
                                          <p:spTgt spid="25088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19461"/>
                                        </p:tgtEl>
                                        <p:attrNameLst>
                                          <p:attrName>style.visibility</p:attrName>
                                        </p:attrNameLst>
                                      </p:cBhvr>
                                      <p:to>
                                        <p:strVal val="visible"/>
                                      </p:to>
                                    </p:set>
                                    <p:animEffect transition="in" filter="blinds(horizontal)">
                                      <p:cBhvr>
                                        <p:cTn id="29" dur="500"/>
                                        <p:tgtEl>
                                          <p:spTgt spid="1946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27658"/>
                                        </p:tgtEl>
                                        <p:attrNameLst>
                                          <p:attrName>style.visibility</p:attrName>
                                        </p:attrNameLst>
                                      </p:cBhvr>
                                      <p:to>
                                        <p:strVal val="visible"/>
                                      </p:to>
                                    </p:set>
                                    <p:animEffect transition="in" filter="box(in)">
                                      <p:cBhvr>
                                        <p:cTn id="34" dur="500"/>
                                        <p:tgtEl>
                                          <p:spTgt spid="27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animBg="1"/>
      <p:bldP spid="250886" grpId="0" animBg="1"/>
      <p:bldP spid="2765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0" y="304800"/>
          <a:ext cx="8991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1987" name="Slide Number Placeholder 3"/>
          <p:cNvSpPr>
            <a:spLocks noGrp="1"/>
          </p:cNvSpPr>
          <p:nvPr>
            <p:ph type="sldNum" sz="quarter" idx="4294967295"/>
          </p:nvPr>
        </p:nvSpPr>
        <p:spPr>
          <a:xfrm>
            <a:off x="6553200" y="6245225"/>
            <a:ext cx="2133600" cy="476250"/>
          </a:xfrm>
          <a:prstGeom prst="rect">
            <a:avLst/>
          </a:prstGeom>
          <a:noFill/>
        </p:spPr>
        <p:txBody>
          <a:bodyPr/>
          <a:lstStyle/>
          <a:p>
            <a:fld id="{4E05B4B3-E111-4AC1-8714-3D244DA75F6D}" type="slidenum">
              <a:rPr lang="en-US" altLang="en-US"/>
              <a:pPr/>
              <a:t>25</a:t>
            </a:fld>
            <a:endParaRPr lang="th-TH" altLang="en-US"/>
          </a:p>
        </p:txBody>
      </p:sp>
      <p:sp>
        <p:nvSpPr>
          <p:cNvPr id="6" name="TextBox 5"/>
          <p:cNvSpPr txBox="1"/>
          <p:nvPr/>
        </p:nvSpPr>
        <p:spPr>
          <a:xfrm>
            <a:off x="533400" y="1776413"/>
            <a:ext cx="8153400" cy="1077912"/>
          </a:xfrm>
          <a:prstGeom prst="rect">
            <a:avLst/>
          </a:prstGeom>
          <a:noFill/>
        </p:spPr>
        <p:txBody>
          <a:bodyPr>
            <a:spAutoFit/>
          </a:bodyPr>
          <a:lstStyle/>
          <a:p>
            <a:pPr eaLnBrk="1" hangingPunct="1">
              <a:buFont typeface="Arial" charset="0"/>
              <a:buChar char="•"/>
              <a:defRPr/>
            </a:pPr>
            <a:r>
              <a:rPr lang="en-US" sz="3200" b="1" i="1" dirty="0" err="1">
                <a:solidFill>
                  <a:schemeClr val="tx2">
                    <a:lumMod val="60000"/>
                    <a:lumOff val="40000"/>
                  </a:schemeClr>
                </a:solidFill>
                <a:latin typeface="+mj-lt"/>
              </a:rPr>
              <a:t>Sự</a:t>
            </a:r>
            <a:r>
              <a:rPr lang="en-US" sz="3200" b="1" i="1" dirty="0">
                <a:solidFill>
                  <a:schemeClr val="tx2">
                    <a:lumMod val="60000"/>
                    <a:lumOff val="40000"/>
                  </a:schemeClr>
                </a:solidFill>
                <a:latin typeface="+mj-lt"/>
              </a:rPr>
              <a:t> </a:t>
            </a:r>
            <a:r>
              <a:rPr lang="en-US" sz="3200" b="1" i="1" dirty="0" err="1">
                <a:solidFill>
                  <a:schemeClr val="tx2">
                    <a:lumMod val="60000"/>
                    <a:lumOff val="40000"/>
                  </a:schemeClr>
                </a:solidFill>
                <a:latin typeface="+mj-lt"/>
              </a:rPr>
              <a:t>phát</a:t>
            </a:r>
            <a:r>
              <a:rPr lang="en-US" sz="3200" b="1" i="1" dirty="0">
                <a:solidFill>
                  <a:schemeClr val="tx2">
                    <a:lumMod val="60000"/>
                    <a:lumOff val="40000"/>
                  </a:schemeClr>
                </a:solidFill>
                <a:latin typeface="+mj-lt"/>
              </a:rPr>
              <a:t> </a:t>
            </a:r>
            <a:r>
              <a:rPr lang="en-US" sz="3200" b="1" i="1" dirty="0" err="1">
                <a:solidFill>
                  <a:schemeClr val="tx2">
                    <a:lumMod val="60000"/>
                    <a:lumOff val="40000"/>
                  </a:schemeClr>
                </a:solidFill>
                <a:latin typeface="+mj-lt"/>
              </a:rPr>
              <a:t>triển</a:t>
            </a:r>
            <a:r>
              <a:rPr lang="en-US" sz="3200" b="1" i="1" dirty="0">
                <a:solidFill>
                  <a:schemeClr val="tx2">
                    <a:lumMod val="60000"/>
                    <a:lumOff val="40000"/>
                  </a:schemeClr>
                </a:solidFill>
                <a:latin typeface="+mj-lt"/>
              </a:rPr>
              <a:t> </a:t>
            </a:r>
            <a:r>
              <a:rPr lang="en-US" sz="3200" b="1" i="1" dirty="0" err="1">
                <a:solidFill>
                  <a:schemeClr val="tx2">
                    <a:lumMod val="60000"/>
                    <a:lumOff val="40000"/>
                  </a:schemeClr>
                </a:solidFill>
                <a:latin typeface="+mj-lt"/>
              </a:rPr>
              <a:t>của</a:t>
            </a:r>
            <a:r>
              <a:rPr lang="en-US" sz="3200" b="1" i="1" dirty="0">
                <a:solidFill>
                  <a:schemeClr val="tx2">
                    <a:lumMod val="60000"/>
                    <a:lumOff val="40000"/>
                  </a:schemeClr>
                </a:solidFill>
                <a:latin typeface="+mj-lt"/>
              </a:rPr>
              <a:t> KHTN </a:t>
            </a:r>
            <a:r>
              <a:rPr lang="en-US" sz="3200" b="1" i="1" dirty="0" err="1">
                <a:solidFill>
                  <a:schemeClr val="tx2">
                    <a:lumMod val="60000"/>
                    <a:lumOff val="40000"/>
                  </a:schemeClr>
                </a:solidFill>
                <a:latin typeface="+mj-lt"/>
              </a:rPr>
              <a:t>cuối</a:t>
            </a:r>
            <a:r>
              <a:rPr lang="en-US" sz="3200" b="1" i="1" dirty="0">
                <a:solidFill>
                  <a:schemeClr val="tx2">
                    <a:lumMod val="60000"/>
                    <a:lumOff val="40000"/>
                  </a:schemeClr>
                </a:solidFill>
                <a:latin typeface="+mj-lt"/>
              </a:rPr>
              <a:t> TK 18 - </a:t>
            </a:r>
            <a:r>
              <a:rPr lang="en-US" sz="3200" b="1" i="1" dirty="0" err="1">
                <a:solidFill>
                  <a:schemeClr val="tx2">
                    <a:lumMod val="60000"/>
                    <a:lumOff val="40000"/>
                  </a:schemeClr>
                </a:solidFill>
                <a:latin typeface="+mj-lt"/>
              </a:rPr>
              <a:t>đầu</a:t>
            </a:r>
            <a:r>
              <a:rPr lang="en-US" sz="3200" b="1" i="1" dirty="0">
                <a:solidFill>
                  <a:schemeClr val="tx2">
                    <a:lumMod val="60000"/>
                    <a:lumOff val="40000"/>
                  </a:schemeClr>
                </a:solidFill>
                <a:latin typeface="+mj-lt"/>
              </a:rPr>
              <a:t> TK 19, </a:t>
            </a:r>
            <a:r>
              <a:rPr lang="en-US" sz="3200" b="1" i="1" dirty="0" err="1">
                <a:solidFill>
                  <a:schemeClr val="tx2">
                    <a:lumMod val="60000"/>
                    <a:lumOff val="40000"/>
                  </a:schemeClr>
                </a:solidFill>
                <a:latin typeface="+mj-lt"/>
              </a:rPr>
              <a:t>đặc</a:t>
            </a:r>
            <a:r>
              <a:rPr lang="en-US" sz="3200" b="1" i="1" dirty="0">
                <a:solidFill>
                  <a:schemeClr val="tx2">
                    <a:lumMod val="60000"/>
                    <a:lumOff val="40000"/>
                  </a:schemeClr>
                </a:solidFill>
                <a:latin typeface="+mj-lt"/>
              </a:rPr>
              <a:t> </a:t>
            </a:r>
            <a:r>
              <a:rPr lang="en-US" sz="3200" b="1" i="1" dirty="0" err="1">
                <a:solidFill>
                  <a:schemeClr val="tx2">
                    <a:lumMod val="60000"/>
                    <a:lumOff val="40000"/>
                  </a:schemeClr>
                </a:solidFill>
                <a:latin typeface="+mj-lt"/>
              </a:rPr>
              <a:t>biệt</a:t>
            </a:r>
            <a:r>
              <a:rPr lang="en-US" sz="3200" b="1" i="1" dirty="0">
                <a:solidFill>
                  <a:schemeClr val="tx2">
                    <a:lumMod val="60000"/>
                    <a:lumOff val="40000"/>
                  </a:schemeClr>
                </a:solidFill>
                <a:latin typeface="+mj-lt"/>
              </a:rPr>
              <a:t> </a:t>
            </a:r>
            <a:r>
              <a:rPr lang="en-US" sz="3200" b="1" i="1" dirty="0" err="1">
                <a:solidFill>
                  <a:schemeClr val="tx2">
                    <a:lumMod val="60000"/>
                    <a:lumOff val="40000"/>
                  </a:schemeClr>
                </a:solidFill>
                <a:latin typeface="+mj-lt"/>
              </a:rPr>
              <a:t>là</a:t>
            </a:r>
            <a:r>
              <a:rPr lang="en-US" sz="3200" b="1" i="1" dirty="0">
                <a:solidFill>
                  <a:schemeClr val="tx2">
                    <a:lumMod val="60000"/>
                    <a:lumOff val="40000"/>
                  </a:schemeClr>
                </a:solidFill>
                <a:latin typeface="+mj-lt"/>
              </a:rPr>
              <a:t> 3 </a:t>
            </a:r>
            <a:r>
              <a:rPr lang="en-US" sz="3200" b="1" i="1" dirty="0" err="1">
                <a:solidFill>
                  <a:schemeClr val="tx2">
                    <a:lumMod val="60000"/>
                    <a:lumOff val="40000"/>
                  </a:schemeClr>
                </a:solidFill>
                <a:latin typeface="+mj-lt"/>
              </a:rPr>
              <a:t>phát</a:t>
            </a:r>
            <a:r>
              <a:rPr lang="en-US" sz="3200" b="1" i="1" dirty="0">
                <a:solidFill>
                  <a:schemeClr val="tx2">
                    <a:lumMod val="60000"/>
                    <a:lumOff val="40000"/>
                  </a:schemeClr>
                </a:solidFill>
                <a:latin typeface="+mj-lt"/>
              </a:rPr>
              <a:t> minh: </a:t>
            </a:r>
            <a:endParaRPr lang="en-US" sz="3200" dirty="0">
              <a:solidFill>
                <a:schemeClr val="tx2">
                  <a:lumMod val="60000"/>
                  <a:lumOff val="40000"/>
                </a:schemeClr>
              </a:solidFill>
              <a:latin typeface="+mj-lt"/>
            </a:endParaRPr>
          </a:p>
        </p:txBody>
      </p:sp>
      <p:sp>
        <p:nvSpPr>
          <p:cNvPr id="2" name="Up Arrow Callout 1"/>
          <p:cNvSpPr/>
          <p:nvPr/>
        </p:nvSpPr>
        <p:spPr>
          <a:xfrm>
            <a:off x="3197225" y="3663950"/>
            <a:ext cx="2819400" cy="2663825"/>
          </a:xfrm>
          <a:prstGeom prst="upArrowCallou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800" dirty="0" err="1">
                <a:solidFill>
                  <a:schemeClr val="tx1"/>
                </a:solidFill>
                <a:latin typeface="Times New Roman" panose="02020603050405020304" pitchFamily="18" charset="0"/>
                <a:cs typeface="Times New Roman" panose="02020603050405020304" pitchFamily="18" charset="0"/>
              </a:rPr>
              <a:t>Học</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thuyết</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tiến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hóa</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của</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Đac-Uyn</a:t>
            </a:r>
            <a:endParaRPr lang="vi-VN" sz="2800" dirty="0">
              <a:solidFill>
                <a:schemeClr val="tx1"/>
              </a:solidFill>
              <a:latin typeface="Times New Roman" panose="02020603050405020304" pitchFamily="18" charset="0"/>
              <a:cs typeface="Times New Roman" panose="02020603050405020304" pitchFamily="18" charset="0"/>
            </a:endParaRPr>
          </a:p>
        </p:txBody>
      </p:sp>
      <p:sp>
        <p:nvSpPr>
          <p:cNvPr id="12" name="Up Arrow Callout 11"/>
          <p:cNvSpPr/>
          <p:nvPr/>
        </p:nvSpPr>
        <p:spPr>
          <a:xfrm>
            <a:off x="134938" y="3182938"/>
            <a:ext cx="2819400" cy="2663825"/>
          </a:xfrm>
          <a:prstGeom prst="upArrowCallout">
            <a:avLst/>
          </a:prstGeom>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r>
              <a:rPr lang="en-US" sz="2800">
                <a:solidFill>
                  <a:schemeClr val="tx1"/>
                </a:solidFill>
                <a:latin typeface="Times New Roman" panose="02020603050405020304" pitchFamily="18" charset="0"/>
                <a:cs typeface="Times New Roman" panose="02020603050405020304" pitchFamily="18" charset="0"/>
              </a:rPr>
              <a:t>Định luật bảo toàn và chuyển hóa năng lượng</a:t>
            </a:r>
            <a:endParaRPr lang="vi-VN" sz="2800" dirty="0">
              <a:solidFill>
                <a:schemeClr val="tx1"/>
              </a:solidFill>
              <a:latin typeface="Times New Roman" panose="02020603050405020304" pitchFamily="18" charset="0"/>
              <a:cs typeface="Times New Roman" panose="02020603050405020304" pitchFamily="18" charset="0"/>
            </a:endParaRPr>
          </a:p>
        </p:txBody>
      </p:sp>
      <p:sp>
        <p:nvSpPr>
          <p:cNvPr id="13" name="Up Arrow Callout 12"/>
          <p:cNvSpPr/>
          <p:nvPr/>
        </p:nvSpPr>
        <p:spPr>
          <a:xfrm>
            <a:off x="6259513" y="3155950"/>
            <a:ext cx="2819400" cy="2663825"/>
          </a:xfrm>
          <a:prstGeom prst="upArrowCallou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800">
                <a:solidFill>
                  <a:schemeClr val="tx1"/>
                </a:solidFill>
                <a:latin typeface="Times New Roman" panose="02020603050405020304" pitchFamily="18" charset="0"/>
                <a:cs typeface="Times New Roman" panose="02020603050405020304" pitchFamily="18" charset="0"/>
              </a:rPr>
              <a:t>Học thuyết tế bào </a:t>
            </a:r>
            <a:endParaRPr lang="vi-VN" sz="2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ircle(in)">
                                      <p:cBhvr>
                                        <p:cTn id="22"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animBg="1"/>
      <p:bldP spid="12"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0" y="76200"/>
            <a:ext cx="9144000" cy="990600"/>
          </a:xfrm>
        </p:spPr>
        <p:txBody>
          <a:bodyPr/>
          <a:lstStyle/>
          <a:p>
            <a:br>
              <a:rPr lang="vi-VN" altLang="en-US" sz="3600" i="1" dirty="0">
                <a:latin typeface="Times New Roman" pitchFamily="18" charset="0"/>
                <a:cs typeface="Times New Roman" pitchFamily="18" charset="0"/>
              </a:rPr>
            </a:br>
            <a:r>
              <a:rPr lang="en-GB" altLang="en-US" sz="3600" i="1" dirty="0" err="1">
                <a:latin typeface="Times New Roman" pitchFamily="18" charset="0"/>
                <a:cs typeface="Times New Roman" pitchFamily="18" charset="0"/>
              </a:rPr>
              <a:t>Nh</a:t>
            </a:r>
            <a:r>
              <a:rPr lang="vi-VN" altLang="en-US" sz="3600" i="1" dirty="0">
                <a:latin typeface="Times New Roman" pitchFamily="18" charset="0"/>
                <a:cs typeface="Times New Roman" pitchFamily="18" charset="0"/>
              </a:rPr>
              <a:t>ân tố chủ quan trong</a:t>
            </a:r>
            <a:r>
              <a:rPr lang="en-GB" altLang="en-US" sz="3600" i="1" dirty="0">
                <a:latin typeface="Times New Roman" pitchFamily="18" charset="0"/>
                <a:cs typeface="Times New Roman" pitchFamily="18" charset="0"/>
              </a:rPr>
              <a:t> </a:t>
            </a:r>
            <a:r>
              <a:rPr lang="en-GB" altLang="en-US" sz="3600" i="1" dirty="0" err="1">
                <a:latin typeface="Times New Roman" pitchFamily="18" charset="0"/>
                <a:cs typeface="Times New Roman" pitchFamily="18" charset="0"/>
              </a:rPr>
              <a:t>sự</a:t>
            </a:r>
            <a:r>
              <a:rPr lang="en-GB" altLang="en-US" sz="3600" i="1" dirty="0">
                <a:latin typeface="Times New Roman" pitchFamily="18" charset="0"/>
                <a:cs typeface="Times New Roman" pitchFamily="18" charset="0"/>
              </a:rPr>
              <a:t> </a:t>
            </a:r>
            <a:r>
              <a:rPr lang="en-GB" altLang="en-US" sz="3600" i="1" dirty="0" err="1">
                <a:latin typeface="Times New Roman" pitchFamily="18" charset="0"/>
                <a:cs typeface="Times New Roman" pitchFamily="18" charset="0"/>
              </a:rPr>
              <a:t>ra</a:t>
            </a:r>
            <a:r>
              <a:rPr lang="en-GB" altLang="en-US" sz="3600" i="1" dirty="0">
                <a:latin typeface="Times New Roman" pitchFamily="18" charset="0"/>
                <a:cs typeface="Times New Roman" pitchFamily="18" charset="0"/>
              </a:rPr>
              <a:t> </a:t>
            </a:r>
            <a:r>
              <a:rPr lang="en-GB" altLang="en-US" sz="3600" i="1" dirty="0" err="1">
                <a:latin typeface="Times New Roman" pitchFamily="18" charset="0"/>
                <a:cs typeface="Times New Roman" pitchFamily="18" charset="0"/>
              </a:rPr>
              <a:t>đời</a:t>
            </a:r>
            <a:r>
              <a:rPr lang="en-GB" altLang="en-US" sz="3600" i="1" dirty="0">
                <a:latin typeface="Times New Roman" pitchFamily="18" charset="0"/>
                <a:cs typeface="Times New Roman" pitchFamily="18" charset="0"/>
              </a:rPr>
              <a:t> </a:t>
            </a:r>
            <a:r>
              <a:rPr lang="en-GB" altLang="en-US" sz="3600" i="1" dirty="0" err="1">
                <a:latin typeface="Times New Roman" pitchFamily="18" charset="0"/>
                <a:cs typeface="Times New Roman" pitchFamily="18" charset="0"/>
              </a:rPr>
              <a:t>triết</a:t>
            </a:r>
            <a:r>
              <a:rPr lang="en-GB" altLang="en-US" sz="3600" i="1" dirty="0">
                <a:latin typeface="Times New Roman" pitchFamily="18" charset="0"/>
                <a:cs typeface="Times New Roman" pitchFamily="18" charset="0"/>
              </a:rPr>
              <a:t> </a:t>
            </a:r>
            <a:r>
              <a:rPr lang="en-GB" altLang="en-US" sz="3600" i="1" dirty="0" err="1">
                <a:latin typeface="Times New Roman" pitchFamily="18" charset="0"/>
                <a:cs typeface="Times New Roman" pitchFamily="18" charset="0"/>
              </a:rPr>
              <a:t>học</a:t>
            </a:r>
            <a:r>
              <a:rPr lang="en-GB" altLang="en-US" sz="3600" i="1" dirty="0">
                <a:latin typeface="Times New Roman" pitchFamily="18" charset="0"/>
                <a:cs typeface="Times New Roman" pitchFamily="18" charset="0"/>
              </a:rPr>
              <a:t> </a:t>
            </a:r>
            <a:r>
              <a:rPr lang="en-GB" altLang="en-US" sz="3600" i="1" dirty="0" err="1">
                <a:latin typeface="Times New Roman" pitchFamily="18" charset="0"/>
                <a:cs typeface="Times New Roman" pitchFamily="18" charset="0"/>
              </a:rPr>
              <a:t>Mác</a:t>
            </a:r>
            <a:br>
              <a:rPr lang="vi-VN" altLang="en-US" sz="3600" dirty="0">
                <a:latin typeface="Times New Roman" pitchFamily="18" charset="0"/>
                <a:cs typeface="Times New Roman" pitchFamily="18" charset="0"/>
              </a:rPr>
            </a:br>
            <a:endParaRPr lang="vi-VN" altLang="en-US" sz="3600" dirty="0">
              <a:latin typeface="Times New Roman" pitchFamily="18" charset="0"/>
              <a:cs typeface="Times New Roman" pitchFamily="18" charset="0"/>
            </a:endParaRPr>
          </a:p>
        </p:txBody>
      </p:sp>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A7D7504A-A3E7-454E-A1F8-E755B891FD74}" type="datetime1">
              <a:rPr lang="en-US" smtClean="0"/>
              <a:pPr>
                <a:defRPr/>
              </a:pPr>
              <a:t>9/29/2021</a:t>
            </a:fld>
            <a:endParaRPr lang="en-US"/>
          </a:p>
        </p:txBody>
      </p:sp>
      <p:sp>
        <p:nvSpPr>
          <p:cNvPr id="8" name="Flowchart: Alternate Process 7"/>
          <p:cNvSpPr/>
          <p:nvPr/>
        </p:nvSpPr>
        <p:spPr>
          <a:xfrm rot="18560535">
            <a:off x="584200" y="1323976"/>
            <a:ext cx="3355975" cy="2324100"/>
          </a:xfrm>
          <a:prstGeom prst="flowChartAlternateProcess">
            <a:avLst/>
          </a:prstGeom>
        </p:spPr>
        <p:style>
          <a:lnRef idx="3">
            <a:schemeClr val="lt1"/>
          </a:lnRef>
          <a:fillRef idx="1">
            <a:schemeClr val="accent3"/>
          </a:fillRef>
          <a:effectRef idx="1">
            <a:schemeClr val="accent3"/>
          </a:effectRef>
          <a:fontRef idx="minor">
            <a:schemeClr val="lt1"/>
          </a:fontRef>
        </p:style>
        <p:txBody>
          <a:bodyPr anchor="ctr"/>
          <a:lstStyle/>
          <a:p>
            <a:pPr algn="just">
              <a:defRPr/>
            </a:pPr>
            <a:r>
              <a:rPr lang="en-US" altLang="en-US" sz="2400" dirty="0" err="1">
                <a:solidFill>
                  <a:schemeClr val="tx1"/>
                </a:solidFill>
                <a:latin typeface="Times New Roman" panose="02020603050405020304" pitchFamily="18" charset="0"/>
                <a:cs typeface="Times New Roman" panose="02020603050405020304" pitchFamily="18" charset="0"/>
              </a:rPr>
              <a:t>Xuất</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thân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từ</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tầng</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lớp</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trên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nhưng</a:t>
            </a:r>
            <a:r>
              <a:rPr lang="en-US"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C.Mác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và</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Ph.Ăngghen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đều</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tích</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cực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tham</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gia</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hoạt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động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thực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tiễn</a:t>
            </a:r>
            <a:endParaRPr lang="en-GB" altLang="en-US" sz="2400" dirty="0">
              <a:solidFill>
                <a:schemeClr val="tx1"/>
              </a:solidFill>
              <a:latin typeface="Times New Roman" panose="02020603050405020304" pitchFamily="18" charset="0"/>
              <a:cs typeface="Times New Roman" panose="02020603050405020304" pitchFamily="18" charset="0"/>
            </a:endParaRPr>
          </a:p>
        </p:txBody>
      </p:sp>
      <p:sp>
        <p:nvSpPr>
          <p:cNvPr id="9" name="Flowchart: Alternate Process 8"/>
          <p:cNvSpPr/>
          <p:nvPr/>
        </p:nvSpPr>
        <p:spPr>
          <a:xfrm rot="3038942">
            <a:off x="5135563" y="1276350"/>
            <a:ext cx="3451225" cy="2301875"/>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anchor="ctr"/>
          <a:lstStyle/>
          <a:p>
            <a:pPr algn="just">
              <a:defRPr/>
            </a:pPr>
            <a:r>
              <a:rPr lang="en-GB" altLang="en-US" sz="2400" dirty="0" err="1">
                <a:solidFill>
                  <a:schemeClr val="tx1"/>
                </a:solidFill>
                <a:latin typeface="Times New Roman" panose="02020603050405020304" pitchFamily="18" charset="0"/>
                <a:cs typeface="Times New Roman" panose="02020603050405020304" pitchFamily="18" charset="0"/>
              </a:rPr>
              <a:t>Hiểu</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sâu</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sắc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cuộc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sống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khốn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khổ</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của</a:t>
            </a:r>
            <a:r>
              <a:rPr lang="en-GB" altLang="en-US" sz="2400" dirty="0">
                <a:solidFill>
                  <a:schemeClr val="tx1"/>
                </a:solidFill>
                <a:latin typeface="Times New Roman" panose="02020603050405020304" pitchFamily="18" charset="0"/>
                <a:cs typeface="Times New Roman" panose="02020603050405020304" pitchFamily="18" charset="0"/>
              </a:rPr>
              <a:t> GCCN </a:t>
            </a:r>
            <a:r>
              <a:rPr lang="en-GB" altLang="en-US" sz="2400" dirty="0" err="1">
                <a:solidFill>
                  <a:schemeClr val="tx1"/>
                </a:solidFill>
                <a:latin typeface="Times New Roman" panose="02020603050405020304" pitchFamily="18" charset="0"/>
                <a:cs typeface="Times New Roman" panose="02020603050405020304" pitchFamily="18" charset="0"/>
              </a:rPr>
              <a:t>trong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nền</a:t>
            </a:r>
            <a:r>
              <a:rPr lang="en-GB" altLang="en-US" sz="2400" dirty="0">
                <a:solidFill>
                  <a:schemeClr val="tx1"/>
                </a:solidFill>
                <a:latin typeface="Times New Roman" panose="02020603050405020304" pitchFamily="18" charset="0"/>
                <a:cs typeface="Times New Roman" panose="02020603050405020304" pitchFamily="18" charset="0"/>
              </a:rPr>
              <a:t> SX TBCN </a:t>
            </a:r>
            <a:r>
              <a:rPr lang="en-GB" altLang="en-US" sz="2400" dirty="0" err="1">
                <a:solidFill>
                  <a:schemeClr val="tx1"/>
                </a:solidFill>
                <a:latin typeface="Times New Roman" panose="02020603050405020304" pitchFamily="18" charset="0"/>
                <a:cs typeface="Times New Roman" panose="02020603050405020304" pitchFamily="18" charset="0"/>
              </a:rPr>
              <a:t>nên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đã</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đứng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trên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lợi</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ích</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của</a:t>
            </a:r>
            <a:r>
              <a:rPr lang="en-GB" altLang="en-US" sz="2400" dirty="0">
                <a:solidFill>
                  <a:schemeClr val="tx1"/>
                </a:solidFill>
                <a:latin typeface="Times New Roman" panose="02020603050405020304" pitchFamily="18" charset="0"/>
                <a:cs typeface="Times New Roman" panose="02020603050405020304" pitchFamily="18" charset="0"/>
              </a:rPr>
              <a:t> GCCN</a:t>
            </a:r>
          </a:p>
        </p:txBody>
      </p:sp>
      <p:sp>
        <p:nvSpPr>
          <p:cNvPr id="10" name="Flowchart: Alternate Process 9"/>
          <p:cNvSpPr/>
          <p:nvPr/>
        </p:nvSpPr>
        <p:spPr>
          <a:xfrm>
            <a:off x="2327275" y="4722813"/>
            <a:ext cx="4533900" cy="1870075"/>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anchor="ctr"/>
          <a:lstStyle/>
          <a:p>
            <a:pPr algn="just">
              <a:defRPr/>
            </a:pPr>
            <a:r>
              <a:rPr lang="en-GB" altLang="en-US" sz="2400" dirty="0" err="1">
                <a:solidFill>
                  <a:schemeClr val="tx1"/>
                </a:solidFill>
                <a:latin typeface="Times New Roman" panose="02020603050405020304" pitchFamily="18" charset="0"/>
                <a:cs typeface="Times New Roman" panose="02020603050405020304" pitchFamily="18" charset="0"/>
              </a:rPr>
              <a:t>Xây</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dựng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hệ</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thống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lý</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luận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để</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cung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cấp</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cho</a:t>
            </a:r>
            <a:r>
              <a:rPr lang="en-GB" altLang="en-US" sz="2400" dirty="0">
                <a:solidFill>
                  <a:schemeClr val="tx1"/>
                </a:solidFill>
                <a:latin typeface="Times New Roman" panose="02020603050405020304" pitchFamily="18" charset="0"/>
                <a:cs typeface="Times New Roman" panose="02020603050405020304" pitchFamily="18" charset="0"/>
              </a:rPr>
              <a:t> GCCN </a:t>
            </a:r>
            <a:r>
              <a:rPr lang="en-GB" altLang="en-US" sz="2400" dirty="0" err="1">
                <a:solidFill>
                  <a:schemeClr val="tx1"/>
                </a:solidFill>
                <a:latin typeface="Times New Roman" panose="02020603050405020304" pitchFamily="18" charset="0"/>
                <a:cs typeface="Times New Roman" panose="02020603050405020304" pitchFamily="18" charset="0"/>
              </a:rPr>
              <a:t>một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công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cụ</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sắc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bén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để</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nhận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thức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và</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cải</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tạo</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thế</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giới</a:t>
            </a:r>
            <a:r>
              <a:rPr lang="en-GB" altLang="en-US" sz="2400" dirty="0">
                <a:solidFill>
                  <a:schemeClr val="tx1"/>
                </a:solidFill>
                <a:latin typeface="Times New Roman" panose="02020603050405020304" pitchFamily="18" charset="0"/>
                <a:cs typeface="Times New Roman" panose="02020603050405020304" pitchFamily="18" charset="0"/>
              </a:rPr>
              <a:t>.</a:t>
            </a:r>
            <a:endParaRPr lang="vi-VN" altLang="en-US" sz="2400" dirty="0">
              <a:solidFill>
                <a:schemeClr val="tx1"/>
              </a:solidFill>
              <a:latin typeface="Times New Roman" panose="02020603050405020304" pitchFamily="18" charset="0"/>
              <a:cs typeface="Times New Roman" panose="02020603050405020304" pitchFamily="18" charset="0"/>
            </a:endParaRPr>
          </a:p>
        </p:txBody>
      </p:sp>
      <p:sp>
        <p:nvSpPr>
          <p:cNvPr id="11" name="Flowchart: Extract 10"/>
          <p:cNvSpPr/>
          <p:nvPr/>
        </p:nvSpPr>
        <p:spPr>
          <a:xfrm>
            <a:off x="2476500" y="1830388"/>
            <a:ext cx="4191000" cy="2640012"/>
          </a:xfrm>
          <a:prstGeom prst="flowChartExtra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anchor="b"/>
          <a:lstStyle/>
          <a:p>
            <a:pPr algn="ctr">
              <a:defRPr/>
            </a:pPr>
            <a:r>
              <a:rPr lang="en-US" altLang="en-US" sz="2400" b="1" i="1" dirty="0" err="1">
                <a:solidFill>
                  <a:schemeClr val="tx1"/>
                </a:solidFill>
                <a:latin typeface="Times New Roman" panose="02020603050405020304" pitchFamily="18" charset="0"/>
                <a:cs typeface="Times New Roman" panose="02020603050405020304" pitchFamily="18" charset="0"/>
              </a:rPr>
              <a:t>Nhân</a:t>
            </a:r>
            <a:r>
              <a:rPr lang="en-US" altLang="en-US" sz="2400" b="1" i="1" dirty="0">
                <a:solidFill>
                  <a:schemeClr val="tx1"/>
                </a:solidFill>
                <a:latin typeface="Times New Roman" panose="02020603050405020304" pitchFamily="18" charset="0"/>
                <a:cs typeface="Times New Roman" panose="02020603050405020304" pitchFamily="18" charset="0"/>
              </a:rPr>
              <a:t> </a:t>
            </a:r>
            <a:r>
              <a:rPr lang="en-US" altLang="en-US" sz="2400" b="1" i="1" dirty="0" err="1">
                <a:solidFill>
                  <a:schemeClr val="tx1"/>
                </a:solidFill>
                <a:latin typeface="Times New Roman" panose="02020603050405020304" pitchFamily="18" charset="0"/>
                <a:cs typeface="Times New Roman" panose="02020603050405020304" pitchFamily="18" charset="0"/>
              </a:rPr>
              <a:t>tố</a:t>
            </a:r>
            <a:r>
              <a:rPr lang="en-US" altLang="en-US" sz="2400" b="1" i="1" dirty="0">
                <a:solidFill>
                  <a:schemeClr val="tx1"/>
                </a:solidFill>
                <a:latin typeface="Times New Roman" panose="02020603050405020304" pitchFamily="18" charset="0"/>
                <a:cs typeface="Times New Roman" panose="02020603050405020304" pitchFamily="18" charset="0"/>
              </a:rPr>
              <a:t> </a:t>
            </a:r>
            <a:r>
              <a:rPr lang="en-US" altLang="en-US" sz="2400" b="1" i="1" dirty="0" err="1">
                <a:solidFill>
                  <a:schemeClr val="tx1"/>
                </a:solidFill>
                <a:latin typeface="Times New Roman" panose="02020603050405020304" pitchFamily="18" charset="0"/>
                <a:cs typeface="Times New Roman" panose="02020603050405020304" pitchFamily="18" charset="0"/>
              </a:rPr>
              <a:t>chủ</a:t>
            </a:r>
            <a:r>
              <a:rPr lang="en-US" altLang="en-US" sz="2400" b="1" i="1" dirty="0">
                <a:solidFill>
                  <a:schemeClr val="tx1"/>
                </a:solidFill>
                <a:latin typeface="Times New Roman" panose="02020603050405020304" pitchFamily="18" charset="0"/>
                <a:cs typeface="Times New Roman" panose="02020603050405020304" pitchFamily="18" charset="0"/>
              </a:rPr>
              <a:t> </a:t>
            </a:r>
            <a:r>
              <a:rPr lang="en-US" altLang="en-US" sz="2400" b="1" i="1" dirty="0" err="1">
                <a:solidFill>
                  <a:schemeClr val="tx1"/>
                </a:solidFill>
                <a:latin typeface="Times New Roman" panose="02020603050405020304" pitchFamily="18" charset="0"/>
                <a:cs typeface="Times New Roman" panose="02020603050405020304" pitchFamily="18" charset="0"/>
              </a:rPr>
              <a:t>quan</a:t>
            </a:r>
            <a:r>
              <a:rPr lang="en-US" altLang="en-US" sz="2400" b="1" i="1" dirty="0">
                <a:solidFill>
                  <a:schemeClr val="tx1"/>
                </a:solidFill>
                <a:latin typeface="Times New Roman" panose="02020603050405020304" pitchFamily="18" charset="0"/>
                <a:cs typeface="Times New Roman" panose="02020603050405020304" pitchFamily="18" charset="0"/>
              </a:rPr>
              <a:t> </a:t>
            </a:r>
            <a:r>
              <a:rPr lang="en-US" altLang="en-US" sz="2400" b="1" i="1" dirty="0" err="1">
                <a:solidFill>
                  <a:schemeClr val="tx1"/>
                </a:solidFill>
                <a:latin typeface="Times New Roman" panose="02020603050405020304" pitchFamily="18" charset="0"/>
                <a:cs typeface="Times New Roman" panose="02020603050405020304" pitchFamily="18" charset="0"/>
              </a:rPr>
              <a:t>trong</a:t>
            </a:r>
            <a:r>
              <a:rPr lang="en-US" altLang="en-US" sz="2400" b="1" i="1" dirty="0">
                <a:solidFill>
                  <a:schemeClr val="tx1"/>
                </a:solidFill>
                <a:latin typeface="Times New Roman" panose="02020603050405020304" pitchFamily="18" charset="0"/>
                <a:cs typeface="Times New Roman" panose="02020603050405020304" pitchFamily="18" charset="0"/>
              </a:rPr>
              <a:t> </a:t>
            </a:r>
            <a:r>
              <a:rPr lang="en-US" altLang="en-US" sz="2400" b="1" i="1" dirty="0" err="1">
                <a:solidFill>
                  <a:schemeClr val="tx1"/>
                </a:solidFill>
                <a:latin typeface="Times New Roman" panose="02020603050405020304" pitchFamily="18" charset="0"/>
                <a:cs typeface="Times New Roman" panose="02020603050405020304" pitchFamily="18" charset="0"/>
              </a:rPr>
              <a:t>sự</a:t>
            </a:r>
            <a:r>
              <a:rPr lang="en-US" altLang="en-US" sz="2400" b="1" i="1" dirty="0">
                <a:solidFill>
                  <a:schemeClr val="tx1"/>
                </a:solidFill>
                <a:latin typeface="Times New Roman" panose="02020603050405020304" pitchFamily="18" charset="0"/>
                <a:cs typeface="Times New Roman" panose="02020603050405020304" pitchFamily="18" charset="0"/>
              </a:rPr>
              <a:t> </a:t>
            </a:r>
            <a:r>
              <a:rPr lang="en-US" altLang="en-US" sz="2400" b="1" i="1" dirty="0" err="1">
                <a:solidFill>
                  <a:schemeClr val="tx1"/>
                </a:solidFill>
                <a:latin typeface="Times New Roman" panose="02020603050405020304" pitchFamily="18" charset="0"/>
                <a:cs typeface="Times New Roman" panose="02020603050405020304" pitchFamily="18" charset="0"/>
              </a:rPr>
              <a:t>hình</a:t>
            </a:r>
            <a:r>
              <a:rPr lang="en-US" altLang="en-US" sz="2400" b="1" i="1" dirty="0">
                <a:solidFill>
                  <a:schemeClr val="tx1"/>
                </a:solidFill>
                <a:latin typeface="Times New Roman" panose="02020603050405020304" pitchFamily="18" charset="0"/>
                <a:cs typeface="Times New Roman" panose="02020603050405020304" pitchFamily="18" charset="0"/>
              </a:rPr>
              <a:t> </a:t>
            </a:r>
            <a:r>
              <a:rPr lang="en-US" altLang="en-US" sz="2400" b="1" i="1" dirty="0" err="1">
                <a:solidFill>
                  <a:schemeClr val="tx1"/>
                </a:solidFill>
                <a:latin typeface="Times New Roman" panose="02020603050405020304" pitchFamily="18" charset="0"/>
                <a:cs typeface="Times New Roman" panose="02020603050405020304" pitchFamily="18" charset="0"/>
              </a:rPr>
              <a:t>thành</a:t>
            </a:r>
            <a:r>
              <a:rPr lang="en-US" altLang="en-US" sz="2400" b="1" i="1" dirty="0">
                <a:solidFill>
                  <a:schemeClr val="tx1"/>
                </a:solidFill>
                <a:latin typeface="Times New Roman" panose="02020603050405020304" pitchFamily="18" charset="0"/>
                <a:cs typeface="Times New Roman" panose="02020603050405020304" pitchFamily="18" charset="0"/>
              </a:rPr>
              <a:t> </a:t>
            </a:r>
            <a:r>
              <a:rPr lang="en-US" altLang="en-US" sz="2400" b="1" i="1" dirty="0" err="1">
                <a:solidFill>
                  <a:schemeClr val="tx1"/>
                </a:solidFill>
                <a:latin typeface="Times New Roman" panose="02020603050405020304" pitchFamily="18" charset="0"/>
                <a:cs typeface="Times New Roman" panose="02020603050405020304" pitchFamily="18" charset="0"/>
              </a:rPr>
              <a:t>triết</a:t>
            </a:r>
            <a:r>
              <a:rPr lang="en-US" altLang="en-US" sz="2400" b="1" i="1" dirty="0">
                <a:solidFill>
                  <a:schemeClr val="tx1"/>
                </a:solidFill>
                <a:latin typeface="Times New Roman" panose="02020603050405020304" pitchFamily="18" charset="0"/>
                <a:cs typeface="Times New Roman" panose="02020603050405020304" pitchFamily="18" charset="0"/>
              </a:rPr>
              <a:t> </a:t>
            </a:r>
            <a:r>
              <a:rPr lang="en-US" altLang="en-US" sz="2400" b="1" i="1" dirty="0" err="1">
                <a:solidFill>
                  <a:schemeClr val="tx1"/>
                </a:solidFill>
                <a:latin typeface="Times New Roman" panose="02020603050405020304" pitchFamily="18" charset="0"/>
                <a:cs typeface="Times New Roman" panose="02020603050405020304" pitchFamily="18" charset="0"/>
              </a:rPr>
              <a:t>học</a:t>
            </a:r>
            <a:r>
              <a:rPr lang="en-US" altLang="en-US" sz="2400" b="1" i="1" dirty="0">
                <a:solidFill>
                  <a:schemeClr val="tx1"/>
                </a:solidFill>
                <a:latin typeface="Times New Roman" panose="02020603050405020304" pitchFamily="18" charset="0"/>
                <a:cs typeface="Times New Roman" panose="02020603050405020304" pitchFamily="18" charset="0"/>
              </a:rPr>
              <a:t> </a:t>
            </a:r>
            <a:r>
              <a:rPr lang="en-US" altLang="en-US" sz="2400" b="1" i="1" dirty="0" err="1">
                <a:solidFill>
                  <a:schemeClr val="tx1"/>
                </a:solidFill>
                <a:latin typeface="Times New Roman" panose="02020603050405020304" pitchFamily="18" charset="0"/>
                <a:cs typeface="Times New Roman" panose="02020603050405020304" pitchFamily="18" charset="0"/>
              </a:rPr>
              <a:t>Mác</a:t>
            </a:r>
            <a:endParaRPr lang="en-US"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0" presetClass="entr" presetSubtype="0" decel="10000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ppt_w</p:attrName>
                                        </p:attrNameLst>
                                      </p:cBhvr>
                                      <p:tavLst>
                                        <p:tav tm="0">
                                          <p:val>
                                            <p:strVal val="#ppt_w+.3"/>
                                          </p:val>
                                        </p:tav>
                                        <p:tav tm="100000">
                                          <p:val>
                                            <p:strVal val="#ppt_w"/>
                                          </p:val>
                                        </p:tav>
                                      </p:tavLst>
                                    </p:anim>
                                    <p:anim calcmode="lin" valueType="num">
                                      <p:cBhvr>
                                        <p:cTn id="13" dur="1000" fill="hold"/>
                                        <p:tgtEl>
                                          <p:spTgt spid="8"/>
                                        </p:tgtEl>
                                        <p:attrNameLst>
                                          <p:attrName>ppt_h</p:attrName>
                                        </p:attrNameLst>
                                      </p:cBhvr>
                                      <p:tavLst>
                                        <p:tav tm="0">
                                          <p:val>
                                            <p:strVal val="#ppt_h"/>
                                          </p:val>
                                        </p:tav>
                                        <p:tav tm="100000">
                                          <p:val>
                                            <p:strVal val="#ppt_h"/>
                                          </p:val>
                                        </p:tav>
                                      </p:tavLst>
                                    </p:anim>
                                    <p:animEffect transition="in" filter="fade">
                                      <p:cBhvr>
                                        <p:cTn id="14" dur="1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1000" fill="hold"/>
                                        <p:tgtEl>
                                          <p:spTgt spid="10"/>
                                        </p:tgtEl>
                                        <p:attrNameLst>
                                          <p:attrName>ppt_w</p:attrName>
                                        </p:attrNameLst>
                                      </p:cBhvr>
                                      <p:tavLst>
                                        <p:tav tm="0">
                                          <p:val>
                                            <p:strVal val="#ppt_w*0.70"/>
                                          </p:val>
                                        </p:tav>
                                        <p:tav tm="100000">
                                          <p:val>
                                            <p:strVal val="#ppt_w"/>
                                          </p:val>
                                        </p:tav>
                                      </p:tavLst>
                                    </p:anim>
                                    <p:anim calcmode="lin" valueType="num">
                                      <p:cBhvr>
                                        <p:cTn id="25" dur="1000" fill="hold"/>
                                        <p:tgtEl>
                                          <p:spTgt spid="10"/>
                                        </p:tgtEl>
                                        <p:attrNameLst>
                                          <p:attrName>ppt_h</p:attrName>
                                        </p:attrNameLst>
                                      </p:cBhvr>
                                      <p:tavLst>
                                        <p:tav tm="0">
                                          <p:val>
                                            <p:strVal val="#ppt_h"/>
                                          </p:val>
                                        </p:tav>
                                        <p:tav tm="100000">
                                          <p:val>
                                            <p:strVal val="#ppt_h"/>
                                          </p:val>
                                        </p:tav>
                                      </p:tavLst>
                                    </p:anim>
                                    <p:animEffect transition="in" filter="fade">
                                      <p:cBhvr>
                                        <p:cTn id="2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0" y="76200"/>
            <a:ext cx="9144000" cy="990600"/>
          </a:xfrm>
        </p:spPr>
        <p:txBody>
          <a:bodyPr/>
          <a:lstStyle/>
          <a:p>
            <a:br>
              <a:rPr lang="en-GB" altLang="en-US" sz="3600" i="1" dirty="0">
                <a:latin typeface="Times New Roman" pitchFamily="18" charset="0"/>
                <a:cs typeface="Times New Roman" pitchFamily="18" charset="0"/>
              </a:rPr>
            </a:br>
            <a:r>
              <a:rPr lang="en-GB" altLang="en-US" sz="3600" i="1" dirty="0">
                <a:latin typeface="Times New Roman" pitchFamily="18" charset="0"/>
                <a:cs typeface="Times New Roman" pitchFamily="18" charset="0"/>
              </a:rPr>
              <a:t>b. </a:t>
            </a:r>
            <a:r>
              <a:rPr lang="vi-VN" altLang="en-US" sz="3600" i="1" dirty="0">
                <a:latin typeface="Times New Roman" pitchFamily="18" charset="0"/>
                <a:cs typeface="Times New Roman" pitchFamily="18" charset="0"/>
              </a:rPr>
              <a:t>Ba</a:t>
            </a:r>
            <a:r>
              <a:rPr lang="en-GB" altLang="en-US" sz="3600" i="1" dirty="0">
                <a:latin typeface="Times New Roman" pitchFamily="18" charset="0"/>
                <a:cs typeface="Times New Roman" pitchFamily="18" charset="0"/>
              </a:rPr>
              <a:t> </a:t>
            </a:r>
            <a:r>
              <a:rPr lang="en-GB" altLang="en-US" sz="3600" i="1" dirty="0" err="1">
                <a:latin typeface="Times New Roman" pitchFamily="18" charset="0"/>
                <a:cs typeface="Times New Roman" pitchFamily="18" charset="0"/>
              </a:rPr>
              <a:t>thời</a:t>
            </a:r>
            <a:r>
              <a:rPr lang="en-GB" altLang="en-US" sz="3600" i="1" dirty="0">
                <a:latin typeface="Times New Roman" pitchFamily="18" charset="0"/>
                <a:cs typeface="Times New Roman" pitchFamily="18" charset="0"/>
              </a:rPr>
              <a:t> </a:t>
            </a:r>
            <a:r>
              <a:rPr lang="en-GB" altLang="en-US" sz="3600" i="1" dirty="0" err="1">
                <a:latin typeface="Times New Roman" pitchFamily="18" charset="0"/>
                <a:cs typeface="Times New Roman" pitchFamily="18" charset="0"/>
              </a:rPr>
              <a:t>kỳ</a:t>
            </a:r>
            <a:r>
              <a:rPr lang="en-GB" altLang="en-US" sz="3600" i="1" dirty="0">
                <a:latin typeface="Times New Roman" pitchFamily="18" charset="0"/>
                <a:cs typeface="Times New Roman" pitchFamily="18" charset="0"/>
              </a:rPr>
              <a:t> </a:t>
            </a:r>
            <a:r>
              <a:rPr lang="en-GB" altLang="en-US" sz="3600" i="1" dirty="0" err="1">
                <a:latin typeface="Times New Roman" pitchFamily="18" charset="0"/>
                <a:cs typeface="Times New Roman" pitchFamily="18" charset="0"/>
              </a:rPr>
              <a:t>chủ</a:t>
            </a:r>
            <a:r>
              <a:rPr lang="en-GB" altLang="en-US" sz="3600" i="1" dirty="0">
                <a:latin typeface="Times New Roman" pitchFamily="18" charset="0"/>
                <a:cs typeface="Times New Roman" pitchFamily="18" charset="0"/>
              </a:rPr>
              <a:t> </a:t>
            </a:r>
            <a:r>
              <a:rPr lang="en-GB" altLang="en-US" sz="3600" i="1" dirty="0" err="1">
                <a:latin typeface="Times New Roman" pitchFamily="18" charset="0"/>
                <a:cs typeface="Times New Roman" pitchFamily="18" charset="0"/>
              </a:rPr>
              <a:t>yếu</a:t>
            </a:r>
            <a:r>
              <a:rPr lang="en-GB" altLang="en-US" sz="3600" i="1" dirty="0">
                <a:latin typeface="Times New Roman" pitchFamily="18" charset="0"/>
                <a:cs typeface="Times New Roman" pitchFamily="18" charset="0"/>
              </a:rPr>
              <a:t> </a:t>
            </a:r>
            <a:r>
              <a:rPr lang="en-GB" altLang="en-US" sz="3600" i="1" dirty="0" err="1">
                <a:latin typeface="Times New Roman" pitchFamily="18" charset="0"/>
                <a:cs typeface="Times New Roman" pitchFamily="18" charset="0"/>
              </a:rPr>
              <a:t>trong</a:t>
            </a:r>
            <a:r>
              <a:rPr lang="en-GB" altLang="en-US" sz="3600" i="1" dirty="0">
                <a:latin typeface="Times New Roman" pitchFamily="18" charset="0"/>
                <a:cs typeface="Times New Roman" pitchFamily="18" charset="0"/>
              </a:rPr>
              <a:t> </a:t>
            </a:r>
            <a:r>
              <a:rPr lang="en-GB" altLang="en-US" sz="3600" i="1" dirty="0" err="1">
                <a:latin typeface="Times New Roman" pitchFamily="18" charset="0"/>
                <a:cs typeface="Times New Roman" pitchFamily="18" charset="0"/>
              </a:rPr>
              <a:t>sự</a:t>
            </a:r>
            <a:r>
              <a:rPr lang="en-GB" altLang="en-US" sz="3600" i="1" dirty="0">
                <a:latin typeface="Times New Roman" pitchFamily="18" charset="0"/>
                <a:cs typeface="Times New Roman" pitchFamily="18" charset="0"/>
              </a:rPr>
              <a:t> </a:t>
            </a:r>
            <a:r>
              <a:rPr lang="en-GB" altLang="en-US" sz="3600" i="1" dirty="0" err="1">
                <a:latin typeface="Times New Roman" pitchFamily="18" charset="0"/>
                <a:cs typeface="Times New Roman" pitchFamily="18" charset="0"/>
              </a:rPr>
              <a:t>hình</a:t>
            </a:r>
            <a:r>
              <a:rPr lang="en-GB" altLang="en-US" sz="3600" i="1" dirty="0">
                <a:latin typeface="Times New Roman" pitchFamily="18" charset="0"/>
                <a:cs typeface="Times New Roman" pitchFamily="18" charset="0"/>
              </a:rPr>
              <a:t> </a:t>
            </a:r>
            <a:r>
              <a:rPr lang="en-GB" altLang="en-US" sz="3600" i="1" dirty="0" err="1">
                <a:latin typeface="Times New Roman" pitchFamily="18" charset="0"/>
                <a:cs typeface="Times New Roman" pitchFamily="18" charset="0"/>
              </a:rPr>
              <a:t>thành</a:t>
            </a:r>
            <a:r>
              <a:rPr lang="en-GB" altLang="en-US" sz="3600" i="1" dirty="0">
                <a:latin typeface="Times New Roman" pitchFamily="18" charset="0"/>
                <a:cs typeface="Times New Roman" pitchFamily="18" charset="0"/>
              </a:rPr>
              <a:t> </a:t>
            </a:r>
            <a:r>
              <a:rPr lang="en-GB" altLang="en-US" sz="3600" i="1" dirty="0" err="1">
                <a:latin typeface="Times New Roman" pitchFamily="18" charset="0"/>
                <a:cs typeface="Times New Roman" pitchFamily="18" charset="0"/>
              </a:rPr>
              <a:t>và</a:t>
            </a:r>
            <a:r>
              <a:rPr lang="en-GB" altLang="en-US" sz="3600" i="1" dirty="0">
                <a:latin typeface="Times New Roman" pitchFamily="18" charset="0"/>
                <a:cs typeface="Times New Roman" pitchFamily="18" charset="0"/>
              </a:rPr>
              <a:t> </a:t>
            </a:r>
            <a:r>
              <a:rPr lang="en-GB" altLang="en-US" sz="3600" i="1" dirty="0" err="1">
                <a:latin typeface="Times New Roman" pitchFamily="18" charset="0"/>
                <a:cs typeface="Times New Roman" pitchFamily="18" charset="0"/>
              </a:rPr>
              <a:t>phát</a:t>
            </a:r>
            <a:r>
              <a:rPr lang="en-GB" altLang="en-US" sz="3600" i="1" dirty="0">
                <a:latin typeface="Times New Roman" pitchFamily="18" charset="0"/>
                <a:cs typeface="Times New Roman" pitchFamily="18" charset="0"/>
              </a:rPr>
              <a:t> </a:t>
            </a:r>
            <a:r>
              <a:rPr lang="en-GB" altLang="en-US" sz="3600" i="1" dirty="0" err="1">
                <a:latin typeface="Times New Roman" pitchFamily="18" charset="0"/>
                <a:cs typeface="Times New Roman" pitchFamily="18" charset="0"/>
              </a:rPr>
              <a:t>triển</a:t>
            </a:r>
            <a:r>
              <a:rPr lang="en-GB" altLang="en-US" sz="3600" i="1" dirty="0">
                <a:latin typeface="Times New Roman" pitchFamily="18" charset="0"/>
                <a:cs typeface="Times New Roman" pitchFamily="18" charset="0"/>
              </a:rPr>
              <a:t> </a:t>
            </a:r>
            <a:r>
              <a:rPr lang="en-GB" altLang="en-US" sz="3600" i="1" dirty="0" err="1">
                <a:latin typeface="Times New Roman" pitchFamily="18" charset="0"/>
                <a:cs typeface="Times New Roman" pitchFamily="18" charset="0"/>
              </a:rPr>
              <a:t>của</a:t>
            </a:r>
            <a:r>
              <a:rPr lang="en-GB" altLang="en-US" sz="3600" i="1" dirty="0">
                <a:latin typeface="Times New Roman" pitchFamily="18" charset="0"/>
                <a:cs typeface="Times New Roman" pitchFamily="18" charset="0"/>
              </a:rPr>
              <a:t> </a:t>
            </a:r>
            <a:r>
              <a:rPr lang="en-GB" altLang="en-US" sz="3600" i="1" dirty="0" err="1">
                <a:latin typeface="Times New Roman" pitchFamily="18" charset="0"/>
                <a:cs typeface="Times New Roman" pitchFamily="18" charset="0"/>
              </a:rPr>
              <a:t>Triết</a:t>
            </a:r>
            <a:r>
              <a:rPr lang="en-GB" altLang="en-US" sz="3600" i="1" dirty="0">
                <a:latin typeface="Times New Roman" pitchFamily="18" charset="0"/>
                <a:cs typeface="Times New Roman" pitchFamily="18" charset="0"/>
              </a:rPr>
              <a:t> </a:t>
            </a:r>
            <a:r>
              <a:rPr lang="en-GB" altLang="en-US" sz="3600" i="1" dirty="0" err="1">
                <a:latin typeface="Times New Roman" pitchFamily="18" charset="0"/>
                <a:cs typeface="Times New Roman" pitchFamily="18" charset="0"/>
              </a:rPr>
              <a:t>học</a:t>
            </a:r>
            <a:r>
              <a:rPr lang="en-GB" altLang="en-US" sz="3600" i="1" dirty="0">
                <a:latin typeface="Times New Roman" pitchFamily="18" charset="0"/>
                <a:cs typeface="Times New Roman" pitchFamily="18" charset="0"/>
              </a:rPr>
              <a:t> </a:t>
            </a:r>
            <a:r>
              <a:rPr lang="en-GB" altLang="en-US" sz="3600" i="1" dirty="0" err="1">
                <a:latin typeface="Times New Roman" pitchFamily="18" charset="0"/>
                <a:cs typeface="Times New Roman" pitchFamily="18" charset="0"/>
              </a:rPr>
              <a:t>Mác</a:t>
            </a:r>
            <a:r>
              <a:rPr lang="vi-VN" altLang="en-US" sz="3600" i="1" dirty="0">
                <a:latin typeface="Times New Roman" pitchFamily="18" charset="0"/>
                <a:cs typeface="Times New Roman" pitchFamily="18" charset="0"/>
              </a:rPr>
              <a:t> </a:t>
            </a:r>
            <a:br>
              <a:rPr lang="vi-VN" altLang="en-US" sz="3600" dirty="0">
                <a:latin typeface="Times New Roman" pitchFamily="18" charset="0"/>
                <a:cs typeface="Times New Roman" pitchFamily="18" charset="0"/>
              </a:rPr>
            </a:br>
            <a:endParaRPr lang="vi-VN" altLang="en-US" sz="3600"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idx="4294967295"/>
          </p:nvPr>
        </p:nvGraphicFramePr>
        <p:xfrm>
          <a:off x="215900" y="1447800"/>
          <a:ext cx="89916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59BF1CD9-1682-4E31-B444-9BB31591FE22}" type="datetime1">
              <a:rPr lang="en-US" smtClean="0"/>
              <a:pPr>
                <a:defRPr/>
              </a:pPr>
              <a:t>9/29/2021</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0" y="76200"/>
            <a:ext cx="9144000" cy="990600"/>
          </a:xfrm>
        </p:spPr>
        <p:txBody>
          <a:bodyPr/>
          <a:lstStyle/>
          <a:p>
            <a:br>
              <a:rPr lang="en-GB" altLang="en-US" sz="3600" i="1">
                <a:latin typeface="Times New Roman" pitchFamily="18" charset="0"/>
                <a:cs typeface="Times New Roman" pitchFamily="18" charset="0"/>
              </a:rPr>
            </a:br>
            <a:r>
              <a:rPr lang="en-GB" altLang="en-US" sz="3600" i="1">
                <a:latin typeface="Times New Roman" pitchFamily="18" charset="0"/>
                <a:cs typeface="Times New Roman" pitchFamily="18" charset="0"/>
              </a:rPr>
              <a:t>c. Thực chất và ý nghĩa cuộc cách mạng trong triết học do C.Mác và Ph.Ăngghen thực hiện</a:t>
            </a:r>
            <a:br>
              <a:rPr lang="vi-VN" altLang="en-US" sz="3600">
                <a:latin typeface="Times New Roman" pitchFamily="18" charset="0"/>
                <a:cs typeface="Times New Roman" pitchFamily="18" charset="0"/>
              </a:rPr>
            </a:br>
            <a:endParaRPr lang="vi-VN" altLang="en-US" sz="3600">
              <a:latin typeface="Times New Roman" pitchFamily="18" charset="0"/>
              <a:cs typeface="Times New Roman" pitchFamily="18" charset="0"/>
            </a:endParaRPr>
          </a:p>
        </p:txBody>
      </p:sp>
      <p:sp>
        <p:nvSpPr>
          <p:cNvPr id="45059" name="Content Placeholder 2"/>
          <p:cNvSpPr>
            <a:spLocks noGrp="1"/>
          </p:cNvSpPr>
          <p:nvPr>
            <p:ph idx="4294967295"/>
          </p:nvPr>
        </p:nvSpPr>
        <p:spPr>
          <a:xfrm>
            <a:off x="76200" y="1219200"/>
            <a:ext cx="8991600" cy="5486400"/>
          </a:xfrm>
          <a:prstGeom prst="rect">
            <a:avLst/>
          </a:prstGeom>
        </p:spPr>
        <p:txBody>
          <a:bodyPr/>
          <a:lstStyle/>
          <a:p>
            <a:pPr algn="just">
              <a:buFont typeface="Wingdings" pitchFamily="2" charset="2"/>
              <a:buChar char="Ø"/>
            </a:pPr>
            <a:r>
              <a:rPr lang="en-GB" altLang="en-US" sz="2800" dirty="0" err="1">
                <a:latin typeface="Times New Roman" pitchFamily="18" charset="0"/>
                <a:cs typeface="Times New Roman" pitchFamily="18" charset="0"/>
              </a:rPr>
              <a:t>C.Mác</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và</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Ph.Ăngghen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đã</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khắc</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phục</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tính</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chất</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trực</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quan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siêu</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hình</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của</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chủ</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nghĩa</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duy</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vật</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cũ</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và</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khắc</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phục</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tính</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chất</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duy</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tâm</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thần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bí</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của</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phép</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biện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chứng</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duy</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tâm</a:t>
            </a:r>
            <a:r>
              <a:rPr lang="en-GB" altLang="en-US" sz="2800" dirty="0">
                <a:latin typeface="Times New Roman" pitchFamily="18" charset="0"/>
                <a:cs typeface="Times New Roman" pitchFamily="18" charset="0"/>
              </a:rPr>
              <a:t>,</a:t>
            </a:r>
            <a:r>
              <a:rPr lang="vi-VN" altLang="en-US" sz="2800" dirty="0">
                <a:latin typeface="Times New Roman" pitchFamily="18" charset="0"/>
                <a:cs typeface="Times New Roman" pitchFamily="18" charset="0"/>
              </a:rPr>
              <a:t> Đức</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sáng</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tạo</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ra</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một</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chủ</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nghĩa</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duy</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vật</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triết</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học</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hoàn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bị</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là</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chủ</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nghĩa</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duy</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vật</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biện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chứng</a:t>
            </a:r>
            <a:r>
              <a:rPr lang="en-GB" altLang="en-US" sz="2800" dirty="0">
                <a:latin typeface="Times New Roman" pitchFamily="18" charset="0"/>
                <a:cs typeface="Times New Roman" pitchFamily="18" charset="0"/>
              </a:rPr>
              <a:t>.</a:t>
            </a:r>
            <a:endParaRPr lang="vi-VN" altLang="en-US" sz="2800" dirty="0">
              <a:latin typeface="Times New Roman" pitchFamily="18" charset="0"/>
              <a:cs typeface="Times New Roman" pitchFamily="18" charset="0"/>
            </a:endParaRPr>
          </a:p>
          <a:p>
            <a:pPr algn="just">
              <a:buFont typeface="Wingdings" pitchFamily="2" charset="2"/>
              <a:buChar char="Ø"/>
            </a:pPr>
            <a:r>
              <a:rPr lang="nl-NL" altLang="en-US" sz="2800" dirty="0">
                <a:latin typeface="Times New Roman" pitchFamily="18" charset="0"/>
                <a:cs typeface="Times New Roman" pitchFamily="18" charset="0"/>
              </a:rPr>
              <a:t>C.Mác và Ph. Ăngghen đã vận dụng và mở rộng quan điểm duy vật biện chứng vào nghiên cứu lịch sử xã hội, sáng tạo ra chủ nghĩa duy vật lịch sử - nội dung chủ yếu của bước ngoặt cách mạng  trong triết học.</a:t>
            </a:r>
            <a:endParaRPr lang="vi-VN" altLang="en-US" sz="2800" dirty="0">
              <a:latin typeface="Times New Roman" pitchFamily="18" charset="0"/>
              <a:cs typeface="Times New Roman" pitchFamily="18" charset="0"/>
            </a:endParaRPr>
          </a:p>
          <a:p>
            <a:pPr algn="just">
              <a:buFont typeface="Wingdings" pitchFamily="2" charset="2"/>
              <a:buChar char="Ø"/>
            </a:pPr>
            <a:r>
              <a:rPr lang="nl-NL" altLang="en-US" sz="2800" dirty="0">
                <a:latin typeface="Times New Roman" pitchFamily="18" charset="0"/>
                <a:cs typeface="Times New Roman" pitchFamily="18" charset="0"/>
              </a:rPr>
              <a:t>C.Mác và Ph. Ăngghen đã sáng tạo ra một triết học chân chính khoa học, với những đặc tính mới của triết học duy vật biện chứng.</a:t>
            </a:r>
            <a:endParaRPr lang="vi-VN" altLang="en-US" sz="2800" dirty="0">
              <a:latin typeface="Times New Roman" pitchFamily="18" charset="0"/>
              <a:cs typeface="Times New Roman" pitchFamily="18" charset="0"/>
            </a:endParaRPr>
          </a:p>
          <a:p>
            <a:pPr algn="just">
              <a:buFont typeface="Wingdings" pitchFamily="2" charset="2"/>
              <a:buChar char="Ø"/>
            </a:pPr>
            <a:endParaRPr lang="vi-VN" altLang="en-US" sz="2800" dirty="0">
              <a:latin typeface="Times New Roman" pitchFamily="18" charset="0"/>
              <a:cs typeface="Times New Roman" pitchFamily="18" charset="0"/>
            </a:endParaRPr>
          </a:p>
        </p:txBody>
      </p:sp>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59BF1CD9-1682-4E31-B444-9BB31591FE22}" type="datetime1">
              <a:rPr lang="en-US" smtClean="0"/>
              <a:pPr>
                <a:defRPr/>
              </a:pPr>
              <a:t>9/29/2021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barn(inVertical)">
                                      <p:cBhvr>
                                        <p:cTn id="7" dur="500"/>
                                        <p:tgtEl>
                                          <p:spTgt spid="45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5059">
                                            <p:txEl>
                                              <p:pRg st="1" end="1"/>
                                            </p:txEl>
                                          </p:spTgt>
                                        </p:tgtEl>
                                        <p:attrNameLst>
                                          <p:attrName>style.visibility</p:attrName>
                                        </p:attrNameLst>
                                      </p:cBhvr>
                                      <p:to>
                                        <p:strVal val="visible"/>
                                      </p:to>
                                    </p:set>
                                    <p:animEffect transition="in" filter="wipe(down)">
                                      <p:cBhvr>
                                        <p:cTn id="12" dur="500"/>
                                        <p:tgtEl>
                                          <p:spTgt spid="450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5059">
                                            <p:txEl>
                                              <p:pRg st="2" end="2"/>
                                            </p:txEl>
                                          </p:spTgt>
                                        </p:tgtEl>
                                        <p:attrNameLst>
                                          <p:attrName>style.visibility</p:attrName>
                                        </p:attrNameLst>
                                      </p:cBhvr>
                                      <p:to>
                                        <p:strVal val="visible"/>
                                      </p:to>
                                    </p:set>
                                    <p:animEffect transition="in" filter="circle(in)">
                                      <p:cBhvr>
                                        <p:cTn id="17" dur="2000"/>
                                        <p:tgtEl>
                                          <p:spTgt spid="450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a:xfrm>
            <a:off x="12700" y="0"/>
            <a:ext cx="9131300" cy="927100"/>
          </a:xfrm>
        </p:spPr>
        <p:txBody>
          <a:bodyPr/>
          <a:lstStyle/>
          <a:p>
            <a:pPr eaLnBrk="1" hangingPunct="1"/>
            <a:br>
              <a:rPr lang="en-GB" altLang="en-US" sz="3200" i="1">
                <a:latin typeface="Times New Roman" pitchFamily="18" charset="0"/>
                <a:cs typeface="Times New Roman" pitchFamily="18" charset="0"/>
              </a:rPr>
            </a:br>
            <a:r>
              <a:rPr lang="en-GB" altLang="en-US" sz="3200" i="1">
                <a:latin typeface="Times New Roman" pitchFamily="18" charset="0"/>
                <a:cs typeface="Times New Roman" pitchFamily="18" charset="0"/>
              </a:rPr>
              <a:t>d. Giai đoạn Lênin trong sự phát triển Triết học Mác</a:t>
            </a:r>
            <a:br>
              <a:rPr lang="vi-VN" altLang="en-US" sz="3200">
                <a:latin typeface="Times New Roman" pitchFamily="18" charset="0"/>
                <a:cs typeface="Times New Roman" pitchFamily="18" charset="0"/>
              </a:rPr>
            </a:br>
            <a:endParaRPr lang="en-US" altLang="en-US" sz="3200">
              <a:latin typeface="Times New Roman" pitchFamily="18" charset="0"/>
            </a:endParaRPr>
          </a:p>
        </p:txBody>
      </p:sp>
      <p:sp>
        <p:nvSpPr>
          <p:cNvPr id="147459" name="Rectangle 3"/>
          <p:cNvSpPr>
            <a:spLocks noGrp="1" noRot="1" noChangeArrowheads="1"/>
          </p:cNvSpPr>
          <p:nvPr>
            <p:ph idx="4294967295"/>
          </p:nvPr>
        </p:nvSpPr>
        <p:spPr>
          <a:xfrm>
            <a:off x="152400" y="838200"/>
            <a:ext cx="8763000" cy="5791200"/>
          </a:xfrm>
          <a:prstGeom prst="rect">
            <a:avLst/>
          </a:prstGeom>
        </p:spPr>
        <p:txBody>
          <a:bodyPr/>
          <a:lstStyle/>
          <a:p>
            <a:pPr marL="0" indent="0" eaLnBrk="1" hangingPunct="1">
              <a:lnSpc>
                <a:spcPct val="80000"/>
              </a:lnSpc>
              <a:buFontTx/>
              <a:buNone/>
              <a:defRPr/>
            </a:pPr>
            <a:r>
              <a:rPr lang="en-US" i="1" dirty="0" err="1">
                <a:latin typeface="Times New Roman" pitchFamily="18" charset="0"/>
              </a:rPr>
              <a:t>Hoàn</a:t>
            </a:r>
            <a:r>
              <a:rPr lang="en-US" i="1" dirty="0">
                <a:latin typeface="Times New Roman" pitchFamily="18" charset="0"/>
              </a:rPr>
              <a:t> </a:t>
            </a:r>
            <a:r>
              <a:rPr lang="en-US" i="1" dirty="0" err="1">
                <a:latin typeface="Times New Roman" pitchFamily="18" charset="0"/>
              </a:rPr>
              <a:t>cảnh</a:t>
            </a:r>
            <a:r>
              <a:rPr lang="en-US" i="1" dirty="0">
                <a:latin typeface="Times New Roman" pitchFamily="18" charset="0"/>
              </a:rPr>
              <a:t> </a:t>
            </a:r>
            <a:r>
              <a:rPr lang="en-US" i="1" dirty="0" err="1">
                <a:latin typeface="Times New Roman" pitchFamily="18" charset="0"/>
              </a:rPr>
              <a:t>lịch</a:t>
            </a:r>
            <a:r>
              <a:rPr lang="en-US" i="1" dirty="0">
                <a:latin typeface="Times New Roman" pitchFamily="18" charset="0"/>
              </a:rPr>
              <a:t> </a:t>
            </a:r>
            <a:r>
              <a:rPr lang="en-US" i="1" dirty="0" err="1">
                <a:latin typeface="Times New Roman" pitchFamily="18" charset="0"/>
              </a:rPr>
              <a:t>sử</a:t>
            </a:r>
            <a:r>
              <a:rPr lang="en-US" i="1" dirty="0">
                <a:latin typeface="Times New Roman" pitchFamily="18" charset="0"/>
              </a:rPr>
              <a:t> </a:t>
            </a:r>
            <a:r>
              <a:rPr lang="en-US" i="1" dirty="0" err="1">
                <a:latin typeface="Times New Roman" pitchFamily="18" charset="0"/>
              </a:rPr>
              <a:t>V.I.Lênin</a:t>
            </a:r>
            <a:r>
              <a:rPr lang="en-US" i="1" dirty="0">
                <a:latin typeface="Times New Roman" pitchFamily="18" charset="0"/>
              </a:rPr>
              <a:t> </a:t>
            </a:r>
            <a:r>
              <a:rPr lang="en-US" i="1" dirty="0" err="1">
                <a:latin typeface="Times New Roman" pitchFamily="18" charset="0"/>
              </a:rPr>
              <a:t>phát</a:t>
            </a:r>
            <a:r>
              <a:rPr lang="en-US" i="1" dirty="0">
                <a:latin typeface="Times New Roman" pitchFamily="18" charset="0"/>
              </a:rPr>
              <a:t> </a:t>
            </a:r>
            <a:r>
              <a:rPr lang="en-US" i="1" dirty="0" err="1">
                <a:latin typeface="Times New Roman" pitchFamily="18" charset="0"/>
              </a:rPr>
              <a:t>triển</a:t>
            </a:r>
            <a:r>
              <a:rPr lang="en-US" i="1" dirty="0">
                <a:latin typeface="Times New Roman" pitchFamily="18" charset="0"/>
              </a:rPr>
              <a:t> </a:t>
            </a:r>
            <a:r>
              <a:rPr lang="en-US" i="1" dirty="0" err="1">
                <a:latin typeface="Times New Roman" pitchFamily="18" charset="0"/>
              </a:rPr>
              <a:t>Triết</a:t>
            </a:r>
            <a:r>
              <a:rPr lang="en-US" i="1" dirty="0">
                <a:latin typeface="Times New Roman" pitchFamily="18" charset="0"/>
              </a:rPr>
              <a:t> </a:t>
            </a:r>
            <a:r>
              <a:rPr lang="en-US" i="1" dirty="0" err="1">
                <a:latin typeface="Times New Roman" pitchFamily="18" charset="0"/>
              </a:rPr>
              <a:t>học</a:t>
            </a:r>
            <a:r>
              <a:rPr lang="en-US" i="1" dirty="0">
                <a:latin typeface="Times New Roman" pitchFamily="18" charset="0"/>
              </a:rPr>
              <a:t> </a:t>
            </a:r>
            <a:r>
              <a:rPr lang="en-US" i="1" dirty="0" err="1">
                <a:latin typeface="Times New Roman" pitchFamily="18" charset="0"/>
              </a:rPr>
              <a:t>Mác</a:t>
            </a:r>
            <a:endParaRPr lang="en-US" i="1" dirty="0">
              <a:latin typeface="Times New Roman" pitchFamily="18" charset="0"/>
            </a:endParaRPr>
          </a:p>
          <a:p>
            <a:pPr eaLnBrk="1" hangingPunct="1">
              <a:lnSpc>
                <a:spcPct val="80000"/>
              </a:lnSpc>
              <a:buFont typeface="Wingdings" pitchFamily="2" charset="2"/>
              <a:buChar char="Ø"/>
              <a:defRPr/>
            </a:pPr>
            <a:r>
              <a:rPr lang="en-US" b="1" dirty="0">
                <a:latin typeface="Times New Roman" pitchFamily="18" charset="0"/>
                <a:cs typeface="Times New Roman" pitchFamily="18" charset="0"/>
              </a:rPr>
              <a:t> </a:t>
            </a:r>
            <a:r>
              <a:rPr lang="en-US" dirty="0" err="1">
                <a:latin typeface="Times New Roman" pitchFamily="18" charset="0"/>
                <a:cs typeface="Times New Roman" pitchFamily="18" charset="0"/>
              </a:rPr>
              <a:t>Cuối</a:t>
            </a:r>
            <a:r>
              <a:rPr lang="en-US" dirty="0">
                <a:latin typeface="Times New Roman" pitchFamily="18" charset="0"/>
                <a:cs typeface="Times New Roman" pitchFamily="18" charset="0"/>
              </a:rPr>
              <a:t> XIX, </a:t>
            </a:r>
            <a:r>
              <a:rPr lang="en-US" dirty="0" err="1">
                <a:latin typeface="Times New Roman" pitchFamily="18" charset="0"/>
                <a:cs typeface="Times New Roman" pitchFamily="18" charset="0"/>
              </a:rPr>
              <a:t>đầu</a:t>
            </a:r>
            <a:r>
              <a:rPr lang="en-US" dirty="0">
                <a:latin typeface="Times New Roman" pitchFamily="18" charset="0"/>
                <a:cs typeface="Times New Roman" pitchFamily="18" charset="0"/>
              </a:rPr>
              <a:t> XX: CNTB </a:t>
            </a:r>
            <a:r>
              <a:rPr lang="en-US" dirty="0" err="1">
                <a:latin typeface="Times New Roman" pitchFamily="18" charset="0"/>
                <a:cs typeface="Times New Roman" pitchFamily="18" charset="0"/>
              </a:rPr>
              <a:t>phát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triển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cao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sinh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ra</a:t>
            </a:r>
            <a:r>
              <a:rPr lang="en-US" dirty="0">
                <a:latin typeface="Times New Roman" pitchFamily="18" charset="0"/>
                <a:cs typeface="Times New Roman" pitchFamily="18" charset="0"/>
              </a:rPr>
              <a:t>      CNĐQ, </a:t>
            </a:r>
            <a:r>
              <a:rPr lang="en-US" dirty="0" err="1">
                <a:latin typeface="Times New Roman" pitchFamily="18" charset="0"/>
                <a:cs typeface="Times New Roman" pitchFamily="18" charset="0"/>
              </a:rPr>
              <a:t>xuất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hiện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những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mâu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thuẫn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mới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đặc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biệt</a:t>
            </a:r>
            <a:r>
              <a:rPr lang="en-US" dirty="0">
                <a:latin typeface="Times New Roman" pitchFamily="18" charset="0"/>
                <a:cs typeface="Times New Roman" pitchFamily="18" charset="0"/>
              </a:rPr>
              <a:t> GCTS &gt;&lt; GCVS </a:t>
            </a:r>
          </a:p>
          <a:p>
            <a:pPr algn="just" eaLnBrk="1" hangingPunct="1">
              <a:lnSpc>
                <a:spcPct val="80000"/>
              </a:lnSpc>
              <a:buFont typeface="Wingdings" pitchFamily="2" charset="2"/>
              <a:buChar char="Ø"/>
              <a:defRPr/>
            </a:pPr>
            <a:r>
              <a:rPr lang="en-US" dirty="0" err="1">
                <a:latin typeface="Times New Roman" pitchFamily="18" charset="0"/>
                <a:cs typeface="Times New Roman" pitchFamily="18" charset="0"/>
              </a:rPr>
              <a:t>Trung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tâm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mạng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thế</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giới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chuyển</a:t>
            </a:r>
            <a:r>
              <a:rPr lang="en-US" dirty="0">
                <a:latin typeface="Times New Roman" pitchFamily="18" charset="0"/>
                <a:cs typeface="Times New Roman" pitchFamily="18" charset="0"/>
              </a:rPr>
              <a:t> sang </a:t>
            </a:r>
            <a:r>
              <a:rPr lang="en-US" dirty="0" err="1">
                <a:latin typeface="Times New Roman" pitchFamily="18" charset="0"/>
                <a:cs typeface="Times New Roman" pitchFamily="18" charset="0"/>
              </a:rPr>
              <a:t>nước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xuất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hiện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phong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trào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giải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phóng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dân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tộc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nước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thuộc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địa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hệ</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thống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lý</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luận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mới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soi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đường</a:t>
            </a:r>
            <a:endParaRPr lang="en-US" dirty="0">
              <a:latin typeface="Times New Roman" pitchFamily="18" charset="0"/>
              <a:cs typeface="Times New Roman" pitchFamily="18" charset="0"/>
            </a:endParaRPr>
          </a:p>
          <a:p>
            <a:pPr algn="just">
              <a:lnSpc>
                <a:spcPct val="80000"/>
              </a:lnSpc>
              <a:buFont typeface="Wingdings" pitchFamily="2" charset="2"/>
              <a:buChar char="Ø"/>
              <a:defRPr/>
            </a:pPr>
            <a:r>
              <a:rPr lang="en-US" dirty="0" err="1">
                <a:latin typeface="Times New Roman" pitchFamily="18" charset="0"/>
                <a:cs typeface="Times New Roman" pitchFamily="18" charset="0"/>
              </a:rPr>
              <a:t>Những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phát</a:t>
            </a:r>
            <a:r>
              <a:rPr lang="en-US" dirty="0">
                <a:latin typeface="Times New Roman" pitchFamily="18" charset="0"/>
                <a:cs typeface="Times New Roman" pitchFamily="18" charset="0"/>
              </a:rPr>
              <a:t> minh </a:t>
            </a:r>
            <a:r>
              <a:rPr lang="en-US" dirty="0" err="1">
                <a:latin typeface="Times New Roman" pitchFamily="18" charset="0"/>
                <a:cs typeface="Times New Roman" pitchFamily="18" charset="0"/>
              </a:rPr>
              <a:t>mới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KHTN (</a:t>
            </a:r>
            <a:r>
              <a:rPr lang="en-US" dirty="0" err="1">
                <a:latin typeface="Times New Roman" pitchFamily="18" charset="0"/>
                <a:cs typeface="Times New Roman" pitchFamily="18" charset="0"/>
              </a:rPr>
              <a:t>vật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lý</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học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dẫn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đến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khủng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hoảng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về</a:t>
            </a:r>
            <a:r>
              <a:rPr lang="en-US" dirty="0">
                <a:latin typeface="Times New Roman" pitchFamily="18" charset="0"/>
                <a:cs typeface="Times New Roman" pitchFamily="18" charset="0"/>
              </a:rPr>
              <a:t> TGQ… CNDT </a:t>
            </a:r>
            <a:r>
              <a:rPr lang="en-US" dirty="0" err="1">
                <a:latin typeface="Times New Roman" pitchFamily="18" charset="0"/>
                <a:cs typeface="Times New Roman" pitchFamily="18" charset="0"/>
              </a:rPr>
              <a:t>lợi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dụnghững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phát</a:t>
            </a:r>
            <a:r>
              <a:rPr lang="en-US" dirty="0">
                <a:latin typeface="Times New Roman" pitchFamily="18" charset="0"/>
                <a:cs typeface="Times New Roman" pitchFamily="18" charset="0"/>
              </a:rPr>
              <a:t> minh </a:t>
            </a:r>
            <a:r>
              <a:rPr lang="en-US" dirty="0" err="1">
                <a:latin typeface="Times New Roman" pitchFamily="18" charset="0"/>
                <a:cs typeface="Times New Roman" pitchFamily="18" charset="0"/>
              </a:rPr>
              <a:t>này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gây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ảnh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hưởng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tiếp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đến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nhận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thức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hoạt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động</a:t>
            </a:r>
            <a:r>
              <a:rPr lang="en-US" dirty="0">
                <a:latin typeface="Times New Roman" pitchFamily="18" charset="0"/>
                <a:cs typeface="Times New Roman" pitchFamily="18" charset="0"/>
              </a:rPr>
              <a:t> CM, </a:t>
            </a:r>
            <a:r>
              <a:rPr lang="en-US" dirty="0" err="1">
                <a:latin typeface="Times New Roman" pitchFamily="18" charset="0"/>
                <a:cs typeface="Times New Roman" pitchFamily="18" charset="0"/>
              </a:rPr>
              <a:t>nở</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rộ</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loại</a:t>
            </a:r>
            <a:r>
              <a:rPr lang="en-US" dirty="0">
                <a:latin typeface="Times New Roman" pitchFamily="18" charset="0"/>
                <a:cs typeface="Times New Roman" pitchFamily="18" charset="0"/>
              </a:rPr>
              <a:t> CNDT </a:t>
            </a:r>
            <a:r>
              <a:rPr lang="en-US" dirty="0" err="1">
                <a:latin typeface="Times New Roman" pitchFamily="18" charset="0"/>
                <a:cs typeface="Times New Roman" pitchFamily="18" charset="0"/>
              </a:rPr>
              <a:t>khoa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học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nhiên</a:t>
            </a:r>
            <a:endParaRPr lang="en-US" dirty="0">
              <a:latin typeface="Times New Roman" pitchFamily="18" charset="0"/>
              <a:cs typeface="Times New Roman" pitchFamily="18" charset="0"/>
            </a:endParaRPr>
          </a:p>
          <a:p>
            <a:pPr algn="just" eaLnBrk="1" hangingPunct="1">
              <a:lnSpc>
                <a:spcPct val="80000"/>
              </a:lnSpc>
              <a:buFont typeface="Wingdings" pitchFamily="2" charset="2"/>
              <a:buChar char="Ø"/>
              <a:defRPr/>
            </a:pP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tư</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tưởng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tư</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sản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tấn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nhằm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xuyên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phủ</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nhận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chủ</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nghĩa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Mác</a:t>
            </a:r>
            <a:r>
              <a:rPr lang="en-US" dirty="0">
                <a:latin typeface="Times New Roman" pitchFamily="18" charset="0"/>
                <a:cs typeface="Times New Roman" pitchFamily="18" charset="0"/>
              </a:rPr>
              <a:t> </a:t>
            </a:r>
          </a:p>
          <a:p>
            <a:pPr algn="just" eaLnBrk="1" hangingPunct="1">
              <a:lnSpc>
                <a:spcPct val="80000"/>
              </a:lnSpc>
              <a:buFont typeface="Wingdings" pitchFamily="2" charset="2"/>
              <a:buChar char="Ø"/>
              <a:defRPr/>
            </a:pPr>
            <a:endParaRPr lang="en-US" dirty="0">
              <a:latin typeface="Times New Roman" pitchFamily="18" charset="0"/>
              <a:cs typeface="Times New Roman" pitchFamily="18" charset="0"/>
            </a:endParaRPr>
          </a:p>
        </p:txBody>
      </p:sp>
      <p:cxnSp>
        <p:nvCxnSpPr>
          <p:cNvPr id="6" name="Straight Arrow Connector 5"/>
          <p:cNvCxnSpPr/>
          <p:nvPr/>
        </p:nvCxnSpPr>
        <p:spPr>
          <a:xfrm>
            <a:off x="5257800" y="1905000"/>
            <a:ext cx="4191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 name="Straight Arrow Connector 4"/>
          <p:cNvCxnSpPr/>
          <p:nvPr/>
        </p:nvCxnSpPr>
        <p:spPr>
          <a:xfrm>
            <a:off x="4267200" y="3657600"/>
            <a:ext cx="4191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fade">
                                      <p:cBhvr>
                                        <p:cTn id="7" dur="1000"/>
                                        <p:tgtEl>
                                          <p:spTgt spid="147459">
                                            <p:txEl>
                                              <p:pRg st="0" end="0"/>
                                            </p:txEl>
                                          </p:spTgt>
                                        </p:tgtEl>
                                      </p:cBhvr>
                                    </p:animEffect>
                                    <p:anim calcmode="lin" valueType="num">
                                      <p:cBhvr>
                                        <p:cTn id="8" dur="1000" fill="hold"/>
                                        <p:tgtEl>
                                          <p:spTgt spid="147459">
                                            <p:txEl>
                                              <p:pRg st="0" end="0"/>
                                            </p:txEl>
                                          </p:spTgt>
                                        </p:tgtEl>
                                        <p:attrNameLst>
                                          <p:attrName>ppt_x</p:attrName>
                                        </p:attrNameLst>
                                      </p:cBhvr>
                                      <p:tavLst>
                                        <p:tav tm="0">
                                          <p:val>
                                            <p:strVal val="#ppt_x"/>
                                          </p:val>
                                        </p:tav>
                                        <p:tav tm="100000">
                                          <p:val>
                                            <p:strVal val="#ppt_x"/>
                                          </p:val>
                                        </p:tav>
                                      </p:tavLst>
                                    </p:anim>
                                    <p:anim calcmode="lin" valueType="num">
                                      <p:cBhvr>
                                        <p:cTn id="9" dur="898" decel="100000" fill="hold"/>
                                        <p:tgtEl>
                                          <p:spTgt spid="147459">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147459">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147459">
                                            <p:txEl>
                                              <p:pRg st="1" end="1"/>
                                            </p:txEl>
                                          </p:spTgt>
                                        </p:tgtEl>
                                        <p:attrNameLst>
                                          <p:attrName>style.visibility</p:attrName>
                                        </p:attrNameLst>
                                      </p:cBhvr>
                                      <p:to>
                                        <p:strVal val="visible"/>
                                      </p:to>
                                    </p:set>
                                    <p:animEffect transition="in" filter="fade">
                                      <p:cBhvr>
                                        <p:cTn id="15" dur="1000"/>
                                        <p:tgtEl>
                                          <p:spTgt spid="147459">
                                            <p:txEl>
                                              <p:pRg st="1" end="1"/>
                                            </p:txEl>
                                          </p:spTgt>
                                        </p:tgtEl>
                                      </p:cBhvr>
                                    </p:animEffect>
                                    <p:anim calcmode="lin" valueType="num">
                                      <p:cBhvr>
                                        <p:cTn id="16" dur="1000" fill="hold"/>
                                        <p:tgtEl>
                                          <p:spTgt spid="147459">
                                            <p:txEl>
                                              <p:pRg st="1" end="1"/>
                                            </p:txEl>
                                          </p:spTgt>
                                        </p:tgtEl>
                                        <p:attrNameLst>
                                          <p:attrName>ppt_x</p:attrName>
                                        </p:attrNameLst>
                                      </p:cBhvr>
                                      <p:tavLst>
                                        <p:tav tm="0">
                                          <p:val>
                                            <p:strVal val="#ppt_x"/>
                                          </p:val>
                                        </p:tav>
                                        <p:tav tm="100000">
                                          <p:val>
                                            <p:strVal val="#ppt_x"/>
                                          </p:val>
                                        </p:tav>
                                      </p:tavLst>
                                    </p:anim>
                                    <p:anim calcmode="lin" valueType="num">
                                      <p:cBhvr>
                                        <p:cTn id="17" dur="898" decel="100000" fill="hold"/>
                                        <p:tgtEl>
                                          <p:spTgt spid="147459">
                                            <p:txEl>
                                              <p:pRg st="1" end="1"/>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898"/>
                                          </p:stCondLst>
                                        </p:cTn>
                                        <p:tgtEl>
                                          <p:spTgt spid="147459">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147459">
                                            <p:txEl>
                                              <p:pRg st="2" end="2"/>
                                            </p:txEl>
                                          </p:spTgt>
                                        </p:tgtEl>
                                        <p:attrNameLst>
                                          <p:attrName>style.visibility</p:attrName>
                                        </p:attrNameLst>
                                      </p:cBhvr>
                                      <p:to>
                                        <p:strVal val="visible"/>
                                      </p:to>
                                    </p:set>
                                    <p:animEffect transition="in" filter="fade">
                                      <p:cBhvr>
                                        <p:cTn id="23" dur="1000"/>
                                        <p:tgtEl>
                                          <p:spTgt spid="147459">
                                            <p:txEl>
                                              <p:pRg st="2" end="2"/>
                                            </p:txEl>
                                          </p:spTgt>
                                        </p:tgtEl>
                                      </p:cBhvr>
                                    </p:animEffect>
                                    <p:anim calcmode="lin" valueType="num">
                                      <p:cBhvr>
                                        <p:cTn id="24" dur="1000" fill="hold"/>
                                        <p:tgtEl>
                                          <p:spTgt spid="147459">
                                            <p:txEl>
                                              <p:pRg st="2" end="2"/>
                                            </p:txEl>
                                          </p:spTgt>
                                        </p:tgtEl>
                                        <p:attrNameLst>
                                          <p:attrName>ppt_x</p:attrName>
                                        </p:attrNameLst>
                                      </p:cBhvr>
                                      <p:tavLst>
                                        <p:tav tm="0">
                                          <p:val>
                                            <p:strVal val="#ppt_x"/>
                                          </p:val>
                                        </p:tav>
                                        <p:tav tm="100000">
                                          <p:val>
                                            <p:strVal val="#ppt_x"/>
                                          </p:val>
                                        </p:tav>
                                      </p:tavLst>
                                    </p:anim>
                                    <p:anim calcmode="lin" valueType="num">
                                      <p:cBhvr>
                                        <p:cTn id="25" dur="898" decel="100000" fill="hold"/>
                                        <p:tgtEl>
                                          <p:spTgt spid="147459">
                                            <p:txEl>
                                              <p:pRg st="2" end="2"/>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898"/>
                                          </p:stCondLst>
                                        </p:cTn>
                                        <p:tgtEl>
                                          <p:spTgt spid="147459">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147459">
                                            <p:txEl>
                                              <p:pRg st="3" end="3"/>
                                            </p:txEl>
                                          </p:spTgt>
                                        </p:tgtEl>
                                        <p:attrNameLst>
                                          <p:attrName>style.visibility</p:attrName>
                                        </p:attrNameLst>
                                      </p:cBhvr>
                                      <p:to>
                                        <p:strVal val="visible"/>
                                      </p:to>
                                    </p:set>
                                    <p:animEffect transition="in" filter="fade">
                                      <p:cBhvr>
                                        <p:cTn id="31" dur="1000"/>
                                        <p:tgtEl>
                                          <p:spTgt spid="147459">
                                            <p:txEl>
                                              <p:pRg st="3" end="3"/>
                                            </p:txEl>
                                          </p:spTgt>
                                        </p:tgtEl>
                                      </p:cBhvr>
                                    </p:animEffect>
                                    <p:anim calcmode="lin" valueType="num">
                                      <p:cBhvr>
                                        <p:cTn id="32" dur="1000" fill="hold"/>
                                        <p:tgtEl>
                                          <p:spTgt spid="147459">
                                            <p:txEl>
                                              <p:pRg st="3" end="3"/>
                                            </p:txEl>
                                          </p:spTgt>
                                        </p:tgtEl>
                                        <p:attrNameLst>
                                          <p:attrName>ppt_x</p:attrName>
                                        </p:attrNameLst>
                                      </p:cBhvr>
                                      <p:tavLst>
                                        <p:tav tm="0">
                                          <p:val>
                                            <p:strVal val="#ppt_x"/>
                                          </p:val>
                                        </p:tav>
                                        <p:tav tm="100000">
                                          <p:val>
                                            <p:strVal val="#ppt_x"/>
                                          </p:val>
                                        </p:tav>
                                      </p:tavLst>
                                    </p:anim>
                                    <p:anim calcmode="lin" valueType="num">
                                      <p:cBhvr>
                                        <p:cTn id="33" dur="898" decel="100000" fill="hold"/>
                                        <p:tgtEl>
                                          <p:spTgt spid="147459">
                                            <p:txEl>
                                              <p:pRg st="3" end="3"/>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898"/>
                                          </p:stCondLst>
                                        </p:cTn>
                                        <p:tgtEl>
                                          <p:spTgt spid="147459">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7" presetClass="entr" presetSubtype="0" fill="hold" grpId="0" nodeType="clickEffect">
                                  <p:stCondLst>
                                    <p:cond delay="0"/>
                                  </p:stCondLst>
                                  <p:childTnLst>
                                    <p:set>
                                      <p:cBhvr>
                                        <p:cTn id="38" dur="1" fill="hold">
                                          <p:stCondLst>
                                            <p:cond delay="0"/>
                                          </p:stCondLst>
                                        </p:cTn>
                                        <p:tgtEl>
                                          <p:spTgt spid="147459">
                                            <p:txEl>
                                              <p:pRg st="4" end="4"/>
                                            </p:txEl>
                                          </p:spTgt>
                                        </p:tgtEl>
                                        <p:attrNameLst>
                                          <p:attrName>style.visibility</p:attrName>
                                        </p:attrNameLst>
                                      </p:cBhvr>
                                      <p:to>
                                        <p:strVal val="visible"/>
                                      </p:to>
                                    </p:set>
                                    <p:animEffect transition="in" filter="fade">
                                      <p:cBhvr>
                                        <p:cTn id="39" dur="1000"/>
                                        <p:tgtEl>
                                          <p:spTgt spid="147459">
                                            <p:txEl>
                                              <p:pRg st="4" end="4"/>
                                            </p:txEl>
                                          </p:spTgt>
                                        </p:tgtEl>
                                      </p:cBhvr>
                                    </p:animEffect>
                                    <p:anim calcmode="lin" valueType="num">
                                      <p:cBhvr>
                                        <p:cTn id="40" dur="1000" fill="hold"/>
                                        <p:tgtEl>
                                          <p:spTgt spid="147459">
                                            <p:txEl>
                                              <p:pRg st="4" end="4"/>
                                            </p:txEl>
                                          </p:spTgt>
                                        </p:tgtEl>
                                        <p:attrNameLst>
                                          <p:attrName>ppt_x</p:attrName>
                                        </p:attrNameLst>
                                      </p:cBhvr>
                                      <p:tavLst>
                                        <p:tav tm="0">
                                          <p:val>
                                            <p:strVal val="#ppt_x"/>
                                          </p:val>
                                        </p:tav>
                                        <p:tav tm="100000">
                                          <p:val>
                                            <p:strVal val="#ppt_x"/>
                                          </p:val>
                                        </p:tav>
                                      </p:tavLst>
                                    </p:anim>
                                    <p:anim calcmode="lin" valueType="num">
                                      <p:cBhvr>
                                        <p:cTn id="41" dur="898" decel="100000" fill="hold"/>
                                        <p:tgtEl>
                                          <p:spTgt spid="147459">
                                            <p:txEl>
                                              <p:pRg st="4" end="4"/>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898"/>
                                          </p:stCondLst>
                                        </p:cTn>
                                        <p:tgtEl>
                                          <p:spTgt spid="147459">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4294967295"/>
          </p:nvPr>
        </p:nvSpPr>
        <p:spPr>
          <a:xfrm>
            <a:off x="73025" y="914400"/>
            <a:ext cx="8839200" cy="5715000"/>
          </a:xfrm>
          <a:prstGeom prst="rect">
            <a:avLst/>
          </a:prstGeom>
        </p:spPr>
        <p:txBody>
          <a:bodyPr/>
          <a:lstStyle/>
          <a:p>
            <a:pPr algn="just"/>
            <a:r>
              <a:rPr lang="vi-VN" altLang="en-US">
                <a:latin typeface="Times New Roman" pitchFamily="18" charset="0"/>
                <a:cs typeface="Times New Roman" pitchFamily="18" charset="0"/>
              </a:rPr>
              <a:t>Triết học ra đời vào </a:t>
            </a:r>
            <a:r>
              <a:rPr lang="en-GB" altLang="en-US">
                <a:latin typeface="Times New Roman" pitchFamily="18" charset="0"/>
                <a:cs typeface="Times New Roman" pitchFamily="18" charset="0"/>
              </a:rPr>
              <a:t>khoảng từ thế kỷ VIII đến thế kỷ VI tr.CN tại các trung tâm văn minh lớn của nhân loại thời Cổ đại</a:t>
            </a:r>
            <a:r>
              <a:rPr lang="vi-VN" altLang="en-US">
                <a:latin typeface="Times New Roman" pitchFamily="18" charset="0"/>
                <a:cs typeface="Times New Roman" pitchFamily="18" charset="0"/>
              </a:rPr>
              <a:t> (phương Đông: Ấn độ và Trung hoa, phương Tây: Hy lạp)</a:t>
            </a:r>
          </a:p>
        </p:txBody>
      </p:sp>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10D714E9-3B26-4978-A800-95CCD4AE1C9F}" type="datetime1">
              <a:rPr lang="en-US" smtClean="0"/>
              <a:pPr>
                <a:defRPr/>
              </a:pPr>
              <a:t>9/29/2021</a:t>
            </a:fld>
            <a:endParaRPr lang="en-US"/>
          </a:p>
        </p:txBody>
      </p:sp>
      <p:pic>
        <p:nvPicPr>
          <p:cNvPr id="15364" name="Picture 2"/>
          <p:cNvPicPr>
            <a:picLocks noChangeAspect="1" noChangeArrowheads="1"/>
          </p:cNvPicPr>
          <p:nvPr/>
        </p:nvPicPr>
        <p:blipFill>
          <a:blip r:embed="rId2"/>
          <a:srcRect/>
          <a:stretch>
            <a:fillRect/>
          </a:stretch>
        </p:blipFill>
        <p:spPr bwMode="auto">
          <a:xfrm>
            <a:off x="0" y="3276600"/>
            <a:ext cx="3200400" cy="3352800"/>
          </a:xfrm>
          <a:prstGeom prst="rect">
            <a:avLst/>
          </a:prstGeom>
          <a:noFill/>
          <a:ln w="9525">
            <a:noFill/>
            <a:miter lim="800000"/>
            <a:headEnd/>
            <a:tailEnd/>
          </a:ln>
          <a:effectLst/>
        </p:spPr>
      </p:pic>
      <p:pic>
        <p:nvPicPr>
          <p:cNvPr id="15365" name="Picture 3"/>
          <p:cNvPicPr>
            <a:picLocks noChangeAspect="1" noChangeArrowheads="1"/>
          </p:cNvPicPr>
          <p:nvPr/>
        </p:nvPicPr>
        <p:blipFill>
          <a:blip r:embed="rId3"/>
          <a:srcRect/>
          <a:stretch>
            <a:fillRect/>
          </a:stretch>
        </p:blipFill>
        <p:spPr bwMode="auto">
          <a:xfrm>
            <a:off x="3276600" y="3276600"/>
            <a:ext cx="2819400" cy="3352800"/>
          </a:xfrm>
          <a:prstGeom prst="rect">
            <a:avLst/>
          </a:prstGeom>
          <a:noFill/>
          <a:ln w="9525">
            <a:noFill/>
            <a:miter lim="800000"/>
            <a:headEnd/>
            <a:tailEnd/>
          </a:ln>
          <a:effectLst/>
        </p:spPr>
      </p:pic>
      <p:pic>
        <p:nvPicPr>
          <p:cNvPr id="15366" name="Picture 4"/>
          <p:cNvPicPr>
            <a:picLocks noChangeAspect="1" noChangeArrowheads="1"/>
          </p:cNvPicPr>
          <p:nvPr/>
        </p:nvPicPr>
        <p:blipFill>
          <a:blip r:embed="rId4"/>
          <a:srcRect/>
          <a:stretch>
            <a:fillRect/>
          </a:stretch>
        </p:blipFill>
        <p:spPr bwMode="auto">
          <a:xfrm>
            <a:off x="6096000" y="3276600"/>
            <a:ext cx="2971800" cy="3352800"/>
          </a:xfrm>
          <a:prstGeom prst="rect">
            <a:avLst/>
          </a:prstGeom>
          <a:noFill/>
          <a:ln w="9525">
            <a:noFill/>
            <a:miter lim="800000"/>
            <a:headEnd/>
            <a:tailEnd/>
          </a:ln>
          <a:effectLst/>
        </p:spPr>
      </p:pic>
      <p:sp>
        <p:nvSpPr>
          <p:cNvPr id="2" name="Pentagon 1"/>
          <p:cNvSpPr/>
          <p:nvPr/>
        </p:nvSpPr>
        <p:spPr>
          <a:xfrm>
            <a:off x="0" y="182563"/>
            <a:ext cx="5715000" cy="660400"/>
          </a:xfrm>
          <a:prstGeom prst="homePlate">
            <a:avLst/>
          </a:prstGeom>
          <a:solidFill>
            <a:schemeClr val="accent1">
              <a:lumMod val="20000"/>
              <a:lumOff val="8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altLang="en-US" sz="3600" b="1" i="1" kern="0" dirty="0">
                <a:solidFill>
                  <a:srgbClr val="000066"/>
                </a:solidFill>
                <a:latin typeface="Times New Roman" panose="02020603050405020304" pitchFamily="18" charset="0"/>
                <a:ea typeface="+mj-ea"/>
                <a:cs typeface="Times New Roman" panose="02020603050405020304" pitchFamily="18" charset="0"/>
              </a:rPr>
              <a:t>a. </a:t>
            </a:r>
            <a:r>
              <a:rPr lang="en-GB" altLang="en-US" sz="3600" b="1" i="1" kern="0" dirty="0" err="1">
                <a:solidFill>
                  <a:srgbClr val="000066"/>
                </a:solidFill>
                <a:latin typeface="Times New Roman" panose="02020603050405020304" pitchFamily="18" charset="0"/>
                <a:ea typeface="+mj-ea"/>
                <a:cs typeface="Times New Roman" panose="02020603050405020304" pitchFamily="18" charset="0"/>
              </a:rPr>
              <a:t>Nguồn</a:t>
            </a:r>
            <a:r>
              <a:rPr lang="en-GB" altLang="en-US" sz="3600" b="1" i="1" kern="0" dirty="0">
                <a:solidFill>
                  <a:srgbClr val="000066"/>
                </a:solidFill>
                <a:latin typeface="Times New Roman" panose="02020603050405020304" pitchFamily="18" charset="0"/>
                <a:ea typeface="+mj-ea"/>
                <a:cs typeface="Times New Roman" panose="02020603050405020304" pitchFamily="18" charset="0"/>
              </a:rPr>
              <a:t> </a:t>
            </a:r>
            <a:r>
              <a:rPr lang="en-GB" altLang="en-US" sz="3600" b="1" i="1" kern="0" dirty="0" err="1">
                <a:solidFill>
                  <a:srgbClr val="000066"/>
                </a:solidFill>
                <a:latin typeface="Times New Roman" panose="02020603050405020304" pitchFamily="18" charset="0"/>
                <a:ea typeface="+mj-ea"/>
                <a:cs typeface="Times New Roman" panose="02020603050405020304" pitchFamily="18" charset="0"/>
              </a:rPr>
              <a:t>gốc</a:t>
            </a:r>
            <a:r>
              <a:rPr lang="en-GB" altLang="en-US" sz="3600" b="1" i="1" kern="0" dirty="0">
                <a:solidFill>
                  <a:srgbClr val="000066"/>
                </a:solidFill>
                <a:latin typeface="Times New Roman" panose="02020603050405020304" pitchFamily="18" charset="0"/>
                <a:ea typeface="+mj-ea"/>
                <a:cs typeface="Times New Roman" panose="02020603050405020304" pitchFamily="18" charset="0"/>
              </a:rPr>
              <a:t> </a:t>
            </a:r>
            <a:r>
              <a:rPr lang="en-GB" altLang="en-US" sz="3600" b="1" i="1" kern="0" dirty="0" err="1">
                <a:solidFill>
                  <a:srgbClr val="000066"/>
                </a:solidFill>
                <a:latin typeface="Times New Roman" panose="02020603050405020304" pitchFamily="18" charset="0"/>
                <a:ea typeface="+mj-ea"/>
                <a:cs typeface="Times New Roman" panose="02020603050405020304" pitchFamily="18" charset="0"/>
              </a:rPr>
              <a:t>của</a:t>
            </a:r>
            <a:r>
              <a:rPr lang="en-GB" altLang="en-US" sz="3600" b="1" i="1" kern="0" dirty="0">
                <a:solidFill>
                  <a:srgbClr val="000066"/>
                </a:solidFill>
                <a:latin typeface="Times New Roman" panose="02020603050405020304" pitchFamily="18" charset="0"/>
                <a:ea typeface="+mj-ea"/>
                <a:cs typeface="Times New Roman" panose="02020603050405020304" pitchFamily="18" charset="0"/>
              </a:rPr>
              <a:t> </a:t>
            </a:r>
            <a:r>
              <a:rPr lang="en-GB" altLang="en-US" sz="3600" b="1" i="1" kern="0" dirty="0" err="1">
                <a:solidFill>
                  <a:srgbClr val="000066"/>
                </a:solidFill>
                <a:latin typeface="Times New Roman" panose="02020603050405020304" pitchFamily="18" charset="0"/>
                <a:ea typeface="+mj-ea"/>
                <a:cs typeface="Times New Roman" panose="02020603050405020304" pitchFamily="18" charset="0"/>
              </a:rPr>
              <a:t>triết</a:t>
            </a:r>
            <a:r>
              <a:rPr lang="en-GB" altLang="en-US" sz="3600" b="1" i="1" kern="0" dirty="0">
                <a:solidFill>
                  <a:srgbClr val="000066"/>
                </a:solidFill>
                <a:latin typeface="Times New Roman" panose="02020603050405020304" pitchFamily="18" charset="0"/>
                <a:ea typeface="+mj-ea"/>
                <a:cs typeface="Times New Roman" panose="02020603050405020304" pitchFamily="18" charset="0"/>
              </a:rPr>
              <a:t> </a:t>
            </a:r>
            <a:r>
              <a:rPr lang="en-GB" altLang="en-US" sz="3600" b="1" i="1" kern="0" dirty="0" err="1">
                <a:solidFill>
                  <a:srgbClr val="000066"/>
                </a:solidFill>
                <a:latin typeface="Times New Roman" panose="02020603050405020304" pitchFamily="18" charset="0"/>
                <a:ea typeface="+mj-ea"/>
                <a:cs typeface="Times New Roman" panose="02020603050405020304" pitchFamily="18" charset="0"/>
              </a:rPr>
              <a:t>học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Effect transition="in" filter="barn(inVertical)">
                                      <p:cBhvr>
                                        <p:cTn id="7" dur="500"/>
                                        <p:tgtEl>
                                          <p:spTgt spid="1536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5364"/>
                                        </p:tgtEl>
                                        <p:attrNameLst>
                                          <p:attrName>style.visibility</p:attrName>
                                        </p:attrNameLst>
                                      </p:cBhvr>
                                      <p:to>
                                        <p:strVal val="visible"/>
                                      </p:to>
                                    </p:set>
                                    <p:animEffect transition="in" filter="barn(inVertical)">
                                      <p:cBhvr>
                                        <p:cTn id="10" dur="500"/>
                                        <p:tgtEl>
                                          <p:spTgt spid="15364"/>
                                        </p:tgtEl>
                                      </p:cBhvr>
                                    </p:animEffect>
                                  </p:childTnLst>
                                </p:cTn>
                              </p:par>
                              <p:par>
                                <p:cTn id="11" presetID="16" presetClass="entr" presetSubtype="21" fill="hold" nodeType="withEffect">
                                  <p:stCondLst>
                                    <p:cond delay="0"/>
                                  </p:stCondLst>
                                  <p:childTnLst>
                                    <p:set>
                                      <p:cBhvr>
                                        <p:cTn id="12" dur="1" fill="hold">
                                          <p:stCondLst>
                                            <p:cond delay="0"/>
                                          </p:stCondLst>
                                        </p:cTn>
                                        <p:tgtEl>
                                          <p:spTgt spid="15365"/>
                                        </p:tgtEl>
                                        <p:attrNameLst>
                                          <p:attrName>style.visibility</p:attrName>
                                        </p:attrNameLst>
                                      </p:cBhvr>
                                      <p:to>
                                        <p:strVal val="visible"/>
                                      </p:to>
                                    </p:set>
                                    <p:animEffect transition="in" filter="barn(inVertical)">
                                      <p:cBhvr>
                                        <p:cTn id="13" dur="500"/>
                                        <p:tgtEl>
                                          <p:spTgt spid="15365"/>
                                        </p:tgtEl>
                                      </p:cBhvr>
                                    </p:animEffect>
                                  </p:childTnLst>
                                </p:cTn>
                              </p:par>
                              <p:par>
                                <p:cTn id="14" presetID="16" presetClass="entr" presetSubtype="21" fill="hold" nodeType="withEffect">
                                  <p:stCondLst>
                                    <p:cond delay="0"/>
                                  </p:stCondLst>
                                  <p:childTnLst>
                                    <p:set>
                                      <p:cBhvr>
                                        <p:cTn id="15" dur="1" fill="hold">
                                          <p:stCondLst>
                                            <p:cond delay="0"/>
                                          </p:stCondLst>
                                        </p:cTn>
                                        <p:tgtEl>
                                          <p:spTgt spid="15366"/>
                                        </p:tgtEl>
                                        <p:attrNameLst>
                                          <p:attrName>style.visibility</p:attrName>
                                        </p:attrNameLst>
                                      </p:cBhvr>
                                      <p:to>
                                        <p:strVal val="visible"/>
                                      </p:to>
                                    </p:set>
                                    <p:animEffect transition="in" filter="barn(inVertical)">
                                      <p:cBhvr>
                                        <p:cTn id="16" dur="5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0" y="76200"/>
            <a:ext cx="9144000" cy="990600"/>
          </a:xfrm>
        </p:spPr>
        <p:txBody>
          <a:bodyPr/>
          <a:lstStyle/>
          <a:p>
            <a:pPr algn="just"/>
            <a:br>
              <a:rPr lang="vi-VN" altLang="en-US" sz="2800" i="1" dirty="0">
                <a:latin typeface="Times New Roman" pitchFamily="18" charset="0"/>
                <a:cs typeface="Times New Roman" pitchFamily="18" charset="0"/>
              </a:rPr>
            </a:br>
            <a:br>
              <a:rPr lang="vi-VN" altLang="en-US" sz="2800" i="1" dirty="0">
                <a:latin typeface="Times New Roman" pitchFamily="18" charset="0"/>
                <a:cs typeface="Times New Roman" pitchFamily="18" charset="0"/>
              </a:rPr>
            </a:br>
            <a:br>
              <a:rPr lang="vi-VN" altLang="en-US" sz="2800" i="1" dirty="0">
                <a:latin typeface="Times New Roman" pitchFamily="18" charset="0"/>
                <a:cs typeface="Times New Roman" pitchFamily="18" charset="0"/>
              </a:rPr>
            </a:br>
            <a:br>
              <a:rPr lang="vi-VN" altLang="en-US" sz="2800" i="1" dirty="0">
                <a:latin typeface="Times New Roman" pitchFamily="18" charset="0"/>
                <a:cs typeface="Times New Roman" pitchFamily="18" charset="0"/>
              </a:rPr>
            </a:br>
            <a:r>
              <a:rPr lang="en-GB" altLang="en-US" sz="2800" i="1" dirty="0" err="1">
                <a:solidFill>
                  <a:srgbClr val="FF0000"/>
                </a:solidFill>
                <a:latin typeface="Times New Roman" pitchFamily="18" charset="0"/>
                <a:cs typeface="Times New Roman" pitchFamily="18" charset="0"/>
              </a:rPr>
              <a:t>V.I.Lênin</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trở</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thành</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người</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kế</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tục</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trung</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thành</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và</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phát</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triển</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sáng</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tạo</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chủ</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nghĩa</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Mác</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và</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triết</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học</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Mác</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trong</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thời</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đại</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mới</a:t>
            </a:r>
            <a:r>
              <a:rPr lang="en-GB" altLang="en-US" sz="2800" i="1" dirty="0">
                <a:solidFill>
                  <a:srgbClr val="FF0000"/>
                </a:solidFill>
                <a:latin typeface="Times New Roman" pitchFamily="18" charset="0"/>
                <a:cs typeface="Times New Roman" pitchFamily="18" charset="0"/>
              </a:rPr>
              <a:t> - </a:t>
            </a:r>
            <a:r>
              <a:rPr lang="en-GB" altLang="en-US" sz="2800" i="1" dirty="0" err="1">
                <a:solidFill>
                  <a:srgbClr val="FF0000"/>
                </a:solidFill>
                <a:latin typeface="Times New Roman" pitchFamily="18" charset="0"/>
                <a:cs typeface="Times New Roman" pitchFamily="18" charset="0"/>
              </a:rPr>
              <a:t>thời</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đại</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đế</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quốc</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chủ</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nghĩa</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và</a:t>
            </a:r>
            <a:r>
              <a:rPr lang="en-GB" altLang="en-US" sz="2800" i="1" dirty="0">
                <a:solidFill>
                  <a:srgbClr val="FF0000"/>
                </a:solidFill>
                <a:latin typeface="Times New Roman" pitchFamily="18" charset="0"/>
                <a:cs typeface="Times New Roman" pitchFamily="18" charset="0"/>
              </a:rPr>
              <a:t> </a:t>
            </a:r>
            <a:r>
              <a:rPr lang="vi-VN" altLang="en-US" sz="2800" i="1" dirty="0">
                <a:solidFill>
                  <a:srgbClr val="FF0000"/>
                </a:solidFill>
                <a:latin typeface="Times New Roman" pitchFamily="18" charset="0"/>
                <a:cs typeface="Times New Roman" pitchFamily="18" charset="0"/>
              </a:rPr>
              <a:t>cách mạng</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xã</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hội</a:t>
            </a:r>
            <a:r>
              <a:rPr lang="vi-VN"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chủ</a:t>
            </a:r>
            <a:r>
              <a:rPr lang="en-GB" altLang="en-US" sz="2800" i="1" dirty="0">
                <a:solidFill>
                  <a:srgbClr val="FF0000"/>
                </a:solidFill>
                <a:latin typeface="Times New Roman" pitchFamily="18" charset="0"/>
                <a:cs typeface="Times New Roman" pitchFamily="18" charset="0"/>
              </a:rPr>
              <a:t> </a:t>
            </a:r>
            <a:r>
              <a:rPr lang="en-GB" altLang="en-US" sz="2800" i="1" dirty="0" err="1">
                <a:solidFill>
                  <a:srgbClr val="FF0000"/>
                </a:solidFill>
                <a:latin typeface="Times New Roman" pitchFamily="18" charset="0"/>
                <a:cs typeface="Times New Roman" pitchFamily="18" charset="0"/>
              </a:rPr>
              <a:t>nghĩa</a:t>
            </a:r>
            <a:r>
              <a:rPr lang="en-GB" altLang="en-US" sz="2800" i="1" dirty="0">
                <a:latin typeface="Times New Roman" pitchFamily="18" charset="0"/>
                <a:cs typeface="Times New Roman" pitchFamily="18" charset="0"/>
              </a:rPr>
              <a:t>.</a:t>
            </a:r>
            <a:br>
              <a:rPr lang="vi-VN" altLang="en-US" sz="2800" i="1" dirty="0">
                <a:latin typeface="Times New Roman" pitchFamily="18" charset="0"/>
                <a:cs typeface="Times New Roman" pitchFamily="18" charset="0"/>
              </a:rPr>
            </a:br>
            <a:br>
              <a:rPr lang="vi-VN" altLang="en-US" sz="2800" i="1" dirty="0">
                <a:latin typeface="Times New Roman" pitchFamily="18" charset="0"/>
                <a:cs typeface="Times New Roman" pitchFamily="18" charset="0"/>
              </a:rPr>
            </a:br>
            <a:br>
              <a:rPr lang="vi-VN" altLang="en-US" sz="3600" dirty="0">
                <a:latin typeface="Times New Roman" pitchFamily="18" charset="0"/>
                <a:cs typeface="Times New Roman" pitchFamily="18" charset="0"/>
              </a:rPr>
            </a:br>
            <a:endParaRPr lang="vi-VN" altLang="en-US" sz="3600" dirty="0">
              <a:latin typeface="Times New Roman" pitchFamily="18" charset="0"/>
              <a:cs typeface="Times New Roman" pitchFamily="18" charset="0"/>
            </a:endParaRPr>
          </a:p>
        </p:txBody>
      </p:sp>
      <p:sp>
        <p:nvSpPr>
          <p:cNvPr id="47107" name="Content Placeholder 2"/>
          <p:cNvSpPr>
            <a:spLocks noGrp="1"/>
          </p:cNvSpPr>
          <p:nvPr>
            <p:ph idx="4294967295"/>
          </p:nvPr>
        </p:nvSpPr>
        <p:spPr>
          <a:xfrm>
            <a:off x="0" y="1371600"/>
            <a:ext cx="9067800" cy="5334000"/>
          </a:xfrm>
          <a:prstGeom prst="rect">
            <a:avLst/>
          </a:prstGeom>
        </p:spPr>
        <p:txBody>
          <a:bodyPr/>
          <a:lstStyle/>
          <a:p>
            <a:pPr algn="just">
              <a:buFont typeface="Wingdings" pitchFamily="2" charset="2"/>
              <a:buChar char="ü"/>
            </a:pPr>
            <a:r>
              <a:rPr lang="en-GB" altLang="en-US" sz="2800" dirty="0" err="1">
                <a:latin typeface="Times New Roman" pitchFamily="18" charset="0"/>
                <a:cs typeface="Times New Roman" pitchFamily="18" charset="0"/>
              </a:rPr>
              <a:t>Thời</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kỳ</a:t>
            </a:r>
            <a:r>
              <a:rPr lang="en-GB" altLang="en-US" sz="2800" dirty="0">
                <a:latin typeface="Times New Roman" pitchFamily="18" charset="0"/>
                <a:cs typeface="Times New Roman" pitchFamily="18" charset="0"/>
              </a:rPr>
              <a:t> 1893 - 1907, </a:t>
            </a:r>
            <a:r>
              <a:rPr lang="en-GB" altLang="en-US" sz="2800" dirty="0" err="1">
                <a:latin typeface="Times New Roman" pitchFamily="18" charset="0"/>
                <a:cs typeface="Times New Roman" pitchFamily="18" charset="0"/>
              </a:rPr>
              <a:t>V.I.Lênin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bảo</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vệ</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và</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phát</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triển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triết</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học</a:t>
            </a:r>
            <a:r>
              <a:rPr lang="en-GB" altLang="en-US" sz="2800" dirty="0">
                <a:latin typeface="Times New Roman" pitchFamily="18" charset="0"/>
                <a:cs typeface="Times New Roman" pitchFamily="18" charset="0"/>
              </a:rPr>
              <a:t> </a:t>
            </a:r>
            <a:r>
              <a:rPr lang="en-GB" altLang="en-US" dirty="0" err="1">
                <a:latin typeface="Times New Roman" pitchFamily="18" charset="0"/>
                <a:cs typeface="Times New Roman" pitchFamily="18" charset="0"/>
              </a:rPr>
              <a:t>Mác</a:t>
            </a:r>
            <a:r>
              <a:rPr lang="en-GB" altLang="en-US" dirty="0">
                <a:latin typeface="Times New Roman" pitchFamily="18" charset="0"/>
                <a:cs typeface="Times New Roman" pitchFamily="18" charset="0"/>
              </a:rPr>
              <a:t> </a:t>
            </a:r>
            <a:r>
              <a:rPr lang="en-GB" altLang="en-US" dirty="0" err="1">
                <a:latin typeface="Times New Roman" pitchFamily="18" charset="0"/>
                <a:cs typeface="Times New Roman" pitchFamily="18" charset="0"/>
              </a:rPr>
              <a:t>và</a:t>
            </a:r>
            <a:r>
              <a:rPr lang="en-GB" altLang="en-US" dirty="0">
                <a:latin typeface="Times New Roman" pitchFamily="18" charset="0"/>
                <a:cs typeface="Times New Roman" pitchFamily="18" charset="0"/>
              </a:rPr>
              <a:t> </a:t>
            </a:r>
            <a:r>
              <a:rPr lang="en-GB" altLang="en-US" dirty="0" err="1">
                <a:latin typeface="Times New Roman" pitchFamily="18" charset="0"/>
                <a:cs typeface="Times New Roman" pitchFamily="18" charset="0"/>
              </a:rPr>
              <a:t>chuẩn</a:t>
            </a:r>
            <a:r>
              <a:rPr lang="en-GB" altLang="en-US" dirty="0">
                <a:latin typeface="Times New Roman" pitchFamily="18" charset="0"/>
                <a:cs typeface="Times New Roman" pitchFamily="18" charset="0"/>
              </a:rPr>
              <a:t> </a:t>
            </a:r>
            <a:r>
              <a:rPr lang="en-GB" altLang="en-US" dirty="0" err="1">
                <a:latin typeface="Times New Roman" pitchFamily="18" charset="0"/>
                <a:cs typeface="Times New Roman" pitchFamily="18" charset="0"/>
              </a:rPr>
              <a:t>bị</a:t>
            </a:r>
            <a:r>
              <a:rPr lang="en-GB" altLang="en-US"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thành</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lập</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đảng</a:t>
            </a:r>
            <a:r>
              <a:rPr lang="en-GB" altLang="en-US" sz="2800" dirty="0">
                <a:latin typeface="Times New Roman" pitchFamily="18" charset="0"/>
                <a:cs typeface="Times New Roman" pitchFamily="18" charset="0"/>
              </a:rPr>
              <a:t> </a:t>
            </a:r>
            <a:r>
              <a:rPr lang="en-GB" altLang="en-US" dirty="0" err="1">
                <a:latin typeface="Times New Roman" pitchFamily="18" charset="0"/>
                <a:cs typeface="Times New Roman" pitchFamily="18" charset="0"/>
              </a:rPr>
              <a:t>m</a:t>
            </a:r>
            <a:r>
              <a:rPr lang="en-GB" altLang="en-US" sz="2800" dirty="0" err="1">
                <a:latin typeface="Times New Roman" pitchFamily="18" charset="0"/>
                <a:cs typeface="Times New Roman" pitchFamily="18" charset="0"/>
              </a:rPr>
              <a:t>ácxít</a:t>
            </a:r>
            <a:r>
              <a:rPr lang="en-GB" altLang="en-US" sz="2800" dirty="0">
                <a:latin typeface="Times New Roman" pitchFamily="18" charset="0"/>
                <a:cs typeface="Times New Roman" pitchFamily="18" charset="0"/>
              </a:rPr>
              <a:t> ở </a:t>
            </a:r>
            <a:r>
              <a:rPr lang="en-GB" altLang="en-US" sz="2800" dirty="0" err="1">
                <a:latin typeface="Times New Roman" pitchFamily="18" charset="0"/>
                <a:cs typeface="Times New Roman" pitchFamily="18" charset="0"/>
              </a:rPr>
              <a:t>Nga</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hướng</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tới</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cuộc</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cách</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mạng</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dân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chủ</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tư</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sản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lần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thứ</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nhất</a:t>
            </a:r>
            <a:r>
              <a:rPr lang="en-GB" altLang="en-US" sz="2800" dirty="0">
                <a:latin typeface="Times New Roman" pitchFamily="18" charset="0"/>
                <a:cs typeface="Times New Roman" pitchFamily="18" charset="0"/>
              </a:rPr>
              <a:t>.</a:t>
            </a:r>
            <a:endParaRPr lang="vi-VN" altLang="en-US" sz="2800" dirty="0">
              <a:latin typeface="Times New Roman" pitchFamily="18" charset="0"/>
              <a:cs typeface="Times New Roman" pitchFamily="18" charset="0"/>
            </a:endParaRPr>
          </a:p>
          <a:p>
            <a:pPr algn="just">
              <a:buFont typeface="Wingdings" pitchFamily="2" charset="2"/>
              <a:buChar char="ü"/>
            </a:pPr>
            <a:r>
              <a:rPr lang="en-GB" altLang="en-US" sz="2800" dirty="0">
                <a:latin typeface="Times New Roman" pitchFamily="18" charset="0"/>
                <a:cs typeface="Times New Roman" pitchFamily="18" charset="0"/>
              </a:rPr>
              <a:t>1907 - 1917 </a:t>
            </a:r>
            <a:r>
              <a:rPr lang="en-GB" altLang="en-US" sz="2800" dirty="0" err="1">
                <a:latin typeface="Times New Roman" pitchFamily="18" charset="0"/>
                <a:cs typeface="Times New Roman" pitchFamily="18" charset="0"/>
              </a:rPr>
              <a:t>thời</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kỳ</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V.I.Lênin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phát</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triển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toàn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diện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triết</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học</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Mác</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và</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lãnh</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đạo</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phong</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trào</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công</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nhân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Nga</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chuẩn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bị</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và</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thực</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hiện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cuộc</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cách</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mạng</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xã</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hội</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chủ</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nghĩa</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đầu</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tiên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trên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thế</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giới</a:t>
            </a:r>
            <a:r>
              <a:rPr lang="en-GB" altLang="en-US" sz="2800" dirty="0">
                <a:latin typeface="Times New Roman" pitchFamily="18" charset="0"/>
                <a:cs typeface="Times New Roman" pitchFamily="18" charset="0"/>
              </a:rPr>
              <a:t>. </a:t>
            </a:r>
            <a:endParaRPr lang="vi-VN" altLang="en-US" sz="2800" dirty="0">
              <a:latin typeface="Times New Roman" pitchFamily="18" charset="0"/>
              <a:cs typeface="Times New Roman" pitchFamily="18" charset="0"/>
            </a:endParaRPr>
          </a:p>
          <a:p>
            <a:pPr algn="just">
              <a:buFont typeface="Wingdings" pitchFamily="2" charset="2"/>
              <a:buChar char="ü"/>
            </a:pPr>
            <a:r>
              <a:rPr lang="en-GB" altLang="en-US" sz="2800" dirty="0" err="1">
                <a:latin typeface="Times New Roman" pitchFamily="18" charset="0"/>
                <a:cs typeface="Times New Roman" pitchFamily="18" charset="0"/>
              </a:rPr>
              <a:t>Từ</a:t>
            </a:r>
            <a:r>
              <a:rPr lang="en-GB" altLang="en-US" sz="2800" dirty="0">
                <a:latin typeface="Times New Roman" pitchFamily="18" charset="0"/>
                <a:cs typeface="Times New Roman" pitchFamily="18" charset="0"/>
              </a:rPr>
              <a:t> 1917 - 1924 </a:t>
            </a:r>
            <a:r>
              <a:rPr lang="en-GB" altLang="en-US" sz="2800" dirty="0" err="1">
                <a:latin typeface="Times New Roman" pitchFamily="18" charset="0"/>
                <a:cs typeface="Times New Roman" pitchFamily="18" charset="0"/>
              </a:rPr>
              <a:t>là</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thời</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kỳ</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Lênin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tổng</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kết</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kinh</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nghiệm</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thực</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tiễn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cách</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mạng</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bổ</a:t>
            </a:r>
            <a:r>
              <a:rPr lang="en-GB" altLang="en-US" sz="2800" dirty="0">
                <a:latin typeface="Times New Roman" pitchFamily="18" charset="0"/>
                <a:cs typeface="Times New Roman" pitchFamily="18" charset="0"/>
              </a:rPr>
              <a:t> sung, </a:t>
            </a:r>
            <a:r>
              <a:rPr lang="en-GB" altLang="en-US" sz="2800" dirty="0" err="1">
                <a:latin typeface="Times New Roman" pitchFamily="18" charset="0"/>
                <a:cs typeface="Times New Roman" pitchFamily="18" charset="0"/>
              </a:rPr>
              <a:t>hoàn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thiện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triết</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học</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Mác</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gắn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liền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với</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việc</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nghiên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cứu</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các</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vấn</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đề</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xây</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dựng</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chủ</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nghĩa</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xã</a:t>
            </a:r>
            <a:r>
              <a:rPr lang="en-GB" altLang="en-US" sz="2800" dirty="0">
                <a:latin typeface="Times New Roman" pitchFamily="18" charset="0"/>
                <a:cs typeface="Times New Roman" pitchFamily="18" charset="0"/>
              </a:rPr>
              <a:t> </a:t>
            </a:r>
            <a:r>
              <a:rPr lang="en-GB" altLang="en-US" sz="2800" dirty="0" err="1">
                <a:latin typeface="Times New Roman" pitchFamily="18" charset="0"/>
                <a:cs typeface="Times New Roman" pitchFamily="18" charset="0"/>
              </a:rPr>
              <a:t>hội</a:t>
            </a:r>
            <a:r>
              <a:rPr lang="en-GB" altLang="en-US" sz="2800" dirty="0">
                <a:latin typeface="Times New Roman" pitchFamily="18" charset="0"/>
                <a:cs typeface="Times New Roman" pitchFamily="18" charset="0"/>
              </a:rPr>
              <a:t>.</a:t>
            </a:r>
          </a:p>
          <a:p>
            <a:pPr algn="just">
              <a:buFont typeface="Wingdings" pitchFamily="2" charset="2"/>
              <a:buChar char="ü"/>
            </a:pPr>
            <a:r>
              <a:rPr lang="nl-NL" altLang="en-US" sz="2800" dirty="0">
                <a:latin typeface="Times New Roman" pitchFamily="18" charset="0"/>
                <a:cs typeface="Times New Roman" pitchFamily="18" charset="0"/>
              </a:rPr>
              <a:t>Thời kỳ từ 1924 đến nay, triết học Mác - Lênin tiếp tục được các Đảng Cộng sản và công nhân bổ sung, phát triển</a:t>
            </a:r>
            <a:endParaRPr lang="vi-VN" altLang="en-US" sz="2800" dirty="0">
              <a:latin typeface="Times New Roman" pitchFamily="18" charset="0"/>
              <a:cs typeface="Times New Roman" pitchFamily="18" charset="0"/>
            </a:endParaRPr>
          </a:p>
          <a:p>
            <a:endParaRPr lang="vi-VN" altLang="en-US" sz="2800" dirty="0"/>
          </a:p>
          <a:p>
            <a:endParaRPr lang="vi-VN" altLang="en-US" sz="2800" dirty="0">
              <a:latin typeface="Times New Roman" pitchFamily="18" charset="0"/>
              <a:cs typeface="Times New Roman" pitchFamily="18" charset="0"/>
            </a:endParaRPr>
          </a:p>
        </p:txBody>
      </p:sp>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59BF1CD9-1682-4E31-B444-9BB31591FE22}" type="datetime1">
              <a:rPr lang="en-US" smtClean="0"/>
              <a:pPr>
                <a:defRPr/>
              </a:pPr>
              <a:t>9/29/2021</a:t>
            </a:fld>
            <a:endParaRPr lang="en-US"/>
          </a:p>
        </p:txBody>
      </p:sp>
      <p:sp>
        <p:nvSpPr>
          <p:cNvPr id="5" name="Rectangle 4"/>
          <p:cNvSpPr/>
          <p:nvPr/>
        </p:nvSpPr>
        <p:spPr>
          <a:xfrm>
            <a:off x="3750300" y="3244334"/>
            <a:ext cx="1643399" cy="369332"/>
          </a:xfrm>
          <a:prstGeom prst="rect">
            <a:avLst/>
          </a:prstGeom>
        </p:spPr>
        <p:txBody>
          <a:bodyPr wrap="none">
            <a:spAutoFit/>
          </a:bodyPr>
          <a:lstStyle/>
          <a:p>
            <a:r>
              <a:rPr lang="en-US" dirty="0" err="1">
                <a:latin typeface="Times New Roman" pitchFamily="18" charset="0"/>
                <a:cs typeface="Times New Roman" pitchFamily="18" charset="0"/>
              </a:rPr>
              <a:t>hững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phát</a:t>
            </a:r>
            <a:r>
              <a:rPr lang="en-US" dirty="0">
                <a:latin typeface="Times New Roman" pitchFamily="18" charset="0"/>
                <a:cs typeface="Times New Roman" pitchFamily="18" charset="0"/>
              </a:rPr>
              <a:t> minh</a:t>
            </a:r>
            <a:endParaRPr lang="vi-V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barn(inVertical)">
                                      <p:cBhvr>
                                        <p:cTn id="7" dur="500"/>
                                        <p:tgtEl>
                                          <p:spTgt spid="47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barn(inVertical)">
                                      <p:cBhvr>
                                        <p:cTn id="12" dur="500"/>
                                        <p:tgtEl>
                                          <p:spTgt spid="471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7107">
                                            <p:txEl>
                                              <p:pRg st="2" end="2"/>
                                            </p:txEl>
                                          </p:spTgt>
                                        </p:tgtEl>
                                        <p:attrNameLst>
                                          <p:attrName>style.visibility</p:attrName>
                                        </p:attrNameLst>
                                      </p:cBhvr>
                                      <p:to>
                                        <p:strVal val="visible"/>
                                      </p:to>
                                    </p:set>
                                    <p:animEffect transition="in" filter="barn(inVertical)">
                                      <p:cBhvr>
                                        <p:cTn id="17" dur="500"/>
                                        <p:tgtEl>
                                          <p:spTgt spid="471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7107">
                                            <p:txEl>
                                              <p:pRg st="3" end="3"/>
                                            </p:txEl>
                                          </p:spTgt>
                                        </p:tgtEl>
                                        <p:attrNameLst>
                                          <p:attrName>style.visibility</p:attrName>
                                        </p:attrNameLst>
                                      </p:cBhvr>
                                      <p:to>
                                        <p:strVal val="visible"/>
                                      </p:to>
                                    </p:set>
                                    <p:animEffect transition="in" filter="barn(inVertical)">
                                      <p:cBhvr>
                                        <p:cTn id="22" dur="500"/>
                                        <p:tgtEl>
                                          <p:spTgt spid="471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228600" y="319088"/>
            <a:ext cx="8686800" cy="990600"/>
          </a:xfrm>
        </p:spPr>
        <p:txBody>
          <a:bodyPr/>
          <a:lstStyle/>
          <a:p>
            <a:r>
              <a:rPr lang="en-GB" altLang="en-US" sz="3600">
                <a:latin typeface="Times New Roman" pitchFamily="18" charset="0"/>
                <a:cs typeface="Times New Roman" pitchFamily="18" charset="0"/>
              </a:rPr>
              <a:t>2. Đối tượng và chức năng của triết học Mác - Lênin</a:t>
            </a:r>
            <a:endParaRPr lang="vi-VN" altLang="en-US" sz="3600">
              <a:latin typeface="Times New Roman" pitchFamily="18" charset="0"/>
              <a:cs typeface="Times New Roman" pitchFamily="18" charset="0"/>
            </a:endParaRPr>
          </a:p>
        </p:txBody>
      </p:sp>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59BF1CD9-1682-4E31-B444-9BB31591FE22}" type="datetime1">
              <a:rPr lang="en-US" smtClean="0"/>
              <a:pPr>
                <a:defRPr/>
              </a:pPr>
              <a:t>9/29/2021</a:t>
            </a:fld>
            <a:endParaRPr lang="en-US"/>
          </a:p>
        </p:txBody>
      </p:sp>
      <p:graphicFrame>
        <p:nvGraphicFramePr>
          <p:cNvPr id="2" name="Diagram 1"/>
          <p:cNvGraphicFramePr/>
          <p:nvPr/>
        </p:nvGraphicFramePr>
        <p:xfrm>
          <a:off x="685800" y="1524000"/>
          <a:ext cx="8229600" cy="429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0" y="76200"/>
            <a:ext cx="9144000" cy="838200"/>
          </a:xfrm>
        </p:spPr>
        <p:txBody>
          <a:bodyPr/>
          <a:lstStyle/>
          <a:p>
            <a:br>
              <a:rPr lang="vi-VN" altLang="en-US" sz="3600" i="1" dirty="0">
                <a:latin typeface="Times New Roman" pitchFamily="18" charset="0"/>
                <a:cs typeface="Times New Roman" pitchFamily="18" charset="0"/>
              </a:rPr>
            </a:br>
            <a:r>
              <a:rPr lang="en-GB" altLang="en-US" sz="3600" i="1" dirty="0">
                <a:latin typeface="Times New Roman" pitchFamily="18" charset="0"/>
                <a:cs typeface="Times New Roman" pitchFamily="18" charset="0"/>
              </a:rPr>
              <a:t>a. </a:t>
            </a:r>
            <a:r>
              <a:rPr lang="en-GB" altLang="en-US" sz="3600" i="1" dirty="0" err="1">
                <a:latin typeface="Times New Roman" pitchFamily="18" charset="0"/>
                <a:cs typeface="Times New Roman" pitchFamily="18" charset="0"/>
              </a:rPr>
              <a:t>Khái</a:t>
            </a:r>
            <a:r>
              <a:rPr lang="en-GB" altLang="en-US" sz="3600" i="1" dirty="0">
                <a:latin typeface="Times New Roman" pitchFamily="18" charset="0"/>
                <a:cs typeface="Times New Roman" pitchFamily="18" charset="0"/>
              </a:rPr>
              <a:t> </a:t>
            </a:r>
            <a:r>
              <a:rPr lang="en-GB" altLang="en-US" sz="3600" i="1" dirty="0" err="1">
                <a:latin typeface="Times New Roman" pitchFamily="18" charset="0"/>
                <a:cs typeface="Times New Roman" pitchFamily="18" charset="0"/>
              </a:rPr>
              <a:t>niệm</a:t>
            </a:r>
            <a:r>
              <a:rPr lang="en-GB" altLang="en-US" sz="3600" i="1" dirty="0">
                <a:latin typeface="Times New Roman" pitchFamily="18" charset="0"/>
                <a:cs typeface="Times New Roman" pitchFamily="18" charset="0"/>
              </a:rPr>
              <a:t> </a:t>
            </a:r>
            <a:r>
              <a:rPr lang="en-GB" altLang="en-US" sz="3600" i="1" dirty="0" err="1">
                <a:latin typeface="Times New Roman" pitchFamily="18" charset="0"/>
                <a:cs typeface="Times New Roman" pitchFamily="18" charset="0"/>
              </a:rPr>
              <a:t>triết</a:t>
            </a:r>
            <a:r>
              <a:rPr lang="en-GB" altLang="en-US" sz="3600" i="1" dirty="0">
                <a:latin typeface="Times New Roman" pitchFamily="18" charset="0"/>
                <a:cs typeface="Times New Roman" pitchFamily="18" charset="0"/>
              </a:rPr>
              <a:t> </a:t>
            </a:r>
            <a:r>
              <a:rPr lang="en-GB" altLang="en-US" sz="3600" i="1" dirty="0" err="1">
                <a:latin typeface="Times New Roman" pitchFamily="18" charset="0"/>
                <a:cs typeface="Times New Roman" pitchFamily="18" charset="0"/>
              </a:rPr>
              <a:t>học</a:t>
            </a:r>
            <a:r>
              <a:rPr lang="en-GB" altLang="en-US" sz="3600" i="1" dirty="0">
                <a:latin typeface="Times New Roman" pitchFamily="18" charset="0"/>
                <a:cs typeface="Times New Roman" pitchFamily="18" charset="0"/>
              </a:rPr>
              <a:t> </a:t>
            </a:r>
            <a:r>
              <a:rPr lang="en-GB" altLang="en-US" sz="3600" i="1" dirty="0" err="1">
                <a:latin typeface="Times New Roman" pitchFamily="18" charset="0"/>
                <a:cs typeface="Times New Roman" pitchFamily="18" charset="0"/>
              </a:rPr>
              <a:t>Mác</a:t>
            </a:r>
            <a:r>
              <a:rPr lang="en-GB" altLang="en-US" sz="3600" i="1" dirty="0">
                <a:latin typeface="Times New Roman" pitchFamily="18" charset="0"/>
                <a:cs typeface="Times New Roman" pitchFamily="18" charset="0"/>
              </a:rPr>
              <a:t> - </a:t>
            </a:r>
            <a:r>
              <a:rPr lang="en-GB" altLang="en-US" sz="3600" i="1" dirty="0" err="1">
                <a:latin typeface="Times New Roman" pitchFamily="18" charset="0"/>
                <a:cs typeface="Times New Roman" pitchFamily="18" charset="0"/>
              </a:rPr>
              <a:t>Lênin</a:t>
            </a:r>
            <a:br>
              <a:rPr lang="vi-VN" altLang="en-US" sz="3600" i="1" dirty="0">
                <a:latin typeface="Times New Roman" pitchFamily="18" charset="0"/>
                <a:cs typeface="Times New Roman" pitchFamily="18" charset="0"/>
              </a:rPr>
            </a:br>
            <a:endParaRPr lang="vi-VN" altLang="en-US" sz="3600" dirty="0">
              <a:latin typeface="Times New Roman" pitchFamily="18" charset="0"/>
              <a:cs typeface="Times New Roman" pitchFamily="18" charset="0"/>
            </a:endParaRPr>
          </a:p>
        </p:txBody>
      </p:sp>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A7D7504A-A3E7-454E-A1F8-E755B891FD74}" type="datetime1">
              <a:rPr lang="en-US" smtClean="0"/>
              <a:pPr>
                <a:defRPr/>
              </a:pPr>
              <a:t>9/29/2021</a:t>
            </a:fld>
            <a:endParaRPr lang="en-US"/>
          </a:p>
        </p:txBody>
      </p:sp>
      <p:pic>
        <p:nvPicPr>
          <p:cNvPr id="49156" name="Picture 4" descr="HÃ¬nh áº£nh cÃ³ liÃªn quan"/>
          <p:cNvPicPr>
            <a:picLocks noChangeAspect="1" noChangeArrowheads="1"/>
          </p:cNvPicPr>
          <p:nvPr/>
        </p:nvPicPr>
        <p:blipFill>
          <a:blip r:embed="rId2"/>
          <a:srcRect/>
          <a:stretch>
            <a:fillRect/>
          </a:stretch>
        </p:blipFill>
        <p:spPr bwMode="auto">
          <a:xfrm>
            <a:off x="4876800" y="1219200"/>
            <a:ext cx="4114800" cy="5502275"/>
          </a:xfrm>
          <a:prstGeom prst="rect">
            <a:avLst/>
          </a:prstGeom>
          <a:noFill/>
          <a:ln w="9525">
            <a:noFill/>
            <a:miter lim="800000"/>
            <a:headEnd/>
            <a:tailEnd/>
          </a:ln>
        </p:spPr>
      </p:pic>
      <p:sp>
        <p:nvSpPr>
          <p:cNvPr id="9" name="Flowchart: Sequential Access Storage 8"/>
          <p:cNvSpPr/>
          <p:nvPr/>
        </p:nvSpPr>
        <p:spPr>
          <a:xfrm>
            <a:off x="152400" y="1254125"/>
            <a:ext cx="5638800" cy="5026025"/>
          </a:xfrm>
          <a:prstGeom prst="flowChartMagneticTape">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anchor="ctr"/>
          <a:lstStyle/>
          <a:p>
            <a:pPr algn="just">
              <a:defRPr/>
            </a:pPr>
            <a:r>
              <a:rPr lang="en-GB" sz="2400" dirty="0" err="1">
                <a:latin typeface="Times New Roman" pitchFamily="18" charset="0"/>
                <a:cs typeface="Times New Roman" pitchFamily="18" charset="0"/>
              </a:rPr>
              <a:t>Triết</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học</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Mác</a:t>
            </a:r>
            <a:r>
              <a:rPr lang="en-GB" sz="2400" dirty="0">
                <a:latin typeface="Times New Roman" pitchFamily="18" charset="0"/>
                <a:cs typeface="Times New Roman" pitchFamily="18" charset="0"/>
              </a:rPr>
              <a:t> - </a:t>
            </a:r>
            <a:r>
              <a:rPr lang="en-GB" sz="2400" dirty="0" err="1">
                <a:latin typeface="Times New Roman" pitchFamily="18" charset="0"/>
                <a:cs typeface="Times New Roman" pitchFamily="18" charset="0"/>
              </a:rPr>
              <a:t>Lênin</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là</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hệ</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thống</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quan</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điểm</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duy</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vật</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biện</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chứng</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về</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tự</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nhiên</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xã</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hội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và</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tư</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duy</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là</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thế</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giới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quan</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và</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phương</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pháp</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luận</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khoa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học</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cách</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mạng</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giúp</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giai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cấp</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công</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nhân</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nhân</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dân</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lao</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động</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và</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các</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lực</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lượng</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xã</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hội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tiến</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bộ</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nhận</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thức</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đúng</a:t>
            </a:r>
            <a:r>
              <a:rPr lang="en-GB" sz="2400" dirty="0">
                <a:latin typeface="Times New Roman" pitchFamily="18" charset="0"/>
                <a:cs typeface="Times New Roman" pitchFamily="18" charset="0"/>
              </a:rPr>
              <a:t> </a:t>
            </a:r>
            <a:r>
              <a:rPr lang="vi-VN" sz="2400" dirty="0">
                <a:latin typeface="Times New Roman" pitchFamily="18" charset="0"/>
                <a:cs typeface="Times New Roman" pitchFamily="18" charset="0"/>
              </a:rPr>
              <a:t>đắn </a:t>
            </a:r>
            <a:r>
              <a:rPr lang="en-GB" sz="2400" dirty="0" err="1">
                <a:latin typeface="Times New Roman" pitchFamily="18" charset="0"/>
                <a:cs typeface="Times New Roman" pitchFamily="18" charset="0"/>
              </a:rPr>
              <a:t>và</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cải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tạo</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hiệu</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quả</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thế</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giới</a:t>
            </a:r>
            <a:r>
              <a:rPr lang="en-GB" sz="2400" dirty="0">
                <a:latin typeface="Times New Roman" pitchFamily="18" charset="0"/>
                <a:cs typeface="Times New Roman" pitchFamily="18" charset="0"/>
              </a:rPr>
              <a:t>.</a:t>
            </a:r>
            <a:endParaRPr lang="vi-VN"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par>
                                <p:cTn id="8" presetID="5" presetClass="entr" presetSubtype="10" fill="hold" nodeType="withEffect">
                                  <p:stCondLst>
                                    <p:cond delay="0"/>
                                  </p:stCondLst>
                                  <p:childTnLst>
                                    <p:set>
                                      <p:cBhvr>
                                        <p:cTn id="9" dur="1" fill="hold">
                                          <p:stCondLst>
                                            <p:cond delay="0"/>
                                          </p:stCondLst>
                                        </p:cTn>
                                        <p:tgtEl>
                                          <p:spTgt spid="49156"/>
                                        </p:tgtEl>
                                        <p:attrNameLst>
                                          <p:attrName>style.visibility</p:attrName>
                                        </p:attrNameLst>
                                      </p:cBhvr>
                                      <p:to>
                                        <p:strVal val="visible"/>
                                      </p:to>
                                    </p:set>
                                    <p:animEffect transition="in" filter="checkerboard(across)">
                                      <p:cBhvr>
                                        <p:cTn id="10" dur="500"/>
                                        <p:tgtEl>
                                          <p:spTgt spid="49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0" y="76200"/>
            <a:ext cx="9144000" cy="838200"/>
          </a:xfrm>
        </p:spPr>
        <p:txBody>
          <a:bodyPr/>
          <a:lstStyle/>
          <a:p>
            <a:br>
              <a:rPr lang="vi-VN" altLang="en-US" sz="3600" i="1" dirty="0">
                <a:latin typeface="Times New Roman" pitchFamily="18" charset="0"/>
                <a:cs typeface="Times New Roman" pitchFamily="18" charset="0"/>
              </a:rPr>
            </a:br>
            <a:r>
              <a:rPr lang="en-GB" altLang="en-US" sz="3600" i="1" dirty="0">
                <a:latin typeface="Times New Roman" pitchFamily="18" charset="0"/>
                <a:cs typeface="Times New Roman" pitchFamily="18" charset="0"/>
              </a:rPr>
              <a:t>a. </a:t>
            </a:r>
            <a:r>
              <a:rPr lang="en-GB" altLang="en-US" sz="3600" i="1" dirty="0" err="1">
                <a:latin typeface="Times New Roman" pitchFamily="18" charset="0"/>
                <a:cs typeface="Times New Roman" pitchFamily="18" charset="0"/>
              </a:rPr>
              <a:t>Khái</a:t>
            </a:r>
            <a:r>
              <a:rPr lang="en-GB" altLang="en-US" sz="3600" i="1" dirty="0">
                <a:latin typeface="Times New Roman" pitchFamily="18" charset="0"/>
                <a:cs typeface="Times New Roman" pitchFamily="18" charset="0"/>
              </a:rPr>
              <a:t> </a:t>
            </a:r>
            <a:r>
              <a:rPr lang="en-GB" altLang="en-US" sz="3600" i="1" dirty="0" err="1">
                <a:latin typeface="Times New Roman" pitchFamily="18" charset="0"/>
                <a:cs typeface="Times New Roman" pitchFamily="18" charset="0"/>
              </a:rPr>
              <a:t>niệm</a:t>
            </a:r>
            <a:r>
              <a:rPr lang="en-GB" altLang="en-US" sz="3600" i="1" dirty="0">
                <a:latin typeface="Times New Roman" pitchFamily="18" charset="0"/>
                <a:cs typeface="Times New Roman" pitchFamily="18" charset="0"/>
              </a:rPr>
              <a:t> </a:t>
            </a:r>
            <a:r>
              <a:rPr lang="en-GB" altLang="en-US" sz="3600" i="1" dirty="0" err="1">
                <a:latin typeface="Times New Roman" pitchFamily="18" charset="0"/>
                <a:cs typeface="Times New Roman" pitchFamily="18" charset="0"/>
              </a:rPr>
              <a:t>triết</a:t>
            </a:r>
            <a:r>
              <a:rPr lang="en-GB" altLang="en-US" sz="3600" i="1" dirty="0">
                <a:latin typeface="Times New Roman" pitchFamily="18" charset="0"/>
                <a:cs typeface="Times New Roman" pitchFamily="18" charset="0"/>
              </a:rPr>
              <a:t> </a:t>
            </a:r>
            <a:r>
              <a:rPr lang="en-GB" altLang="en-US" sz="3600" i="1" dirty="0" err="1">
                <a:latin typeface="Times New Roman" pitchFamily="18" charset="0"/>
                <a:cs typeface="Times New Roman" pitchFamily="18" charset="0"/>
              </a:rPr>
              <a:t>học</a:t>
            </a:r>
            <a:r>
              <a:rPr lang="en-GB" altLang="en-US" sz="3600" i="1" dirty="0">
                <a:latin typeface="Times New Roman" pitchFamily="18" charset="0"/>
                <a:cs typeface="Times New Roman" pitchFamily="18" charset="0"/>
              </a:rPr>
              <a:t> </a:t>
            </a:r>
            <a:r>
              <a:rPr lang="en-GB" altLang="en-US" sz="3600" i="1" dirty="0" err="1">
                <a:latin typeface="Times New Roman" pitchFamily="18" charset="0"/>
                <a:cs typeface="Times New Roman" pitchFamily="18" charset="0"/>
              </a:rPr>
              <a:t>Mác</a:t>
            </a:r>
            <a:r>
              <a:rPr lang="en-GB" altLang="en-US" sz="3600" i="1" dirty="0">
                <a:latin typeface="Times New Roman" pitchFamily="18" charset="0"/>
                <a:cs typeface="Times New Roman" pitchFamily="18" charset="0"/>
              </a:rPr>
              <a:t> - </a:t>
            </a:r>
            <a:r>
              <a:rPr lang="en-GB" altLang="en-US" sz="3600" i="1" dirty="0" err="1">
                <a:latin typeface="Times New Roman" pitchFamily="18" charset="0"/>
                <a:cs typeface="Times New Roman" pitchFamily="18" charset="0"/>
              </a:rPr>
              <a:t>Lênin</a:t>
            </a:r>
            <a:br>
              <a:rPr lang="vi-VN" altLang="en-US" sz="3600" i="1" dirty="0">
                <a:latin typeface="Times New Roman" pitchFamily="18" charset="0"/>
                <a:cs typeface="Times New Roman" pitchFamily="18" charset="0"/>
              </a:rPr>
            </a:br>
            <a:endParaRPr lang="vi-VN" altLang="en-US" sz="3600" dirty="0">
              <a:latin typeface="Times New Roman" pitchFamily="18" charset="0"/>
              <a:cs typeface="Times New Roman" pitchFamily="18" charset="0"/>
            </a:endParaRPr>
          </a:p>
        </p:txBody>
      </p:sp>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A7D7504A-A3E7-454E-A1F8-E755B891FD74}" type="datetime1">
              <a:rPr lang="en-US" smtClean="0"/>
              <a:pPr>
                <a:defRPr/>
              </a:pPr>
              <a:t>9/29/2021</a:t>
            </a:fld>
            <a:endParaRPr lang="en-US"/>
          </a:p>
        </p:txBody>
      </p:sp>
      <p:pic>
        <p:nvPicPr>
          <p:cNvPr id="50180" name="Picture 4" descr="HÃ¬nh áº£nh cÃ³ liÃªn quan"/>
          <p:cNvPicPr>
            <a:picLocks noChangeAspect="1" noChangeArrowheads="1"/>
          </p:cNvPicPr>
          <p:nvPr/>
        </p:nvPicPr>
        <p:blipFill>
          <a:blip r:embed="rId2"/>
          <a:srcRect/>
          <a:stretch>
            <a:fillRect/>
          </a:stretch>
        </p:blipFill>
        <p:spPr bwMode="auto">
          <a:xfrm>
            <a:off x="4897438" y="1219200"/>
            <a:ext cx="4114800" cy="5502275"/>
          </a:xfrm>
          <a:prstGeom prst="rect">
            <a:avLst/>
          </a:prstGeom>
          <a:noFill/>
          <a:ln w="9525">
            <a:noFill/>
            <a:miter lim="800000"/>
            <a:headEnd/>
            <a:tailEnd/>
          </a:ln>
        </p:spPr>
      </p:pic>
      <p:sp>
        <p:nvSpPr>
          <p:cNvPr id="10" name="Rounded Rectangle 9"/>
          <p:cNvSpPr/>
          <p:nvPr/>
        </p:nvSpPr>
        <p:spPr>
          <a:xfrm>
            <a:off x="14288" y="1120775"/>
            <a:ext cx="5527675" cy="11938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GB" sz="2400" dirty="0" err="1">
                <a:solidFill>
                  <a:schemeClr val="tx1"/>
                </a:solidFill>
                <a:latin typeface="Times New Roman" pitchFamily="18" charset="0"/>
                <a:cs typeface="Times New Roman" pitchFamily="18" charset="0"/>
              </a:rPr>
              <a:t>Triết</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học</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Mác</a:t>
            </a:r>
            <a:r>
              <a:rPr lang="en-GB" sz="2400" dirty="0">
                <a:solidFill>
                  <a:schemeClr val="tx1"/>
                </a:solidFill>
                <a:latin typeface="Times New Roman" pitchFamily="18" charset="0"/>
                <a:cs typeface="Times New Roman" pitchFamily="18" charset="0"/>
              </a:rPr>
              <a:t> - </a:t>
            </a:r>
            <a:r>
              <a:rPr lang="en-GB" sz="2400" dirty="0" err="1">
                <a:solidFill>
                  <a:schemeClr val="tx1"/>
                </a:solidFill>
                <a:latin typeface="Times New Roman" pitchFamily="18" charset="0"/>
                <a:cs typeface="Times New Roman" pitchFamily="18" charset="0"/>
              </a:rPr>
              <a:t>Lênin</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là</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triết</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học</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duy</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vật</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biện</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chứng</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cả</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về</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tự</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nhiên</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và</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xã</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hội</a:t>
            </a:r>
            <a:endParaRPr lang="vi-VN" sz="2400" dirty="0">
              <a:solidFill>
                <a:schemeClr val="tx1"/>
              </a:solidFill>
              <a:latin typeface="Times New Roman" pitchFamily="18" charset="0"/>
              <a:cs typeface="Times New Roman" pitchFamily="18" charset="0"/>
            </a:endParaRPr>
          </a:p>
        </p:txBody>
      </p:sp>
      <p:sp>
        <p:nvSpPr>
          <p:cNvPr id="11" name="Rounded Rectangle 10"/>
          <p:cNvSpPr/>
          <p:nvPr/>
        </p:nvSpPr>
        <p:spPr>
          <a:xfrm>
            <a:off x="0" y="2520950"/>
            <a:ext cx="5541963" cy="198913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nl-NL" sz="2400" dirty="0">
                <a:solidFill>
                  <a:schemeClr val="tx1"/>
                </a:solidFill>
                <a:latin typeface="Times New Roman" pitchFamily="18" charset="0"/>
                <a:cs typeface="Times New Roman" pitchFamily="18" charset="0"/>
              </a:rPr>
              <a:t>Triết học Mác - Lênin trở thành thế giới quan, phương pháp luận</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khoa</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học</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của</a:t>
            </a:r>
            <a:r>
              <a:rPr lang="en-GB" sz="2400" dirty="0">
                <a:solidFill>
                  <a:schemeClr val="tx1"/>
                </a:solidFill>
                <a:latin typeface="Times New Roman" pitchFamily="18" charset="0"/>
                <a:cs typeface="Times New Roman" pitchFamily="18" charset="0"/>
              </a:rPr>
              <a:t> </a:t>
            </a:r>
            <a:r>
              <a:rPr lang="vi-VN" sz="2400" dirty="0">
                <a:solidFill>
                  <a:schemeClr val="tx1"/>
                </a:solidFill>
                <a:latin typeface="Times New Roman" pitchFamily="18" charset="0"/>
                <a:cs typeface="Times New Roman" pitchFamily="18" charset="0"/>
              </a:rPr>
              <a:t>giai cấp công nhân và các lực lượng tiến bộ trên thế giới</a:t>
            </a:r>
          </a:p>
        </p:txBody>
      </p:sp>
      <p:sp>
        <p:nvSpPr>
          <p:cNvPr id="12" name="Rounded Rectangle 11"/>
          <p:cNvSpPr/>
          <p:nvPr/>
        </p:nvSpPr>
        <p:spPr>
          <a:xfrm>
            <a:off x="26988" y="4687888"/>
            <a:ext cx="5514975" cy="198913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vi-VN" sz="2400" dirty="0">
                <a:solidFill>
                  <a:schemeClr val="tx1"/>
                </a:solidFill>
                <a:latin typeface="Times New Roman" pitchFamily="18" charset="0"/>
                <a:cs typeface="Times New Roman" pitchFamily="18" charset="0"/>
              </a:rPr>
              <a:t>N</a:t>
            </a:r>
            <a:r>
              <a:rPr lang="en-GB" sz="2400" dirty="0" err="1">
                <a:solidFill>
                  <a:schemeClr val="tx1"/>
                </a:solidFill>
                <a:latin typeface="Times New Roman" pitchFamily="18" charset="0"/>
                <a:cs typeface="Times New Roman" pitchFamily="18" charset="0"/>
              </a:rPr>
              <a:t>gày</a:t>
            </a:r>
            <a:r>
              <a:rPr lang="en-GB" sz="2400" dirty="0">
                <a:solidFill>
                  <a:schemeClr val="tx1"/>
                </a:solidFill>
                <a:latin typeface="Times New Roman" pitchFamily="18" charset="0"/>
                <a:cs typeface="Times New Roman" pitchFamily="18" charset="0"/>
              </a:rPr>
              <a:t> nay, </a:t>
            </a:r>
            <a:r>
              <a:rPr lang="en-GB" sz="2400" dirty="0" err="1">
                <a:solidFill>
                  <a:schemeClr val="tx1"/>
                </a:solidFill>
                <a:latin typeface="Times New Roman" pitchFamily="18" charset="0"/>
                <a:cs typeface="Times New Roman" pitchFamily="18" charset="0"/>
              </a:rPr>
              <a:t>triết</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học</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Mác</a:t>
            </a:r>
            <a:r>
              <a:rPr lang="en-GB" sz="2400" dirty="0">
                <a:solidFill>
                  <a:schemeClr val="tx1"/>
                </a:solidFill>
                <a:latin typeface="Times New Roman" pitchFamily="18" charset="0"/>
                <a:cs typeface="Times New Roman" pitchFamily="18" charset="0"/>
              </a:rPr>
              <a:t> - </a:t>
            </a:r>
            <a:r>
              <a:rPr lang="en-GB" sz="2400" dirty="0" err="1">
                <a:solidFill>
                  <a:schemeClr val="tx1"/>
                </a:solidFill>
                <a:latin typeface="Times New Roman" pitchFamily="18" charset="0"/>
                <a:cs typeface="Times New Roman" pitchFamily="18" charset="0"/>
              </a:rPr>
              <a:t>Lênin</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đang</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đứng</a:t>
            </a:r>
            <a:r>
              <a:rPr lang="en-GB" sz="2400" dirty="0">
                <a:solidFill>
                  <a:schemeClr val="tx1"/>
                </a:solidFill>
                <a:latin typeface="Times New Roman" pitchFamily="18" charset="0"/>
                <a:cs typeface="Times New Roman" pitchFamily="18" charset="0"/>
              </a:rPr>
              <a:t> ở </a:t>
            </a:r>
            <a:r>
              <a:rPr lang="en-GB" sz="2400" dirty="0" err="1">
                <a:solidFill>
                  <a:schemeClr val="tx1"/>
                </a:solidFill>
                <a:latin typeface="Times New Roman" pitchFamily="18" charset="0"/>
                <a:cs typeface="Times New Roman" pitchFamily="18" charset="0"/>
              </a:rPr>
              <a:t>đỉnh</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cao</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của</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tư</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duy</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triết</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học</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nhân</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loại</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là</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hình</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thức</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phát</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triển</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cao</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nhất</a:t>
            </a:r>
            <a:r>
              <a:rPr lang="vi-VN"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trong</a:t>
            </a:r>
            <a:r>
              <a:rPr lang="vi-VN" sz="2400" dirty="0">
                <a:solidFill>
                  <a:schemeClr val="tx1"/>
                </a:solidFill>
                <a:latin typeface="Times New Roman" pitchFamily="18" charset="0"/>
                <a:cs typeface="Times New Roman" pitchFamily="18" charset="0"/>
              </a:rPr>
              <a:t> số </a:t>
            </a:r>
            <a:r>
              <a:rPr lang="en-GB" sz="2400" dirty="0" err="1">
                <a:solidFill>
                  <a:schemeClr val="tx1"/>
                </a:solidFill>
                <a:latin typeface="Times New Roman" pitchFamily="18" charset="0"/>
                <a:cs typeface="Times New Roman" pitchFamily="18" charset="0"/>
              </a:rPr>
              <a:t>các</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hình</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thức</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triết</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học</a:t>
            </a:r>
            <a:r>
              <a:rPr lang="en-GB" sz="2400" dirty="0">
                <a:solidFill>
                  <a:schemeClr val="tx1"/>
                </a:solidFill>
                <a:latin typeface="Times New Roman" pitchFamily="18" charset="0"/>
                <a:cs typeface="Times New Roman" pitchFamily="18" charset="0"/>
              </a:rPr>
              <a:t> </a:t>
            </a:r>
            <a:r>
              <a:rPr lang="vi-VN" sz="2400" dirty="0">
                <a:solidFill>
                  <a:schemeClr val="tx1"/>
                </a:solidFill>
                <a:latin typeface="Times New Roman" pitchFamily="18" charset="0"/>
                <a:cs typeface="Times New Roman" pitchFamily="18" charset="0"/>
              </a:rPr>
              <a:t>từng có</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lịch</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sử</a:t>
            </a:r>
            <a:endParaRPr lang="vi-VN" sz="24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0" y="76200"/>
            <a:ext cx="9144000" cy="990600"/>
          </a:xfrm>
        </p:spPr>
        <p:txBody>
          <a:bodyPr/>
          <a:lstStyle/>
          <a:p>
            <a:r>
              <a:rPr lang="en-US" altLang="en-US" sz="3600" i="1">
                <a:latin typeface="Times New Roman" pitchFamily="18" charset="0"/>
                <a:cs typeface="Times New Roman" pitchFamily="18" charset="0"/>
              </a:rPr>
              <a:t>b. </a:t>
            </a:r>
            <a:r>
              <a:rPr lang="en-GB" altLang="en-US" sz="3600" i="1">
                <a:latin typeface="Times New Roman" pitchFamily="18" charset="0"/>
                <a:cs typeface="Times New Roman" pitchFamily="18" charset="0"/>
              </a:rPr>
              <a:t>Đối tượng của triết học Mác - Lênin</a:t>
            </a:r>
            <a:endParaRPr lang="vi-VN" altLang="en-US" sz="3600">
              <a:latin typeface="Times New Roman" pitchFamily="18" charset="0"/>
              <a:cs typeface="Times New Roman" pitchFamily="18" charset="0"/>
            </a:endParaRPr>
          </a:p>
        </p:txBody>
      </p:sp>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59BF1CD9-1682-4E31-B444-9BB31591FE22}" type="datetime1">
              <a:rPr lang="en-US" smtClean="0"/>
              <a:pPr>
                <a:defRPr/>
              </a:pPr>
              <a:t>9/29/2021</a:t>
            </a:fld>
            <a:endParaRPr lang="en-US"/>
          </a:p>
        </p:txBody>
      </p:sp>
      <p:sp>
        <p:nvSpPr>
          <p:cNvPr id="3" name="Vertical Scroll 2"/>
          <p:cNvSpPr/>
          <p:nvPr/>
        </p:nvSpPr>
        <p:spPr>
          <a:xfrm>
            <a:off x="-152400" y="1066800"/>
            <a:ext cx="4156075" cy="4343400"/>
          </a:xfrm>
          <a:prstGeom prst="verticalScroll">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vi-VN" altLang="en-US" sz="2400" dirty="0">
                <a:solidFill>
                  <a:schemeClr val="tx1"/>
                </a:solidFill>
                <a:latin typeface="Times New Roman" panose="02020603050405020304" pitchFamily="18" charset="0"/>
                <a:cs typeface="Times New Roman" panose="02020603050405020304" pitchFamily="18" charset="0"/>
              </a:rPr>
              <a:t>Triết học Mác - Lênin </a:t>
            </a:r>
            <a:r>
              <a:rPr lang="en-GB" altLang="en-US" sz="2400" dirty="0" err="1">
                <a:solidFill>
                  <a:schemeClr val="tx1"/>
                </a:solidFill>
                <a:latin typeface="Times New Roman" panose="02020603050405020304" pitchFamily="18" charset="0"/>
                <a:cs typeface="Times New Roman" panose="02020603050405020304" pitchFamily="18" charset="0"/>
              </a:rPr>
              <a:t>giải</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quyết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mối</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quan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hệ</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giữa</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vật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chất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và</a:t>
            </a:r>
            <a:r>
              <a:rPr lang="en-GB" altLang="en-US" sz="2400" dirty="0">
                <a:solidFill>
                  <a:schemeClr val="tx1"/>
                </a:solidFill>
                <a:latin typeface="Times New Roman" panose="02020603050405020304" pitchFamily="18" charset="0"/>
                <a:cs typeface="Times New Roman" panose="02020603050405020304" pitchFamily="18" charset="0"/>
              </a:rPr>
              <a:t> ý </a:t>
            </a:r>
            <a:r>
              <a:rPr lang="en-GB" altLang="en-US" sz="2400" dirty="0" err="1">
                <a:solidFill>
                  <a:schemeClr val="tx1"/>
                </a:solidFill>
                <a:latin typeface="Times New Roman" panose="02020603050405020304" pitchFamily="18" charset="0"/>
                <a:cs typeface="Times New Roman" panose="02020603050405020304" pitchFamily="18" charset="0"/>
              </a:rPr>
              <a:t>thức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trên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lập</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trường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duy</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vật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biện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chứng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và</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nghiên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cứu</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những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quy</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luật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vận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động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phát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triển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chung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nhất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của</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tự</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nhiên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xã</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hội</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và</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tư</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duy</a:t>
            </a:r>
            <a:r>
              <a:rPr lang="en-GB" altLang="en-US" sz="2400" dirty="0">
                <a:solidFill>
                  <a:schemeClr val="tx1"/>
                </a:solidFill>
                <a:latin typeface="Times New Roman" panose="02020603050405020304" pitchFamily="18" charset="0"/>
                <a:cs typeface="Times New Roman" panose="02020603050405020304" pitchFamily="18" charset="0"/>
              </a:rPr>
              <a:t>.</a:t>
            </a:r>
          </a:p>
        </p:txBody>
      </p:sp>
      <p:sp>
        <p:nvSpPr>
          <p:cNvPr id="5" name="Vertical Scroll 4"/>
          <p:cNvSpPr/>
          <p:nvPr/>
        </p:nvSpPr>
        <p:spPr>
          <a:xfrm>
            <a:off x="3435350" y="2133600"/>
            <a:ext cx="3276600" cy="3830638"/>
          </a:xfrm>
          <a:prstGeom prst="verticalScroll">
            <a:avLst/>
          </a:prstGeom>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GB" altLang="en-US" sz="2400">
                <a:solidFill>
                  <a:schemeClr val="tx1"/>
                </a:solidFill>
                <a:latin typeface="Times New Roman" panose="02020603050405020304" pitchFamily="18" charset="0"/>
                <a:cs typeface="Times New Roman" panose="02020603050405020304" pitchFamily="18" charset="0"/>
              </a:rPr>
              <a:t>Triết học Mác - Lênin phân biệt rõ ràng đối tượng của triết học và đối tượng của các khoa học cụ thể</a:t>
            </a:r>
            <a:endParaRPr lang="en-GB" altLang="en-US" sz="2400" dirty="0">
              <a:solidFill>
                <a:schemeClr val="tx1"/>
              </a:solidFill>
              <a:latin typeface="Times New Roman" panose="02020603050405020304" pitchFamily="18" charset="0"/>
              <a:cs typeface="Times New Roman" panose="02020603050405020304" pitchFamily="18" charset="0"/>
            </a:endParaRPr>
          </a:p>
        </p:txBody>
      </p:sp>
      <p:sp>
        <p:nvSpPr>
          <p:cNvPr id="8" name="Vertical Scroll 7"/>
          <p:cNvSpPr/>
          <p:nvPr/>
        </p:nvSpPr>
        <p:spPr>
          <a:xfrm>
            <a:off x="6178550" y="3505200"/>
            <a:ext cx="3079750" cy="3352800"/>
          </a:xfrm>
          <a:prstGeom prst="verticalScroll">
            <a:avLst/>
          </a:prstGeom>
        </p:spPr>
        <p:style>
          <a:lnRef idx="1">
            <a:schemeClr val="accent4"/>
          </a:lnRef>
          <a:fillRef idx="2">
            <a:schemeClr val="accent4"/>
          </a:fillRef>
          <a:effectRef idx="1">
            <a:schemeClr val="accent4"/>
          </a:effectRef>
          <a:fontRef idx="minor">
            <a:schemeClr val="dk1"/>
          </a:fontRef>
        </p:style>
        <p:txBody>
          <a:bodyPr anchor="ctr"/>
          <a:lstStyle/>
          <a:p>
            <a:pPr algn="just">
              <a:defRPr/>
            </a:pPr>
            <a:r>
              <a:rPr lang="en-GB" altLang="en-US" sz="2400">
                <a:solidFill>
                  <a:schemeClr val="tx1"/>
                </a:solidFill>
                <a:latin typeface="Times New Roman" panose="02020603050405020304" pitchFamily="18" charset="0"/>
                <a:cs typeface="Times New Roman" panose="02020603050405020304" pitchFamily="18" charset="0"/>
              </a:rPr>
              <a:t>Triết học Mác - Lênin có mối quan hệ gắn bó chặt chẽ với các khoa học cụ thể</a:t>
            </a:r>
            <a:endParaRPr lang="vi-VN" alt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3"/>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37"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900" decel="100000" fill="hold"/>
                                        <p:tgtEl>
                                          <p:spTgt spid="5"/>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3"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
                                        <p:tgtEl>
                                          <p:spTgt spid="8"/>
                                        </p:tgtEl>
                                      </p:cBhvr>
                                    </p:animEffect>
                                    <p:anim calcmode="lin" valueType="num">
                                      <p:cBhvr>
                                        <p:cTn id="23" dur="400" fill="hold"/>
                                        <p:tgtEl>
                                          <p:spTgt spid="8"/>
                                        </p:tgtEl>
                                        <p:attrNameLst>
                                          <p:attrName>ppt_x</p:attrName>
                                        </p:attrNameLst>
                                      </p:cBhvr>
                                      <p:tavLst>
                                        <p:tav tm="0">
                                          <p:val>
                                            <p:strVal val="#ppt_x"/>
                                          </p:val>
                                        </p:tav>
                                        <p:tav tm="100000">
                                          <p:val>
                                            <p:strVal val="#ppt_x"/>
                                          </p:val>
                                        </p:tav>
                                      </p:tavLst>
                                    </p:anim>
                                    <p:anim calcmode="lin" valueType="num">
                                      <p:cBhvr>
                                        <p:cTn id="24" dur="400" fill="hold"/>
                                        <p:tgtEl>
                                          <p:spTgt spid="8"/>
                                        </p:tgtEl>
                                        <p:attrNameLst>
                                          <p:attrName>ppt_y</p:attrName>
                                        </p:attrNameLst>
                                      </p:cBhvr>
                                      <p:tavLst>
                                        <p:tav tm="0">
                                          <p:val>
                                            <p:strVal val="#ppt_y+0.31"/>
                                          </p:val>
                                        </p:tav>
                                        <p:tav tm="100000">
                                          <p:val>
                                            <p:strVal val="#ppt_y+0.31"/>
                                          </p:val>
                                        </p:tav>
                                      </p:tavLst>
                                    </p:anim>
                                    <p:anim calcmode="lin" valueType="num">
                                      <p:cBhvr>
                                        <p:cTn id="25" dur="600" decel="50000" fill="hold">
                                          <p:stCondLst>
                                            <p:cond delay="400"/>
                                          </p:stCondLst>
                                        </p:cTn>
                                        <p:tgtEl>
                                          <p:spTgt spid="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6" dur="600" decel="50000" fill="hold">
                                          <p:stCondLst>
                                            <p:cond delay="400"/>
                                          </p:stCondLst>
                                        </p:cTn>
                                        <p:tgtEl>
                                          <p:spTgt spid="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4800" y="228600"/>
            <a:ext cx="8610600" cy="914400"/>
          </a:xfrm>
        </p:spPr>
        <p:txBody>
          <a:bodyPr/>
          <a:lstStyle/>
          <a:p>
            <a:r>
              <a:rPr lang="en-US" altLang="en-US" sz="3600" i="1">
                <a:latin typeface="Times New Roman" pitchFamily="18" charset="0"/>
                <a:cs typeface="Times New Roman" pitchFamily="18" charset="0"/>
              </a:rPr>
              <a:t>c. </a:t>
            </a:r>
            <a:r>
              <a:rPr lang="en-GB" altLang="en-US" sz="3600" i="1">
                <a:latin typeface="Times New Roman" pitchFamily="18" charset="0"/>
                <a:cs typeface="Times New Roman" pitchFamily="18" charset="0"/>
              </a:rPr>
              <a:t>Chức năng của triết học Mác - Lênin</a:t>
            </a:r>
            <a:endParaRPr lang="en-US" altLang="en-US" sz="3600">
              <a:latin typeface="Times New Roman" pitchFamily="18" charset="0"/>
              <a:cs typeface="Times New Roman" pitchFamily="18" charset="0"/>
            </a:endParaRPr>
          </a:p>
        </p:txBody>
      </p:sp>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A7D7504A-A3E7-454E-A1F8-E755B891FD74}" type="datetime1">
              <a:rPr lang="en-US" smtClean="0"/>
              <a:pPr>
                <a:defRPr/>
              </a:pPr>
              <a:t>9/29/2021</a:t>
            </a:fld>
            <a:endParaRPr lang="en-US"/>
          </a:p>
        </p:txBody>
      </p:sp>
      <p:sp>
        <p:nvSpPr>
          <p:cNvPr id="7" name="Oval 6"/>
          <p:cNvSpPr/>
          <p:nvPr/>
        </p:nvSpPr>
        <p:spPr>
          <a:xfrm>
            <a:off x="2032000" y="1295400"/>
            <a:ext cx="5580063" cy="768350"/>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en-US" sz="2800" b="1" kern="0">
                <a:solidFill>
                  <a:srgbClr val="000000"/>
                </a:solidFill>
                <a:latin typeface="Times New Roman" panose="02020603050405020304" pitchFamily="18" charset="0"/>
                <a:cs typeface="Times New Roman" panose="02020603050405020304" pitchFamily="18" charset="0"/>
              </a:rPr>
              <a:t>Chức năng thế giới quan</a:t>
            </a:r>
            <a:endParaRPr lang="en-US" sz="1600"/>
          </a:p>
        </p:txBody>
      </p:sp>
      <p:sp>
        <p:nvSpPr>
          <p:cNvPr id="8" name="Flowchart: Alternate Process 7"/>
          <p:cNvSpPr/>
          <p:nvPr/>
        </p:nvSpPr>
        <p:spPr>
          <a:xfrm>
            <a:off x="26988" y="2986088"/>
            <a:ext cx="3429000" cy="3735387"/>
          </a:xfrm>
          <a:prstGeom prst="flowChartAlternateProcess">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altLang="en-US" sz="2400" dirty="0" err="1">
                <a:solidFill>
                  <a:schemeClr val="tx1"/>
                </a:solidFill>
                <a:latin typeface="Times New Roman" panose="02020603050405020304" pitchFamily="18" charset="0"/>
                <a:cs typeface="Times New Roman" panose="02020603050405020304" pitchFamily="18" charset="0"/>
              </a:rPr>
              <a:t>Giúp</a:t>
            </a:r>
            <a:r>
              <a:rPr lang="en-US" altLang="en-US" sz="2400" dirty="0">
                <a:solidFill>
                  <a:schemeClr val="tx1"/>
                </a:solidFill>
                <a:latin typeface="Times New Roman" panose="02020603050405020304" pitchFamily="18" charset="0"/>
                <a:cs typeface="Times New Roman" panose="02020603050405020304" pitchFamily="18" charset="0"/>
              </a:rPr>
              <a:t> con </a:t>
            </a:r>
            <a:r>
              <a:rPr lang="en-US" altLang="en-US" sz="2400" dirty="0" err="1">
                <a:solidFill>
                  <a:schemeClr val="tx1"/>
                </a:solidFill>
                <a:latin typeface="Times New Roman" panose="02020603050405020304" pitchFamily="18" charset="0"/>
                <a:cs typeface="Times New Roman" panose="02020603050405020304" pitchFamily="18" charset="0"/>
              </a:rPr>
              <a:t>người</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nhận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thức</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đúng</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đắn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thế</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giới</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và</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bản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thân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để</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từ</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đó</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nhận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thức</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đúng</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bản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chất</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của</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tự</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nhiên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và</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xã</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hội</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giúp</a:t>
            </a:r>
            <a:r>
              <a:rPr lang="en-US" altLang="en-US" sz="2400" dirty="0">
                <a:solidFill>
                  <a:schemeClr val="tx1"/>
                </a:solidFill>
                <a:latin typeface="Times New Roman" panose="02020603050405020304" pitchFamily="18" charset="0"/>
                <a:cs typeface="Times New Roman" panose="02020603050405020304" pitchFamily="18" charset="0"/>
              </a:rPr>
              <a:t> con </a:t>
            </a:r>
            <a:r>
              <a:rPr lang="en-US" altLang="en-US" sz="2400" dirty="0" err="1">
                <a:solidFill>
                  <a:schemeClr val="tx1"/>
                </a:solidFill>
                <a:latin typeface="Times New Roman" panose="02020603050405020304" pitchFamily="18" charset="0"/>
                <a:cs typeface="Times New Roman" panose="02020603050405020304" pitchFamily="18" charset="0"/>
              </a:rPr>
              <a:t>người</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hình</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thành</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quan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điểm</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khoa</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học</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xác</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định</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thái</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độ</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và</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cách</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thức</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hoạt</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động</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của</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bản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thân</a:t>
            </a:r>
            <a:r>
              <a:rPr lang="en-US" altLang="en-US" sz="2400" dirty="0">
                <a:solidFill>
                  <a:schemeClr val="tx1"/>
                </a:solidFill>
                <a:latin typeface="Times New Roman" panose="02020603050405020304" pitchFamily="18" charset="0"/>
                <a:cs typeface="Times New Roman" panose="02020603050405020304" pitchFamily="18" charset="0"/>
              </a:rPr>
              <a:t>.</a:t>
            </a:r>
          </a:p>
        </p:txBody>
      </p:sp>
      <p:sp>
        <p:nvSpPr>
          <p:cNvPr id="9" name="Flowchart: Alternate Process 8"/>
          <p:cNvSpPr/>
          <p:nvPr/>
        </p:nvSpPr>
        <p:spPr>
          <a:xfrm>
            <a:off x="3735388" y="2971800"/>
            <a:ext cx="2171700" cy="3749675"/>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anchor="ctr"/>
          <a:lstStyle/>
          <a:p>
            <a:pPr algn="just">
              <a:defRPr/>
            </a:pPr>
            <a:r>
              <a:rPr lang="en-US" altLang="en-US" sz="2400" dirty="0" err="1">
                <a:solidFill>
                  <a:schemeClr val="tx1"/>
                </a:solidFill>
                <a:latin typeface="Times New Roman" panose="02020603050405020304" pitchFamily="18" charset="0"/>
                <a:cs typeface="Times New Roman" panose="02020603050405020304" pitchFamily="18" charset="0"/>
              </a:rPr>
              <a:t>Thế</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giới</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quan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duy</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vật</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biện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chứng</a:t>
            </a:r>
            <a:r>
              <a:rPr lang="en-US" altLang="en-US" sz="2400" dirty="0">
                <a:solidFill>
                  <a:schemeClr val="tx1"/>
                </a:solidFill>
                <a:latin typeface="Times New Roman" panose="02020603050405020304" pitchFamily="18" charset="0"/>
                <a:cs typeface="Times New Roman" panose="02020603050405020304" pitchFamily="18" charset="0"/>
              </a:rPr>
              <a:t> </a:t>
            </a:r>
            <a:r>
              <a:rPr lang="nl-NL" altLang="en-US" sz="2400" dirty="0">
                <a:solidFill>
                  <a:schemeClr val="tx1"/>
                </a:solidFill>
                <a:latin typeface="Times New Roman" panose="02020603050405020304" pitchFamily="18" charset="0"/>
                <a:cs typeface="Times New Roman" panose="02020603050405020304" pitchFamily="18" charset="0"/>
              </a:rPr>
              <a:t>nâng cao vai trò tích cực, sáng tạo của con người</a:t>
            </a:r>
          </a:p>
        </p:txBody>
      </p:sp>
      <p:sp>
        <p:nvSpPr>
          <p:cNvPr id="10" name="Flowchart: Alternate Process 9"/>
          <p:cNvSpPr/>
          <p:nvPr/>
        </p:nvSpPr>
        <p:spPr>
          <a:xfrm>
            <a:off x="6172200" y="2986088"/>
            <a:ext cx="2971800" cy="3735387"/>
          </a:xfrm>
          <a:prstGeom prst="flowChartAlternateProcess">
            <a:avLst/>
          </a:prstGeom>
          <a:solidFill>
            <a:schemeClr val="bg1">
              <a:lumMod val="75000"/>
            </a:schemeClr>
          </a:solidFill>
        </p:spPr>
        <p:style>
          <a:lnRef idx="1">
            <a:schemeClr val="accent2"/>
          </a:lnRef>
          <a:fillRef idx="2">
            <a:schemeClr val="accent2"/>
          </a:fillRef>
          <a:effectRef idx="1">
            <a:schemeClr val="accent2"/>
          </a:effectRef>
          <a:fontRef idx="minor">
            <a:schemeClr val="dk1"/>
          </a:fontRef>
        </p:style>
        <p:txBody>
          <a:bodyPr anchor="ctr"/>
          <a:lstStyle/>
          <a:p>
            <a:pPr algn="just">
              <a:defRPr/>
            </a:pPr>
            <a:r>
              <a:rPr lang="nl-NL" altLang="en-US" sz="2400" dirty="0">
                <a:solidFill>
                  <a:schemeClr val="tx1"/>
                </a:solidFill>
                <a:latin typeface="Times New Roman" panose="02020603050405020304" pitchFamily="18" charset="0"/>
                <a:cs typeface="Times New Roman" panose="02020603050405020304" pitchFamily="18" charset="0"/>
              </a:rPr>
              <a:t>Thế giới quan DVBC có vai trò là cơ sở khoa học để đấu tranh với các loại thế giới quan duy tâm, tôn giáo, phản khoa học.</a:t>
            </a:r>
            <a:endParaRPr lang="en-US" altLang="en-US" sz="2400" dirty="0">
              <a:solidFill>
                <a:schemeClr val="tx1"/>
              </a:solidFill>
              <a:latin typeface="Times New Roman" panose="02020603050405020304" pitchFamily="18" charset="0"/>
              <a:cs typeface="Times New Roman" panose="02020603050405020304" pitchFamily="18" charset="0"/>
            </a:endParaRPr>
          </a:p>
        </p:txBody>
      </p:sp>
      <p:cxnSp>
        <p:nvCxnSpPr>
          <p:cNvPr id="12" name="Straight Arrow Connector 11"/>
          <p:cNvCxnSpPr>
            <a:stCxn id="7" idx="4"/>
            <a:endCxn id="0" idx="0"/>
          </p:cNvCxnSpPr>
          <p:nvPr/>
        </p:nvCxnSpPr>
        <p:spPr>
          <a:xfrm flipH="1">
            <a:off x="1741488" y="2063750"/>
            <a:ext cx="3079750" cy="92233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7" idx="4"/>
            <a:endCxn id="9" idx="0"/>
          </p:cNvCxnSpPr>
          <p:nvPr/>
        </p:nvCxnSpPr>
        <p:spPr>
          <a:xfrm>
            <a:off x="4821238" y="2063750"/>
            <a:ext cx="0" cy="90805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7" idx="4"/>
            <a:endCxn id="10" idx="0"/>
          </p:cNvCxnSpPr>
          <p:nvPr/>
        </p:nvCxnSpPr>
        <p:spPr>
          <a:xfrm>
            <a:off x="4821238" y="2063750"/>
            <a:ext cx="2836862" cy="92233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3" presetClass="entr" presetSubtype="16"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plus(in)">
                                      <p:cBhvr>
                                        <p:cTn id="17" dur="2000"/>
                                        <p:tgtEl>
                                          <p:spTgt spid="12"/>
                                        </p:tgtEl>
                                      </p:cBhvr>
                                    </p:animEffect>
                                  </p:childTnLst>
                                </p:cTn>
                              </p:par>
                              <p:par>
                                <p:cTn id="18" presetID="13" presetClass="entr" presetSubtype="16"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plus(in)">
                                      <p:cBhvr>
                                        <p:cTn id="20" dur="20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strips(downLeft)">
                                      <p:cBhvr>
                                        <p:cTn id="25" dur="500"/>
                                        <p:tgtEl>
                                          <p:spTgt spid="16"/>
                                        </p:tgtEl>
                                      </p:cBhvr>
                                    </p:animEffect>
                                  </p:childTnLst>
                                </p:cTn>
                              </p:par>
                              <p:par>
                                <p:cTn id="26" presetID="18" presetClass="entr" presetSubtype="12"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strips(downLeft)">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50" presetClass="entr" presetSubtype="0" decel="10000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p:cTn id="33" dur="1000" fill="hold"/>
                                        <p:tgtEl>
                                          <p:spTgt spid="20"/>
                                        </p:tgtEl>
                                        <p:attrNameLst>
                                          <p:attrName>ppt_w</p:attrName>
                                        </p:attrNameLst>
                                      </p:cBhvr>
                                      <p:tavLst>
                                        <p:tav tm="0">
                                          <p:val>
                                            <p:strVal val="#ppt_w+.3"/>
                                          </p:val>
                                        </p:tav>
                                        <p:tav tm="100000">
                                          <p:val>
                                            <p:strVal val="#ppt_w"/>
                                          </p:val>
                                        </p:tav>
                                      </p:tavLst>
                                    </p:anim>
                                    <p:anim calcmode="lin" valueType="num">
                                      <p:cBhvr>
                                        <p:cTn id="34" dur="1000" fill="hold"/>
                                        <p:tgtEl>
                                          <p:spTgt spid="20"/>
                                        </p:tgtEl>
                                        <p:attrNameLst>
                                          <p:attrName>ppt_h</p:attrName>
                                        </p:attrNameLst>
                                      </p:cBhvr>
                                      <p:tavLst>
                                        <p:tav tm="0">
                                          <p:val>
                                            <p:strVal val="#ppt_h"/>
                                          </p:val>
                                        </p:tav>
                                        <p:tav tm="100000">
                                          <p:val>
                                            <p:strVal val="#ppt_h"/>
                                          </p:val>
                                        </p:tav>
                                      </p:tavLst>
                                    </p:anim>
                                    <p:animEffect transition="in" filter="fade">
                                      <p:cBhvr>
                                        <p:cTn id="35" dur="1000"/>
                                        <p:tgtEl>
                                          <p:spTgt spid="20"/>
                                        </p:tgtEl>
                                      </p:cBhvr>
                                    </p:animEffect>
                                  </p:childTnLst>
                                </p:cTn>
                              </p:par>
                              <p:par>
                                <p:cTn id="36" presetID="50" presetClass="entr" presetSubtype="0" decel="10000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1000" fill="hold"/>
                                        <p:tgtEl>
                                          <p:spTgt spid="10"/>
                                        </p:tgtEl>
                                        <p:attrNameLst>
                                          <p:attrName>ppt_w</p:attrName>
                                        </p:attrNameLst>
                                      </p:cBhvr>
                                      <p:tavLst>
                                        <p:tav tm="0">
                                          <p:val>
                                            <p:strVal val="#ppt_w+.3"/>
                                          </p:val>
                                        </p:tav>
                                        <p:tav tm="100000">
                                          <p:val>
                                            <p:strVal val="#ppt_w"/>
                                          </p:val>
                                        </p:tav>
                                      </p:tavLst>
                                    </p:anim>
                                    <p:anim calcmode="lin" valueType="num">
                                      <p:cBhvr>
                                        <p:cTn id="39" dur="1000" fill="hold"/>
                                        <p:tgtEl>
                                          <p:spTgt spid="10"/>
                                        </p:tgtEl>
                                        <p:attrNameLst>
                                          <p:attrName>ppt_h</p:attrName>
                                        </p:attrNameLst>
                                      </p:cBhvr>
                                      <p:tavLst>
                                        <p:tav tm="0">
                                          <p:val>
                                            <p:strVal val="#ppt_h"/>
                                          </p:val>
                                        </p:tav>
                                        <p:tav tm="100000">
                                          <p:val>
                                            <p:strVal val="#ppt_h"/>
                                          </p:val>
                                        </p:tav>
                                      </p:tavLst>
                                    </p:anim>
                                    <p:animEffect transition="in" filter="fade">
                                      <p:cBhvr>
                                        <p:cTn id="4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9" grpId="0" animBg="1"/>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228600" y="152400"/>
            <a:ext cx="8610600" cy="990600"/>
          </a:xfrm>
        </p:spPr>
        <p:txBody>
          <a:bodyPr/>
          <a:lstStyle/>
          <a:p>
            <a:pPr algn="just"/>
            <a:br>
              <a:rPr lang="vi-VN" altLang="en-US" sz="3200" dirty="0">
                <a:latin typeface="Times New Roman" pitchFamily="18" charset="0"/>
                <a:cs typeface="Times New Roman" pitchFamily="18" charset="0"/>
              </a:rPr>
            </a:br>
            <a:r>
              <a:rPr lang="vi-VN" altLang="en-US" sz="3200" dirty="0">
                <a:latin typeface="Times New Roman" pitchFamily="18" charset="0"/>
                <a:cs typeface="Times New Roman" pitchFamily="18" charset="0"/>
              </a:rPr>
              <a:t>3. Vai trò của triết học Mác - Lênin trong đời sống xã hội và </a:t>
            </a:r>
            <a:r>
              <a:rPr lang="en-US" altLang="en-US" sz="3200" dirty="0" err="1">
                <a:latin typeface="Times New Roman" pitchFamily="18" charset="0"/>
                <a:cs typeface="Times New Roman" pitchFamily="18" charset="0"/>
              </a:rPr>
              <a:t>trong</a:t>
            </a:r>
            <a:r>
              <a:rPr lang="vi-VN" altLang="en-US" sz="3200" dirty="0">
                <a:latin typeface="Times New Roman" pitchFamily="18" charset="0"/>
                <a:cs typeface="Times New Roman" pitchFamily="18" charset="0"/>
              </a:rPr>
              <a:t> sự nghiệp đổi mới ở Việt Nam hiện nay</a:t>
            </a:r>
          </a:p>
        </p:txBody>
      </p:sp>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A7D7504A-A3E7-454E-A1F8-E755B891FD74}" type="datetime1">
              <a:rPr lang="en-US" smtClean="0"/>
              <a:pPr>
                <a:defRPr/>
              </a:pPr>
              <a:t>9/29/2021</a:t>
            </a:fld>
            <a:endParaRPr lang="en-US"/>
          </a:p>
        </p:txBody>
      </p:sp>
      <p:sp>
        <p:nvSpPr>
          <p:cNvPr id="6" name="Flowchart: Alternate Process 5"/>
          <p:cNvSpPr/>
          <p:nvPr/>
        </p:nvSpPr>
        <p:spPr>
          <a:xfrm>
            <a:off x="1758950" y="1752600"/>
            <a:ext cx="7162800" cy="129540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anchor="ctr"/>
          <a:lstStyle/>
          <a:p>
            <a:pPr algn="just">
              <a:spcBef>
                <a:spcPct val="20000"/>
              </a:spcBef>
              <a:defRPr/>
            </a:pPr>
            <a:r>
              <a:rPr lang="en-GB" altLang="en-US" sz="2400" kern="0" dirty="0" err="1">
                <a:solidFill>
                  <a:srgbClr val="000000"/>
                </a:solidFill>
                <a:latin typeface="Times New Roman" panose="02020603050405020304" pitchFamily="18" charset="0"/>
                <a:cs typeface="Times New Roman" panose="02020603050405020304" pitchFamily="18" charset="0"/>
              </a:rPr>
              <a:t>Triết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Mác</a:t>
            </a:r>
            <a:r>
              <a:rPr lang="en-GB" altLang="en-US" sz="2400" kern="0" dirty="0">
                <a:solidFill>
                  <a:srgbClr val="000000"/>
                </a:solidFill>
                <a:latin typeface="Times New Roman" panose="02020603050405020304" pitchFamily="18" charset="0"/>
                <a:cs typeface="Times New Roman" panose="02020603050405020304" pitchFamily="18" charset="0"/>
              </a:rPr>
              <a:t> - </a:t>
            </a:r>
            <a:r>
              <a:rPr lang="en-GB" altLang="en-US" sz="2400" kern="0" dirty="0" err="1">
                <a:solidFill>
                  <a:srgbClr val="000000"/>
                </a:solidFill>
                <a:latin typeface="Times New Roman" panose="02020603050405020304" pitchFamily="18" charset="0"/>
                <a:cs typeface="Times New Roman" panose="02020603050405020304" pitchFamily="18" charset="0"/>
              </a:rPr>
              <a:t>Lênin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là</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thế</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giới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quan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phương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pháp</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luận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khoa</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và</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cách</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mạng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cho</a:t>
            </a:r>
            <a:r>
              <a:rPr lang="en-GB" altLang="en-US" sz="2400" kern="0" dirty="0">
                <a:solidFill>
                  <a:srgbClr val="000000"/>
                </a:solidFill>
                <a:latin typeface="Times New Roman" panose="02020603050405020304" pitchFamily="18" charset="0"/>
                <a:cs typeface="Times New Roman" panose="02020603050405020304" pitchFamily="18" charset="0"/>
              </a:rPr>
              <a:t> con </a:t>
            </a:r>
            <a:r>
              <a:rPr lang="en-GB" altLang="en-US" sz="2400" kern="0" dirty="0" err="1">
                <a:solidFill>
                  <a:srgbClr val="000000"/>
                </a:solidFill>
                <a:latin typeface="Times New Roman" panose="02020603050405020304" pitchFamily="18" charset="0"/>
                <a:cs typeface="Times New Roman" panose="02020603050405020304" pitchFamily="18" charset="0"/>
              </a:rPr>
              <a:t>người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trong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nhận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thức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và</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thực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tiễn</a:t>
            </a:r>
            <a:r>
              <a:rPr lang="en-GB" altLang="en-US" sz="2400" kern="0" dirty="0">
                <a:solidFill>
                  <a:srgbClr val="000000"/>
                </a:solidFill>
                <a:latin typeface="Times New Roman" panose="02020603050405020304" pitchFamily="18" charset="0"/>
                <a:cs typeface="Times New Roman" panose="02020603050405020304" pitchFamily="18" charset="0"/>
              </a:rPr>
              <a:t> </a:t>
            </a:r>
            <a:endParaRPr lang="vi-VN" altLang="en-US" sz="2400" kern="0" dirty="0">
              <a:solidFill>
                <a:srgbClr val="000000"/>
              </a:solidFill>
              <a:latin typeface="Times New Roman" panose="02020603050405020304" pitchFamily="18" charset="0"/>
              <a:cs typeface="Times New Roman" panose="02020603050405020304" pitchFamily="18" charset="0"/>
            </a:endParaRPr>
          </a:p>
        </p:txBody>
      </p:sp>
      <p:sp>
        <p:nvSpPr>
          <p:cNvPr id="7" name="Flowchart: Alternate Process 6"/>
          <p:cNvSpPr/>
          <p:nvPr/>
        </p:nvSpPr>
        <p:spPr>
          <a:xfrm>
            <a:off x="1060450" y="3351213"/>
            <a:ext cx="7861300" cy="1600200"/>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anchor="ctr"/>
          <a:lstStyle/>
          <a:p>
            <a:pPr algn="just">
              <a:spcBef>
                <a:spcPct val="20000"/>
              </a:spcBef>
              <a:defRPr/>
            </a:pPr>
            <a:r>
              <a:rPr lang="vi-VN" altLang="en-US" sz="2400" kern="0" dirty="0">
                <a:solidFill>
                  <a:srgbClr val="000000"/>
                </a:solidFill>
                <a:latin typeface="Times New Roman" panose="02020603050405020304" pitchFamily="18" charset="0"/>
                <a:cs typeface="Times New Roman" panose="02020603050405020304" pitchFamily="18" charset="0"/>
              </a:rPr>
              <a:t>Triết học Mác - Lênin là cơ sở thế giới quan và phương pháp luận khoa học và cách mạng để phân tích xu hướng phát triển của xã hội trong điều kiện cuộc cách mạng khoa học và công nghệ hiện đại phát triển mạnh mẽ. </a:t>
            </a:r>
          </a:p>
        </p:txBody>
      </p:sp>
      <p:sp>
        <p:nvSpPr>
          <p:cNvPr id="8" name="Flowchart: Alternate Process 7"/>
          <p:cNvSpPr/>
          <p:nvPr/>
        </p:nvSpPr>
        <p:spPr>
          <a:xfrm>
            <a:off x="450850" y="5257800"/>
            <a:ext cx="8470900" cy="1463675"/>
          </a:xfrm>
          <a:prstGeom prst="flowChartAlternateProcess">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en-GB" altLang="en-US" sz="2400" kern="0" dirty="0" err="1">
                <a:solidFill>
                  <a:srgbClr val="000000"/>
                </a:solidFill>
                <a:latin typeface="Times New Roman" panose="02020603050405020304" pitchFamily="18" charset="0"/>
                <a:cs typeface="Times New Roman" panose="02020603050405020304" pitchFamily="18" charset="0"/>
              </a:rPr>
              <a:t>Triết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Mác</a:t>
            </a:r>
            <a:r>
              <a:rPr lang="en-GB" altLang="en-US" sz="2400" kern="0" dirty="0">
                <a:solidFill>
                  <a:srgbClr val="000000"/>
                </a:solidFill>
                <a:latin typeface="Times New Roman" panose="02020603050405020304" pitchFamily="18" charset="0"/>
                <a:cs typeface="Times New Roman" panose="02020603050405020304" pitchFamily="18" charset="0"/>
              </a:rPr>
              <a:t> - </a:t>
            </a:r>
            <a:r>
              <a:rPr lang="en-GB" altLang="en-US" sz="2400" kern="0" dirty="0" err="1">
                <a:solidFill>
                  <a:srgbClr val="000000"/>
                </a:solidFill>
                <a:latin typeface="Times New Roman" panose="02020603050405020304" pitchFamily="18" charset="0"/>
                <a:cs typeface="Times New Roman" panose="02020603050405020304" pitchFamily="18" charset="0"/>
              </a:rPr>
              <a:t>Lênin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là</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cơ</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sở</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lý</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luận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khoa</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của</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công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cuộc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xây</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dựng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chủ</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nghĩa</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xã</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hội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trên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thế</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giới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và</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sự</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nghiệp</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đổi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mới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theo</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định</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hướng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xã</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hội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chủ</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nghĩa</a:t>
            </a:r>
            <a:r>
              <a:rPr lang="en-GB" altLang="en-US" sz="2400" kern="0" dirty="0">
                <a:solidFill>
                  <a:srgbClr val="000000"/>
                </a:solidFill>
                <a:latin typeface="Times New Roman" panose="02020603050405020304" pitchFamily="18" charset="0"/>
                <a:cs typeface="Times New Roman" panose="02020603050405020304" pitchFamily="18" charset="0"/>
              </a:rPr>
              <a:t> ở </a:t>
            </a:r>
            <a:r>
              <a:rPr lang="en-GB" altLang="en-US" sz="2400" kern="0" dirty="0" err="1">
                <a:solidFill>
                  <a:srgbClr val="000000"/>
                </a:solidFill>
                <a:latin typeface="Times New Roman" panose="02020603050405020304" pitchFamily="18" charset="0"/>
                <a:cs typeface="Times New Roman" panose="02020603050405020304" pitchFamily="18" charset="0"/>
              </a:rPr>
              <a:t>Việt</a:t>
            </a:r>
            <a:r>
              <a:rPr lang="en-GB" altLang="en-US" sz="2400" kern="0" dirty="0">
                <a:solidFill>
                  <a:srgbClr val="000000"/>
                </a:solidFill>
                <a:latin typeface="Times New Roman" panose="02020603050405020304" pitchFamily="18" charset="0"/>
                <a:cs typeface="Times New Roman" panose="02020603050405020304" pitchFamily="18" charset="0"/>
              </a:rPr>
              <a:t> Nam.</a:t>
            </a:r>
            <a:endParaRPr lang="vi-VN" altLang="en-US" sz="2400" kern="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plus(in)">
                                      <p:cBhvr>
                                        <p:cTn id="14" dur="2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amond(in)">
                                      <p:cBhvr>
                                        <p:cTn id="19"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quarter" idx="4294967295"/>
          </p:nvPr>
        </p:nvSpPr>
        <p:spPr>
          <a:xfrm>
            <a:off x="457200" y="6245225"/>
            <a:ext cx="2133600" cy="476250"/>
          </a:xfrm>
          <a:prstGeom prst="rect">
            <a:avLst/>
          </a:prstGeom>
        </p:spPr>
        <p:txBody>
          <a:bodyPr/>
          <a:lstStyle/>
          <a:p>
            <a:pPr>
              <a:defRPr/>
            </a:pPr>
            <a:fld id="{1AC84D43-40C8-441E-AFC2-C7C27D032D69}" type="datetime1">
              <a:rPr lang="en-US"/>
              <a:pPr>
                <a:defRPr/>
              </a:pPr>
              <a:t>9/29/2021</a:t>
            </a:fld>
            <a:endParaRPr lang="th-TH"/>
          </a:p>
        </p:txBody>
      </p:sp>
      <p:sp>
        <p:nvSpPr>
          <p:cNvPr id="5" name="WordArt 4"/>
          <p:cNvSpPr>
            <a:spLocks noChangeArrowheads="1" noChangeShapeType="1" noTextEdit="1"/>
          </p:cNvSpPr>
          <p:nvPr/>
        </p:nvSpPr>
        <p:spPr bwMode="auto">
          <a:xfrm>
            <a:off x="1371600" y="1752600"/>
            <a:ext cx="6324600" cy="1995488"/>
          </a:xfrm>
          <a:prstGeom prst="rect">
            <a:avLst/>
          </a:prstGeom>
          <a:ln>
            <a:noFill/>
          </a:ln>
        </p:spPr>
        <p:txBody>
          <a:bodyPr spcFirstLastPara="1" wrap="none" fromWordArt="1">
            <a:prstTxWarp prst="textArchUp">
              <a:avLst>
                <a:gd name="adj" fmla="val 10800004"/>
              </a:avLst>
            </a:prstTxWarp>
            <a:scene3d>
              <a:camera prst="orthographicFront"/>
              <a:lightRig rig="balanced" dir="t">
                <a:rot lat="0" lon="0" rev="2100000"/>
              </a:lightRig>
            </a:scene3d>
            <a:sp3d extrusionH="57150" prstMaterial="metal">
              <a:bevelT w="38100" h="25400"/>
              <a:contourClr>
                <a:schemeClr val="bg2"/>
              </a:contourClr>
            </a:sp3d>
          </a:bodyPr>
          <a:lstStyle/>
          <a:p>
            <a:pPr algn="ctr" eaLnBrk="1" hangingPunct="1">
              <a:defRPr/>
            </a:pPr>
            <a:r>
              <a:rPr lang="vi-VN" sz="3600" b="1" kern="10" dirty="0">
                <a:ln w="50800"/>
                <a:solidFill>
                  <a:schemeClr val="tx2">
                    <a:lumMod val="60000"/>
                    <a:lumOff val="40000"/>
                  </a:schemeClr>
                </a:solidFill>
                <a:latin typeface="Tahoma" pitchFamily="34" charset="0"/>
                <a:ea typeface="Tahoma" pitchFamily="34" charset="0"/>
                <a:cs typeface="Tahoma" pitchFamily="34" charset="0"/>
              </a:rPr>
              <a:t>Kết thúc chương</a:t>
            </a:r>
            <a:r>
              <a:rPr lang="en-US" sz="3600" b="1" kern="10" dirty="0">
                <a:ln w="50800"/>
                <a:solidFill>
                  <a:schemeClr val="tx2">
                    <a:lumMod val="60000"/>
                    <a:lumOff val="40000"/>
                  </a:schemeClr>
                </a:solidFill>
                <a:latin typeface="Tahoma" pitchFamily="34" charset="0"/>
                <a:ea typeface="Tahoma" pitchFamily="34" charset="0"/>
                <a:cs typeface="Tahoma" pitchFamily="34" charset="0"/>
              </a:rPr>
              <a:t> 1</a:t>
            </a:r>
            <a:r>
              <a:rPr lang="vi-VN" sz="3600" b="1" kern="10" dirty="0">
                <a:ln w="50800"/>
                <a:solidFill>
                  <a:schemeClr val="tx2">
                    <a:lumMod val="60000"/>
                    <a:lumOff val="40000"/>
                  </a:schemeClr>
                </a:solidFill>
                <a:latin typeface="Tahoma" pitchFamily="34" charset="0"/>
                <a:ea typeface="Tahoma" pitchFamily="34" charset="0"/>
                <a:cs typeface="Tahoma" pitchFamily="34" charset="0"/>
              </a:rPr>
              <a:t> !</a:t>
            </a:r>
          </a:p>
        </p:txBody>
      </p:sp>
      <p:sp>
        <p:nvSpPr>
          <p:cNvPr id="6" name="Rectangle 5"/>
          <p:cNvSpPr/>
          <p:nvPr/>
        </p:nvSpPr>
        <p:spPr>
          <a:xfrm>
            <a:off x="2068879" y="3733800"/>
            <a:ext cx="4177747" cy="923330"/>
          </a:xfrm>
          <a:prstGeom prst="rect">
            <a:avLst/>
          </a:prstGeom>
          <a:noFill/>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en-US" sz="5400" b="1" dirty="0" err="1">
                <a:ln w="11430"/>
                <a:solidFill>
                  <a:schemeClr val="bg1">
                    <a:lumMod val="50000"/>
                  </a:schemeClr>
                </a:solidFill>
                <a:effectLst>
                  <a:outerShdw blurRad="80000" dist="40000" dir="5040000" algn="tl">
                    <a:srgbClr val="000000">
                      <a:alpha val="30000"/>
                    </a:srgbClr>
                  </a:outerShdw>
                </a:effectLst>
                <a:latin typeface="Arial" charset="0"/>
                <a:cs typeface="Arial" charset="0"/>
              </a:rPr>
              <a:t>Xin</a:t>
            </a:r>
            <a:r>
              <a:rPr lang="en-US" sz="5400" b="1" dirty="0">
                <a:ln w="11430"/>
                <a:solidFill>
                  <a:schemeClr val="bg1">
                    <a:lumMod val="50000"/>
                  </a:schemeClr>
                </a:solidFill>
                <a:effectLst>
                  <a:outerShdw blurRad="80000" dist="40000" dir="5040000" algn="tl">
                    <a:srgbClr val="000000">
                      <a:alpha val="30000"/>
                    </a:srgbClr>
                  </a:outerShdw>
                </a:effectLst>
                <a:latin typeface="Arial" charset="0"/>
                <a:cs typeface="Arial" charset="0"/>
              </a:rPr>
              <a:t> </a:t>
            </a:r>
            <a:r>
              <a:rPr lang="en-US" sz="5400" b="1" dirty="0" err="1">
                <a:ln w="11430"/>
                <a:solidFill>
                  <a:schemeClr val="bg1">
                    <a:lumMod val="50000"/>
                  </a:schemeClr>
                </a:solidFill>
                <a:effectLst>
                  <a:outerShdw blurRad="80000" dist="40000" dir="5040000" algn="tl">
                    <a:srgbClr val="000000">
                      <a:alpha val="30000"/>
                    </a:srgbClr>
                  </a:outerShdw>
                </a:effectLst>
                <a:latin typeface="Arial" charset="0"/>
                <a:cs typeface="Arial" charset="0"/>
              </a:rPr>
              <a:t>cảm</a:t>
            </a:r>
            <a:r>
              <a:rPr lang="en-US" sz="5400" b="1" dirty="0">
                <a:ln w="11430"/>
                <a:solidFill>
                  <a:schemeClr val="bg1">
                    <a:lumMod val="50000"/>
                  </a:schemeClr>
                </a:solidFill>
                <a:effectLst>
                  <a:outerShdw blurRad="80000" dist="40000" dir="5040000" algn="tl">
                    <a:srgbClr val="000000">
                      <a:alpha val="30000"/>
                    </a:srgbClr>
                  </a:outerShdw>
                </a:effectLst>
                <a:latin typeface="Arial" charset="0"/>
                <a:cs typeface="Arial" charset="0"/>
              </a:rPr>
              <a:t> </a:t>
            </a:r>
            <a:r>
              <a:rPr lang="en-US" sz="5400" b="1" dirty="0" err="1">
                <a:ln w="11430"/>
                <a:solidFill>
                  <a:schemeClr val="bg1">
                    <a:lumMod val="50000"/>
                  </a:schemeClr>
                </a:solidFill>
                <a:effectLst>
                  <a:outerShdw blurRad="80000" dist="40000" dir="5040000" algn="tl">
                    <a:srgbClr val="000000">
                      <a:alpha val="30000"/>
                    </a:srgbClr>
                  </a:outerShdw>
                </a:effectLst>
                <a:latin typeface="Arial" charset="0"/>
                <a:cs typeface="Arial" charset="0"/>
              </a:rPr>
              <a:t>ơn</a:t>
            </a:r>
            <a:r>
              <a:rPr lang="en-US" sz="5400" b="1" dirty="0">
                <a:ln w="11430"/>
                <a:solidFill>
                  <a:schemeClr val="bg1">
                    <a:lumMod val="50000"/>
                  </a:schemeClr>
                </a:solidFill>
                <a:effectLst>
                  <a:outerShdw blurRad="80000" dist="40000" dir="5040000" algn="tl">
                    <a:srgbClr val="000000">
                      <a:alpha val="30000"/>
                    </a:srgbClr>
                  </a:outerShdw>
                </a:effectLst>
                <a:latin typeface="Arial" charset="0"/>
                <a:cs typeface="Arial" charset="0"/>
              </a:rPr>
              <a:t>!</a:t>
            </a:r>
          </a:p>
        </p:txBody>
      </p:sp>
      <p:sp>
        <p:nvSpPr>
          <p:cNvPr id="8" name="Subtitle 7"/>
          <p:cNvSpPr>
            <a:spLocks noGrp="1"/>
          </p:cNvSpPr>
          <p:nvPr>
            <p:ph type="subTitle"/>
          </p:nvPr>
        </p:nvSpPr>
        <p:spPr/>
        <p:txBody>
          <a:bodyPr/>
          <a:lstStyle/>
          <a:p>
            <a:endParaRPr lang="vi-VN" dirty="0"/>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ppt_x"/>
                                          </p:val>
                                        </p:tav>
                                        <p:tav tm="100000">
                                          <p:val>
                                            <p:strVal val="#ppt_x"/>
                                          </p:val>
                                        </p:tav>
                                      </p:tavLst>
                                    </p:anim>
                                    <p:anim calcmode="lin" valueType="num">
                                      <p:cBhvr additive="base">
                                        <p:cTn id="8" dur="2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4294967295"/>
          </p:nvPr>
        </p:nvSpPr>
        <p:spPr>
          <a:xfrm>
            <a:off x="152400" y="1219200"/>
            <a:ext cx="8839200" cy="5410200"/>
          </a:xfrm>
          <a:prstGeom prst="rect">
            <a:avLst/>
          </a:prstGeom>
        </p:spPr>
        <p:txBody>
          <a:bodyPr/>
          <a:lstStyle/>
          <a:p>
            <a:pPr algn="just" eaLnBrk="1" hangingPunct="1"/>
            <a:r>
              <a:rPr lang="en-US" altLang="en-US" dirty="0" err="1">
                <a:latin typeface="Times New Roman" pitchFamily="18" charset="0"/>
                <a:cs typeface="Times New Roman" pitchFamily="18" charset="0"/>
              </a:rPr>
              <a:t>Triết</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học</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là</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một</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hình</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thái</a:t>
            </a:r>
            <a:r>
              <a:rPr lang="en-US" altLang="en-US" dirty="0">
                <a:latin typeface="Times New Roman" pitchFamily="18" charset="0"/>
                <a:cs typeface="Times New Roman" pitchFamily="18" charset="0"/>
              </a:rPr>
              <a:t> ý </a:t>
            </a:r>
            <a:r>
              <a:rPr lang="en-US" altLang="en-US" dirty="0" err="1">
                <a:latin typeface="Times New Roman" pitchFamily="18" charset="0"/>
                <a:cs typeface="Times New Roman" pitchFamily="18" charset="0"/>
              </a:rPr>
              <a:t>thức</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xã</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hội</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là</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một</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bộ</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phận</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của</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kiến</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trúc</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thượng</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tầng</a:t>
            </a:r>
            <a:endParaRPr lang="en-US" altLang="en-US" dirty="0">
              <a:latin typeface="Times New Roman" pitchFamily="18" charset="0"/>
              <a:cs typeface="Times New Roman" pitchFamily="18" charset="0"/>
            </a:endParaRPr>
          </a:p>
        </p:txBody>
      </p:sp>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10D714E9-3B26-4978-A800-95CCD4AE1C9F}" type="datetime1">
              <a:rPr lang="en-US" smtClean="0"/>
              <a:pPr>
                <a:defRPr/>
              </a:pPr>
              <a:t>9/29/2021</a:t>
            </a:fld>
            <a:endParaRPr lang="en-US" dirty="0"/>
          </a:p>
        </p:txBody>
      </p:sp>
      <p:sp>
        <p:nvSpPr>
          <p:cNvPr id="6" name="Rounded Rectangle 5"/>
          <p:cNvSpPr/>
          <p:nvPr/>
        </p:nvSpPr>
        <p:spPr>
          <a:xfrm>
            <a:off x="457200" y="4598988"/>
            <a:ext cx="8458200" cy="187166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just" eaLnBrk="1" hangingPunct="1">
              <a:spcBef>
                <a:spcPct val="20000"/>
              </a:spcBef>
              <a:buFont typeface="Wingdings" panose="05000000000000000000" pitchFamily="2" charset="2"/>
              <a:buChar char="ü"/>
              <a:defRPr/>
            </a:pPr>
            <a:r>
              <a:rPr lang="en-US" altLang="en-US" sz="2800" kern="0" dirty="0" err="1">
                <a:solidFill>
                  <a:srgbClr val="000000"/>
                </a:solidFill>
                <a:latin typeface="Times New Roman" panose="02020603050405020304" pitchFamily="18" charset="0"/>
                <a:cs typeface="Times New Roman" panose="02020603050405020304" pitchFamily="18" charset="0"/>
              </a:rPr>
              <a:t>Triết</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học</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là</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hình</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thức</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tư</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duy</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lý</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luận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đầu</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tiên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và</a:t>
            </a:r>
            <a:r>
              <a:rPr lang="en-GB" altLang="en-US" sz="2800" kern="0" dirty="0">
                <a:solidFill>
                  <a:srgbClr val="000000"/>
                </a:solidFill>
              </a:rPr>
              <a:t> </a:t>
            </a:r>
            <a:r>
              <a:rPr lang="en-GB" altLang="en-US" sz="2800" kern="0" dirty="0" err="1">
                <a:solidFill>
                  <a:srgbClr val="000000"/>
                </a:solidFill>
                <a:latin typeface="Times New Roman" panose="02020603050405020304" pitchFamily="18" charset="0"/>
                <a:cs typeface="Times New Roman" panose="02020603050405020304" pitchFamily="18" charset="0"/>
              </a:rPr>
              <a:t>thể</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hiện</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khả</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năng</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tư</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duy</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trừu</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tượng</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năng</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lực</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khái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quát</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của</a:t>
            </a:r>
            <a:r>
              <a:rPr lang="en-GB" altLang="en-US" sz="2800" kern="0" dirty="0">
                <a:solidFill>
                  <a:srgbClr val="000000"/>
                </a:solidFill>
                <a:latin typeface="Times New Roman" panose="02020603050405020304" pitchFamily="18" charset="0"/>
                <a:cs typeface="Times New Roman" panose="02020603050405020304" pitchFamily="18" charset="0"/>
              </a:rPr>
              <a:t> con </a:t>
            </a:r>
            <a:r>
              <a:rPr lang="en-GB" altLang="en-US" sz="2800" kern="0" dirty="0" err="1">
                <a:solidFill>
                  <a:srgbClr val="000000"/>
                </a:solidFill>
                <a:latin typeface="Times New Roman" panose="02020603050405020304" pitchFamily="18" charset="0"/>
                <a:cs typeface="Times New Roman" panose="02020603050405020304" pitchFamily="18" charset="0"/>
              </a:rPr>
              <a:t>người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để</a:t>
            </a:r>
            <a:r>
              <a:rPr lang="en-GB" altLang="en-US" sz="2800" kern="0" dirty="0">
                <a:solidFill>
                  <a:srgbClr val="000000"/>
                </a:solidFill>
              </a:rPr>
              <a:t> </a:t>
            </a:r>
            <a:r>
              <a:rPr lang="en-GB" altLang="en-US" sz="2800" kern="0" dirty="0" err="1">
                <a:solidFill>
                  <a:srgbClr val="000000"/>
                </a:solidFill>
                <a:latin typeface="Times New Roman" panose="02020603050405020304" pitchFamily="18" charset="0"/>
                <a:cs typeface="Times New Roman" panose="02020603050405020304" pitchFamily="18" charset="0"/>
              </a:rPr>
              <a:t>giải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quyết</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tất</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cả</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các</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vấn</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đê</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nhận</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thức</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chung</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vê</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tư</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nhiên</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xa</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hội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tư</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duy</a:t>
            </a:r>
            <a:endParaRPr lang="en-US" altLang="en-US" sz="2800" kern="0" dirty="0">
              <a:solidFill>
                <a:srgbClr val="000000"/>
              </a:solidFill>
              <a:latin typeface="Times New Roman" panose="02020603050405020304" pitchFamily="18" charset="0"/>
              <a:cs typeface="Times New Roman" panose="02020603050405020304" pitchFamily="18" charset="0"/>
            </a:endParaRPr>
          </a:p>
        </p:txBody>
      </p:sp>
      <p:sp>
        <p:nvSpPr>
          <p:cNvPr id="9" name="Rounded Rectangle 8"/>
          <p:cNvSpPr/>
          <p:nvPr/>
        </p:nvSpPr>
        <p:spPr>
          <a:xfrm>
            <a:off x="457200" y="3346450"/>
            <a:ext cx="8458200" cy="99695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marL="342900" indent="-342900" algn="just" eaLnBrk="1" hangingPunct="1">
              <a:spcBef>
                <a:spcPct val="20000"/>
              </a:spcBef>
              <a:buFont typeface="Wingdings" panose="05000000000000000000" pitchFamily="2" charset="2"/>
              <a:buChar char="ü"/>
              <a:defRPr/>
            </a:pPr>
            <a:r>
              <a:rPr lang="en-US" altLang="en-US" sz="2800" kern="0" dirty="0" err="1">
                <a:solidFill>
                  <a:srgbClr val="000000"/>
                </a:solidFill>
                <a:latin typeface="Times New Roman" panose="02020603050405020304" pitchFamily="18" charset="0"/>
                <a:cs typeface="Times New Roman" panose="02020603050405020304" pitchFamily="18" charset="0"/>
              </a:rPr>
              <a:t>Trước</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khi</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triết</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học</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xuất</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hiện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thế</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giới</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quan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thần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thoại</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đã</a:t>
            </a:r>
            <a:r>
              <a:rPr lang="en-US" altLang="en-US" sz="2800" kern="0" dirty="0">
                <a:solidFill>
                  <a:srgbClr val="000000"/>
                </a:solidFill>
                <a:latin typeface="Times New Roman" panose="02020603050405020304" pitchFamily="18" charset="0"/>
                <a:cs typeface="Times New Roman" panose="02020603050405020304" pitchFamily="18" charset="0"/>
              </a:rPr>
              <a:t> chi </a:t>
            </a:r>
            <a:r>
              <a:rPr lang="en-US" altLang="en-US" sz="2800" kern="0" dirty="0" err="1">
                <a:solidFill>
                  <a:srgbClr val="000000"/>
                </a:solidFill>
                <a:latin typeface="Times New Roman" panose="02020603050405020304" pitchFamily="18" charset="0"/>
                <a:cs typeface="Times New Roman" panose="02020603050405020304" pitchFamily="18" charset="0"/>
              </a:rPr>
              <a:t>phối</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hoạt</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động</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nhận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thức</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của</a:t>
            </a:r>
            <a:r>
              <a:rPr lang="en-US" altLang="en-US" sz="2800" kern="0" dirty="0">
                <a:solidFill>
                  <a:srgbClr val="000000"/>
                </a:solidFill>
                <a:latin typeface="Times New Roman" panose="02020603050405020304" pitchFamily="18" charset="0"/>
                <a:cs typeface="Times New Roman" panose="02020603050405020304" pitchFamily="18" charset="0"/>
              </a:rPr>
              <a:t> con </a:t>
            </a:r>
            <a:r>
              <a:rPr lang="en-US" altLang="en-US" sz="2800" kern="0" dirty="0" err="1">
                <a:solidFill>
                  <a:srgbClr val="000000"/>
                </a:solidFill>
                <a:latin typeface="Times New Roman" panose="02020603050405020304" pitchFamily="18" charset="0"/>
                <a:cs typeface="Times New Roman" panose="02020603050405020304" pitchFamily="18" charset="0"/>
              </a:rPr>
              <a:t>người</a:t>
            </a:r>
            <a:endParaRPr lang="en-US" altLang="en-US" sz="2800" kern="0" dirty="0">
              <a:solidFill>
                <a:srgbClr val="000000"/>
              </a:solidFill>
              <a:latin typeface="Times New Roman" panose="02020603050405020304" pitchFamily="18" charset="0"/>
              <a:cs typeface="Times New Roman" panose="02020603050405020304" pitchFamily="18" charset="0"/>
            </a:endParaRPr>
          </a:p>
        </p:txBody>
      </p:sp>
      <p:sp>
        <p:nvSpPr>
          <p:cNvPr id="7" name="Oval 6"/>
          <p:cNvSpPr/>
          <p:nvPr/>
        </p:nvSpPr>
        <p:spPr>
          <a:xfrm>
            <a:off x="20638" y="2481263"/>
            <a:ext cx="6553200" cy="609600"/>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marL="342900" indent="-342900" algn="just" eaLnBrk="1" hangingPunct="1">
              <a:spcBef>
                <a:spcPct val="20000"/>
              </a:spcBef>
              <a:buFontTx/>
              <a:buChar char="•"/>
              <a:defRPr/>
            </a:pPr>
            <a:r>
              <a:rPr lang="en-US" altLang="en-US" sz="3200" i="1" kern="0" dirty="0" err="1">
                <a:solidFill>
                  <a:srgbClr val="000000"/>
                </a:solidFill>
                <a:latin typeface="Times New Roman" panose="02020603050405020304" pitchFamily="18" charset="0"/>
                <a:cs typeface="Times New Roman" panose="02020603050405020304" pitchFamily="18" charset="0"/>
              </a:rPr>
              <a:t>Nguồn</a:t>
            </a:r>
            <a:r>
              <a:rPr lang="en-US" altLang="en-US" sz="3200" i="1" kern="0" dirty="0">
                <a:solidFill>
                  <a:srgbClr val="000000"/>
                </a:solidFill>
                <a:latin typeface="Times New Roman" panose="02020603050405020304" pitchFamily="18" charset="0"/>
                <a:cs typeface="Times New Roman" panose="02020603050405020304" pitchFamily="18" charset="0"/>
              </a:rPr>
              <a:t> </a:t>
            </a:r>
            <a:r>
              <a:rPr lang="en-US" altLang="en-US" sz="3200" i="1" kern="0" dirty="0" err="1">
                <a:solidFill>
                  <a:srgbClr val="000000"/>
                </a:solidFill>
                <a:latin typeface="Times New Roman" panose="02020603050405020304" pitchFamily="18" charset="0"/>
                <a:cs typeface="Times New Roman" panose="02020603050405020304" pitchFamily="18" charset="0"/>
              </a:rPr>
              <a:t>gốc</a:t>
            </a:r>
            <a:r>
              <a:rPr lang="en-US" altLang="en-US" sz="3200" i="1" kern="0" dirty="0">
                <a:solidFill>
                  <a:srgbClr val="000000"/>
                </a:solidFill>
                <a:latin typeface="Times New Roman" panose="02020603050405020304" pitchFamily="18" charset="0"/>
                <a:cs typeface="Times New Roman" panose="02020603050405020304" pitchFamily="18" charset="0"/>
              </a:rPr>
              <a:t> </a:t>
            </a:r>
            <a:r>
              <a:rPr lang="en-US" altLang="en-US" sz="3200" i="1" kern="0" dirty="0" err="1">
                <a:solidFill>
                  <a:srgbClr val="000000"/>
                </a:solidFill>
                <a:latin typeface="Times New Roman" panose="02020603050405020304" pitchFamily="18" charset="0"/>
                <a:cs typeface="Times New Roman" panose="02020603050405020304" pitchFamily="18" charset="0"/>
              </a:rPr>
              <a:t>nhận</a:t>
            </a:r>
            <a:r>
              <a:rPr lang="en-US" altLang="en-US" sz="3200" i="1" kern="0" dirty="0">
                <a:solidFill>
                  <a:srgbClr val="000000"/>
                </a:solidFill>
                <a:latin typeface="Times New Roman" panose="02020603050405020304" pitchFamily="18" charset="0"/>
                <a:cs typeface="Times New Roman" panose="02020603050405020304" pitchFamily="18" charset="0"/>
              </a:rPr>
              <a:t> </a:t>
            </a:r>
            <a:r>
              <a:rPr lang="en-US" altLang="en-US" sz="3200" i="1" kern="0" dirty="0" err="1">
                <a:solidFill>
                  <a:srgbClr val="000000"/>
                </a:solidFill>
                <a:latin typeface="Times New Roman" panose="02020603050405020304" pitchFamily="18" charset="0"/>
                <a:cs typeface="Times New Roman" panose="02020603050405020304" pitchFamily="18" charset="0"/>
              </a:rPr>
              <a:t>thức</a:t>
            </a:r>
            <a:r>
              <a:rPr lang="en-US" altLang="en-US" sz="3200" kern="0" dirty="0">
                <a:solidFill>
                  <a:srgbClr val="000000"/>
                </a:solidFill>
                <a:latin typeface="Times New Roman" panose="02020603050405020304" pitchFamily="18" charset="0"/>
                <a:cs typeface="Times New Roman" panose="02020603050405020304" pitchFamily="18" charset="0"/>
              </a:rPr>
              <a:t>:</a:t>
            </a:r>
          </a:p>
        </p:txBody>
      </p:sp>
      <p:sp>
        <p:nvSpPr>
          <p:cNvPr id="8" name="Pentagon 7"/>
          <p:cNvSpPr/>
          <p:nvPr/>
        </p:nvSpPr>
        <p:spPr>
          <a:xfrm>
            <a:off x="0" y="285750"/>
            <a:ext cx="5715000" cy="660400"/>
          </a:xfrm>
          <a:prstGeom prst="homePlate">
            <a:avLst/>
          </a:prstGeom>
          <a:solidFill>
            <a:schemeClr val="accent1">
              <a:lumMod val="20000"/>
              <a:lumOff val="8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altLang="en-US" sz="3600" b="1" i="1" kern="0" dirty="0">
                <a:solidFill>
                  <a:srgbClr val="000066"/>
                </a:solidFill>
                <a:latin typeface="Times New Roman" panose="02020603050405020304" pitchFamily="18" charset="0"/>
                <a:ea typeface="+mj-ea"/>
                <a:cs typeface="Times New Roman" panose="02020603050405020304" pitchFamily="18" charset="0"/>
              </a:rPr>
              <a:t>a. </a:t>
            </a:r>
            <a:r>
              <a:rPr lang="en-GB" altLang="en-US" sz="3600" b="1" i="1" kern="0" dirty="0" err="1">
                <a:solidFill>
                  <a:srgbClr val="000066"/>
                </a:solidFill>
                <a:latin typeface="Times New Roman" panose="02020603050405020304" pitchFamily="18" charset="0"/>
                <a:ea typeface="+mj-ea"/>
                <a:cs typeface="Times New Roman" panose="02020603050405020304" pitchFamily="18" charset="0"/>
              </a:rPr>
              <a:t>Nguồn</a:t>
            </a:r>
            <a:r>
              <a:rPr lang="en-GB" altLang="en-US" sz="3600" b="1" i="1" kern="0" dirty="0">
                <a:solidFill>
                  <a:srgbClr val="000066"/>
                </a:solidFill>
                <a:latin typeface="Times New Roman" panose="02020603050405020304" pitchFamily="18" charset="0"/>
                <a:ea typeface="+mj-ea"/>
                <a:cs typeface="Times New Roman" panose="02020603050405020304" pitchFamily="18" charset="0"/>
              </a:rPr>
              <a:t> </a:t>
            </a:r>
            <a:r>
              <a:rPr lang="en-GB" altLang="en-US" sz="3600" b="1" i="1" kern="0" dirty="0" err="1">
                <a:solidFill>
                  <a:srgbClr val="000066"/>
                </a:solidFill>
                <a:latin typeface="Times New Roman" panose="02020603050405020304" pitchFamily="18" charset="0"/>
                <a:ea typeface="+mj-ea"/>
                <a:cs typeface="Times New Roman" panose="02020603050405020304" pitchFamily="18" charset="0"/>
              </a:rPr>
              <a:t>gốc</a:t>
            </a:r>
            <a:r>
              <a:rPr lang="en-GB" altLang="en-US" sz="3600" b="1" i="1" kern="0" dirty="0">
                <a:solidFill>
                  <a:srgbClr val="000066"/>
                </a:solidFill>
                <a:latin typeface="Times New Roman" panose="02020603050405020304" pitchFamily="18" charset="0"/>
                <a:ea typeface="+mj-ea"/>
                <a:cs typeface="Times New Roman" panose="02020603050405020304" pitchFamily="18" charset="0"/>
              </a:rPr>
              <a:t> </a:t>
            </a:r>
            <a:r>
              <a:rPr lang="en-GB" altLang="en-US" sz="3600" b="1" i="1" kern="0" dirty="0" err="1">
                <a:solidFill>
                  <a:srgbClr val="000066"/>
                </a:solidFill>
                <a:latin typeface="Times New Roman" panose="02020603050405020304" pitchFamily="18" charset="0"/>
                <a:ea typeface="+mj-ea"/>
                <a:cs typeface="Times New Roman" panose="02020603050405020304" pitchFamily="18" charset="0"/>
              </a:rPr>
              <a:t>của</a:t>
            </a:r>
            <a:r>
              <a:rPr lang="en-GB" altLang="en-US" sz="3600" b="1" i="1" kern="0" dirty="0">
                <a:solidFill>
                  <a:srgbClr val="000066"/>
                </a:solidFill>
                <a:latin typeface="Times New Roman" panose="02020603050405020304" pitchFamily="18" charset="0"/>
                <a:ea typeface="+mj-ea"/>
                <a:cs typeface="Times New Roman" panose="02020603050405020304" pitchFamily="18" charset="0"/>
              </a:rPr>
              <a:t> </a:t>
            </a:r>
            <a:r>
              <a:rPr lang="en-GB" altLang="en-US" sz="3600" b="1" i="1" kern="0" dirty="0" err="1">
                <a:solidFill>
                  <a:srgbClr val="000066"/>
                </a:solidFill>
                <a:latin typeface="Times New Roman" panose="02020603050405020304" pitchFamily="18" charset="0"/>
                <a:ea typeface="+mj-ea"/>
                <a:cs typeface="Times New Roman" panose="02020603050405020304" pitchFamily="18" charset="0"/>
              </a:rPr>
              <a:t>triết</a:t>
            </a:r>
            <a:r>
              <a:rPr lang="en-GB" altLang="en-US" sz="3600" b="1" i="1" kern="0" dirty="0">
                <a:solidFill>
                  <a:srgbClr val="000066"/>
                </a:solidFill>
                <a:latin typeface="Times New Roman" panose="02020603050405020304" pitchFamily="18" charset="0"/>
                <a:ea typeface="+mj-ea"/>
                <a:cs typeface="Times New Roman" panose="02020603050405020304" pitchFamily="18" charset="0"/>
              </a:rPr>
              <a:t> </a:t>
            </a:r>
            <a:r>
              <a:rPr lang="en-GB" altLang="en-US" sz="3600" b="1" i="1" kern="0" dirty="0" err="1">
                <a:solidFill>
                  <a:srgbClr val="000066"/>
                </a:solidFill>
                <a:latin typeface="Times New Roman" panose="02020603050405020304" pitchFamily="18" charset="0"/>
                <a:ea typeface="+mj-ea"/>
                <a:cs typeface="Times New Roman" panose="02020603050405020304" pitchFamily="18" charset="0"/>
              </a:rPr>
              <a:t>học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Effect transition="in" filter="barn(inVertical)">
                                      <p:cBhvr>
                                        <p:cTn id="7" dur="500"/>
                                        <p:tgtEl>
                                          <p:spTgt spid="163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7"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900" decel="100000" fill="hold"/>
                                        <p:tgtEl>
                                          <p:spTgt spid="6"/>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P spid="6" grpId="0" animBg="1"/>
      <p:bldP spid="9"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52400" y="152400"/>
            <a:ext cx="8915400" cy="762000"/>
          </a:xfrm>
        </p:spPr>
        <p:txBody>
          <a:bodyPr/>
          <a:lstStyle/>
          <a:p>
            <a:br>
              <a:rPr lang="en-GB" altLang="en-US" sz="3600" i="1" dirty="0">
                <a:latin typeface="Times New Roman" pitchFamily="18" charset="0"/>
                <a:cs typeface="Times New Roman" pitchFamily="18" charset="0"/>
              </a:rPr>
            </a:br>
            <a:r>
              <a:rPr lang="en-GB" altLang="en-US" sz="3600" i="1" dirty="0">
                <a:latin typeface="Times New Roman" pitchFamily="18" charset="0"/>
                <a:cs typeface="Times New Roman" pitchFamily="18" charset="0"/>
              </a:rPr>
              <a:t>a. </a:t>
            </a:r>
            <a:r>
              <a:rPr lang="en-GB" altLang="en-US" sz="3600" i="1" dirty="0" err="1">
                <a:latin typeface="Times New Roman" pitchFamily="18" charset="0"/>
                <a:cs typeface="Times New Roman" pitchFamily="18" charset="0"/>
              </a:rPr>
              <a:t>Nguồn</a:t>
            </a:r>
            <a:r>
              <a:rPr lang="en-GB" altLang="en-US" sz="3600" i="1" dirty="0">
                <a:latin typeface="Times New Roman" pitchFamily="18" charset="0"/>
                <a:cs typeface="Times New Roman" pitchFamily="18" charset="0"/>
              </a:rPr>
              <a:t> </a:t>
            </a:r>
            <a:r>
              <a:rPr lang="en-GB" altLang="en-US" sz="3600" i="1" dirty="0" err="1">
                <a:latin typeface="Times New Roman" pitchFamily="18" charset="0"/>
                <a:cs typeface="Times New Roman" pitchFamily="18" charset="0"/>
              </a:rPr>
              <a:t>gốc</a:t>
            </a:r>
            <a:r>
              <a:rPr lang="en-GB" altLang="en-US" sz="3600" i="1" dirty="0">
                <a:latin typeface="Times New Roman" pitchFamily="18" charset="0"/>
                <a:cs typeface="Times New Roman" pitchFamily="18" charset="0"/>
              </a:rPr>
              <a:t> </a:t>
            </a:r>
            <a:r>
              <a:rPr lang="en-GB" altLang="en-US" sz="3600" i="1" dirty="0" err="1">
                <a:latin typeface="Times New Roman" pitchFamily="18" charset="0"/>
                <a:cs typeface="Times New Roman" pitchFamily="18" charset="0"/>
              </a:rPr>
              <a:t>của</a:t>
            </a:r>
            <a:r>
              <a:rPr lang="en-GB" altLang="en-US" sz="3600" i="1" dirty="0">
                <a:latin typeface="Times New Roman" pitchFamily="18" charset="0"/>
                <a:cs typeface="Times New Roman" pitchFamily="18" charset="0"/>
              </a:rPr>
              <a:t> </a:t>
            </a:r>
            <a:r>
              <a:rPr lang="en-GB" altLang="en-US" sz="3600" i="1" dirty="0" err="1">
                <a:latin typeface="Times New Roman" pitchFamily="18" charset="0"/>
                <a:cs typeface="Times New Roman" pitchFamily="18" charset="0"/>
              </a:rPr>
              <a:t>triết</a:t>
            </a:r>
            <a:r>
              <a:rPr lang="en-GB" altLang="en-US" sz="3600" i="1" dirty="0">
                <a:latin typeface="Times New Roman" pitchFamily="18" charset="0"/>
                <a:cs typeface="Times New Roman" pitchFamily="18" charset="0"/>
              </a:rPr>
              <a:t> </a:t>
            </a:r>
            <a:r>
              <a:rPr lang="en-GB" altLang="en-US" sz="3600" i="1" dirty="0" err="1">
                <a:latin typeface="Times New Roman" pitchFamily="18" charset="0"/>
                <a:cs typeface="Times New Roman" pitchFamily="18" charset="0"/>
              </a:rPr>
              <a:t>học</a:t>
            </a:r>
            <a:br>
              <a:rPr lang="vi-VN" altLang="en-US" sz="3600" i="1" dirty="0">
                <a:latin typeface="Times New Roman" pitchFamily="18" charset="0"/>
                <a:cs typeface="Times New Roman" pitchFamily="18" charset="0"/>
              </a:rPr>
            </a:br>
            <a:endParaRPr lang="vi-VN" altLang="en-US" sz="3600" dirty="0">
              <a:latin typeface="Times New Roman" pitchFamily="18" charset="0"/>
              <a:cs typeface="Times New Roman" pitchFamily="18" charset="0"/>
            </a:endParaRPr>
          </a:p>
        </p:txBody>
      </p:sp>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10D714E9-3B26-4978-A800-95CCD4AE1C9F}" type="datetime1">
              <a:rPr lang="en-US" smtClean="0"/>
              <a:pPr>
                <a:defRPr/>
              </a:pPr>
              <a:t>9/29/2021</a:t>
            </a:fld>
            <a:endParaRPr lang="en-US"/>
          </a:p>
        </p:txBody>
      </p:sp>
      <p:sp>
        <p:nvSpPr>
          <p:cNvPr id="2" name="Oval 1"/>
          <p:cNvSpPr/>
          <p:nvPr/>
        </p:nvSpPr>
        <p:spPr>
          <a:xfrm>
            <a:off x="-20638" y="1203325"/>
            <a:ext cx="5846763" cy="6858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spcBef>
                <a:spcPct val="20000"/>
              </a:spcBef>
              <a:buFontTx/>
              <a:buChar char="•"/>
              <a:defRPr/>
            </a:pPr>
            <a:r>
              <a:rPr lang="en-US" altLang="en-US" sz="3200" kern="0">
                <a:solidFill>
                  <a:srgbClr val="000000"/>
                </a:solidFill>
                <a:latin typeface="Times New Roman" panose="02020603050405020304" pitchFamily="18" charset="0"/>
                <a:cs typeface="Times New Roman" panose="02020603050405020304" pitchFamily="18" charset="0"/>
              </a:rPr>
              <a:t>Nguồn gốc xã hội: </a:t>
            </a:r>
            <a:endParaRPr lang="en-US" altLang="en-US" sz="3200" kern="0" dirty="0">
              <a:solidFill>
                <a:srgbClr val="000000"/>
              </a:solidFill>
              <a:latin typeface="Times New Roman" panose="02020603050405020304" pitchFamily="18" charset="0"/>
              <a:cs typeface="Times New Roman" panose="02020603050405020304" pitchFamily="18" charset="0"/>
            </a:endParaRPr>
          </a:p>
        </p:txBody>
      </p:sp>
      <p:sp>
        <p:nvSpPr>
          <p:cNvPr id="3" name="Rounded Rectangle 2"/>
          <p:cNvSpPr/>
          <p:nvPr/>
        </p:nvSpPr>
        <p:spPr>
          <a:xfrm>
            <a:off x="457200" y="2165350"/>
            <a:ext cx="8305800" cy="1319213"/>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just">
              <a:spcBef>
                <a:spcPct val="20000"/>
              </a:spcBef>
              <a:buFont typeface="Wingdings" panose="05000000000000000000" pitchFamily="2" charset="2"/>
              <a:buChar char="ü"/>
              <a:defRPr/>
            </a:pPr>
            <a:r>
              <a:rPr lang="en-US" altLang="en-US" sz="2800" kern="0" dirty="0" err="1">
                <a:solidFill>
                  <a:srgbClr val="000000"/>
                </a:solidFill>
                <a:latin typeface="Times New Roman" panose="02020603050405020304" pitchFamily="18" charset="0"/>
                <a:cs typeface="Times New Roman" panose="02020603050405020304" pitchFamily="18" charset="0"/>
              </a:rPr>
              <a:t>Phân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công</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lao</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động</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xã</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hội</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dẫn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đến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sự</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phân</a:t>
            </a:r>
            <a:r>
              <a:rPr lang="en-US" altLang="en-US" sz="2800" kern="0" dirty="0">
                <a:solidFill>
                  <a:srgbClr val="000000"/>
                </a:solidFill>
                <a:latin typeface="Times New Roman" panose="02020603050405020304" pitchFamily="18" charset="0"/>
                <a:cs typeface="Times New Roman" panose="02020603050405020304" pitchFamily="18" charset="0"/>
              </a:rPr>
              <a:t> chia </a:t>
            </a:r>
            <a:r>
              <a:rPr lang="en-US" altLang="en-US" sz="2800" kern="0" dirty="0" err="1">
                <a:solidFill>
                  <a:srgbClr val="000000"/>
                </a:solidFill>
                <a:latin typeface="Times New Roman" panose="02020603050405020304" pitchFamily="18" charset="0"/>
                <a:cs typeface="Times New Roman" panose="02020603050405020304" pitchFamily="18" charset="0"/>
              </a:rPr>
              <a:t>lao</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động</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là</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nguồn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gốc</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dẫn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đến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chế</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độ</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tư</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hữu</a:t>
            </a:r>
            <a:endParaRPr lang="en-US" altLang="en-US" sz="2800" kern="0" dirty="0">
              <a:solidFill>
                <a:srgbClr val="000000"/>
              </a:solidFill>
              <a:latin typeface="Times New Roman" panose="02020603050405020304" pitchFamily="18" charset="0"/>
              <a:cs typeface="Times New Roman" panose="02020603050405020304" pitchFamily="18" charset="0"/>
            </a:endParaRPr>
          </a:p>
        </p:txBody>
      </p:sp>
      <p:sp>
        <p:nvSpPr>
          <p:cNvPr id="7" name="Rounded Rectangle 6"/>
          <p:cNvSpPr/>
          <p:nvPr/>
        </p:nvSpPr>
        <p:spPr>
          <a:xfrm>
            <a:off x="457200" y="3805238"/>
            <a:ext cx="8305800" cy="1979612"/>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marL="342900" indent="-342900" algn="just">
              <a:spcBef>
                <a:spcPct val="20000"/>
              </a:spcBef>
              <a:buFont typeface="Wingdings" panose="05000000000000000000" pitchFamily="2" charset="2"/>
              <a:buChar char="ü"/>
              <a:defRPr/>
            </a:pPr>
            <a:r>
              <a:rPr lang="en-US" altLang="en-US" sz="2800" kern="0" dirty="0" err="1">
                <a:solidFill>
                  <a:srgbClr val="000000"/>
                </a:solidFill>
                <a:latin typeface="Times New Roman" panose="02020603050405020304" pitchFamily="18" charset="0"/>
                <a:cs typeface="Times New Roman" panose="02020603050405020304" pitchFamily="18" charset="0"/>
              </a:rPr>
              <a:t>Khi</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xã</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hội</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có</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sự</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phân</a:t>
            </a:r>
            <a:r>
              <a:rPr lang="en-US" altLang="en-US" sz="2800" kern="0" dirty="0">
                <a:solidFill>
                  <a:srgbClr val="000000"/>
                </a:solidFill>
                <a:latin typeface="Times New Roman" panose="02020603050405020304" pitchFamily="18" charset="0"/>
                <a:cs typeface="Times New Roman" panose="02020603050405020304" pitchFamily="18" charset="0"/>
              </a:rPr>
              <a:t> chia </a:t>
            </a:r>
            <a:r>
              <a:rPr lang="en-US" altLang="en-US" sz="2800" kern="0" dirty="0" err="1">
                <a:solidFill>
                  <a:srgbClr val="000000"/>
                </a:solidFill>
                <a:latin typeface="Times New Roman" panose="02020603050405020304" pitchFamily="18" charset="0"/>
                <a:cs typeface="Times New Roman" panose="02020603050405020304" pitchFamily="18" charset="0"/>
              </a:rPr>
              <a:t>giai</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cấp</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triết</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học</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ra</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đời</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bản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thân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nó</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đã</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mang</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tính</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đảng</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nhiệm</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vụ</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của</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nó</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là</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luận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chứng</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và</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bảo</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vệ</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lợi</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ích</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của</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một</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giai</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cấp</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xác</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định</a:t>
            </a:r>
            <a:r>
              <a:rPr lang="en-US" altLang="en-US" sz="2800" kern="0" dirty="0">
                <a:solidFill>
                  <a:srgbClr val="000000"/>
                </a:solidFill>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AutoShape 3"/>
          <p:cNvSpPr>
            <a:spLocks noChangeArrowheads="1"/>
          </p:cNvSpPr>
          <p:nvPr/>
        </p:nvSpPr>
        <p:spPr bwMode="auto">
          <a:xfrm>
            <a:off x="0" y="914400"/>
            <a:ext cx="2895600" cy="838200"/>
          </a:xfrm>
          <a:prstGeom prst="cloudCallout">
            <a:avLst>
              <a:gd name="adj1" fmla="val -39662"/>
              <a:gd name="adj2" fmla="val 108750"/>
            </a:avLst>
          </a:prstGeom>
          <a:noFill/>
          <a:ln w="38100">
            <a:solidFill>
              <a:srgbClr val="3366FF"/>
            </a:solidFill>
            <a:prstDash val="sysDot"/>
            <a:round/>
            <a:headEnd/>
            <a:tailEnd/>
          </a:ln>
        </p:spPr>
        <p:txBody>
          <a:bodyPr/>
          <a:lstStyle/>
          <a:p>
            <a:pPr algn="ctr" eaLnBrk="1" hangingPunct="1"/>
            <a:r>
              <a:rPr lang="en-US" altLang="en-US" b="1"/>
              <a:t>Triết học là gì ?</a:t>
            </a:r>
          </a:p>
        </p:txBody>
      </p:sp>
      <p:sp>
        <p:nvSpPr>
          <p:cNvPr id="3080" name="Text Box 8"/>
          <p:cNvSpPr txBox="1">
            <a:spLocks noChangeArrowheads="1"/>
          </p:cNvSpPr>
          <p:nvPr/>
        </p:nvSpPr>
        <p:spPr bwMode="auto">
          <a:xfrm>
            <a:off x="2943225" y="1406525"/>
            <a:ext cx="6057900" cy="2676525"/>
          </a:xfrm>
          <a:prstGeom prst="rect">
            <a:avLst/>
          </a:prstGeom>
          <a:noFill/>
          <a:ln w="9525">
            <a:noFill/>
            <a:miter lim="800000"/>
            <a:headEnd/>
            <a:tailEnd/>
          </a:ln>
        </p:spPr>
        <p:txBody>
          <a:bodyPr>
            <a:spAutoFit/>
          </a:bodyPr>
          <a:lstStyle/>
          <a:p>
            <a:pPr eaLnBrk="1" hangingPunct="1"/>
            <a:r>
              <a:rPr lang="en-US" altLang="en-US" sz="2400" b="1" dirty="0" err="1">
                <a:latin typeface="Times New Roman" pitchFamily="18" charset="0"/>
                <a:ea typeface="Cordia New" pitchFamily="34" charset="-34"/>
                <a:cs typeface="Times New Roman" pitchFamily="18" charset="0"/>
              </a:rPr>
              <a:t>Trung</a:t>
            </a:r>
            <a:r>
              <a:rPr lang="en-US" altLang="en-US" sz="2400" b="1" dirty="0">
                <a:latin typeface="Times New Roman" pitchFamily="18" charset="0"/>
                <a:ea typeface="Cordia New" pitchFamily="34" charset="-34"/>
                <a:cs typeface="Times New Roman" pitchFamily="18" charset="0"/>
              </a:rPr>
              <a:t> </a:t>
            </a:r>
            <a:r>
              <a:rPr lang="en-US" altLang="en-US" sz="2400" b="1" dirty="0" err="1">
                <a:latin typeface="Times New Roman" pitchFamily="18" charset="0"/>
                <a:ea typeface="Cordia New" pitchFamily="34" charset="-34"/>
                <a:cs typeface="Times New Roman" pitchFamily="18" charset="0"/>
              </a:rPr>
              <a:t>Quốc</a:t>
            </a:r>
            <a:r>
              <a:rPr lang="en-US" altLang="en-US" sz="2400" b="1" dirty="0">
                <a:latin typeface="Times New Roman" pitchFamily="18" charset="0"/>
                <a:ea typeface="Cordia New" pitchFamily="34" charset="-34"/>
                <a:cs typeface="Times New Roman" pitchFamily="18" charset="0"/>
              </a:rPr>
              <a:t>: </a:t>
            </a:r>
            <a:r>
              <a:rPr lang="en-US" altLang="en-US" sz="2400" b="1" i="1" dirty="0" err="1">
                <a:latin typeface="Times New Roman" pitchFamily="18" charset="0"/>
                <a:ea typeface="Cordia New" pitchFamily="34" charset="-34"/>
                <a:cs typeface="Times New Roman" pitchFamily="18" charset="0"/>
              </a:rPr>
              <a:t>Triết</a:t>
            </a:r>
            <a:r>
              <a:rPr lang="en-US" altLang="en-US" sz="2400" b="1" i="1" dirty="0">
                <a:latin typeface="Times New Roman" pitchFamily="18" charset="0"/>
                <a:ea typeface="Cordia New" pitchFamily="34" charset="-34"/>
                <a:cs typeface="Times New Roman" pitchFamily="18" charset="0"/>
              </a:rPr>
              <a:t> = </a:t>
            </a:r>
            <a:r>
              <a:rPr lang="en-US" altLang="en-US" sz="2400" b="1" i="1" dirty="0" err="1">
                <a:latin typeface="Times New Roman" pitchFamily="18" charset="0"/>
                <a:ea typeface="Cordia New" pitchFamily="34" charset="-34"/>
                <a:cs typeface="Times New Roman" pitchFamily="18" charset="0"/>
              </a:rPr>
              <a:t>Trí</a:t>
            </a:r>
            <a:r>
              <a:rPr lang="en-US" altLang="en-US" sz="2400" b="1" i="1" dirty="0">
                <a:latin typeface="Times New Roman" pitchFamily="18" charset="0"/>
                <a:ea typeface="Cordia New" pitchFamily="34" charset="-34"/>
                <a:cs typeface="Times New Roman" pitchFamily="18" charset="0"/>
              </a:rPr>
              <a:t>:</a:t>
            </a:r>
            <a:r>
              <a:rPr lang="en-US" altLang="en-US" sz="2400" b="1"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sư</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truy</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tìm</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bản</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chất</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của</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đối</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tượng</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nhận</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thức</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thường</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là</a:t>
            </a:r>
            <a:r>
              <a:rPr lang="en-GB" altLang="en-US" sz="2400" dirty="0">
                <a:latin typeface="Times New Roman" pitchFamily="18" charset="0"/>
                <a:ea typeface="Cordia New" pitchFamily="34" charset="-34"/>
                <a:cs typeface="Times New Roman" pitchFamily="18" charset="0"/>
              </a:rPr>
              <a:t> con </a:t>
            </a:r>
            <a:r>
              <a:rPr lang="en-GB" altLang="en-US" sz="2400" dirty="0" err="1">
                <a:latin typeface="Times New Roman" pitchFamily="18" charset="0"/>
                <a:ea typeface="Cordia New" pitchFamily="34" charset="-34"/>
                <a:cs typeface="Times New Roman" pitchFamily="18" charset="0"/>
              </a:rPr>
              <a:t>người</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xã</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hội</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vũ</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trụ</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và</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tư</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tưởng</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tinh</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thần</a:t>
            </a:r>
            <a:endParaRPr lang="nl-NL" altLang="en-US" sz="2400" dirty="0">
              <a:latin typeface="Times New Roman" pitchFamily="18" charset="0"/>
              <a:ea typeface="Cordia New" pitchFamily="34" charset="-34"/>
              <a:cs typeface="Times New Roman" pitchFamily="18" charset="0"/>
            </a:endParaRPr>
          </a:p>
          <a:p>
            <a:pPr eaLnBrk="1" hangingPunct="1"/>
            <a:r>
              <a:rPr lang="nl-NL" altLang="en-US" sz="2400" b="1" dirty="0">
                <a:latin typeface="Times New Roman" pitchFamily="18" charset="0"/>
                <a:ea typeface="Cordia New" pitchFamily="34" charset="-34"/>
                <a:cs typeface="Times New Roman" pitchFamily="18" charset="0"/>
              </a:rPr>
              <a:t>Ấn Độ:</a:t>
            </a:r>
            <a:r>
              <a:rPr lang="nl-NL" altLang="en-US" sz="2400" dirty="0">
                <a:latin typeface="Times New Roman" pitchFamily="18" charset="0"/>
                <a:ea typeface="Cordia New" pitchFamily="34" charset="-34"/>
                <a:cs typeface="Times New Roman" pitchFamily="18" charset="0"/>
              </a:rPr>
              <a:t> </a:t>
            </a:r>
            <a:r>
              <a:rPr lang="nl-NL" altLang="en-US" sz="2400" b="1" i="1" dirty="0">
                <a:latin typeface="Times New Roman" pitchFamily="18" charset="0"/>
                <a:ea typeface="Cordia New" pitchFamily="34" charset="-34"/>
                <a:cs typeface="Times New Roman" pitchFamily="18" charset="0"/>
              </a:rPr>
              <a:t>Triết = “darshana”</a:t>
            </a:r>
            <a:r>
              <a:rPr lang="nl-NL" altLang="en-US" sz="2400" dirty="0">
                <a:latin typeface="Times New Roman" pitchFamily="18" charset="0"/>
                <a:ea typeface="Cordia New" pitchFamily="34" charset="-34"/>
                <a:cs typeface="Times New Roman" pitchFamily="18" charset="0"/>
              </a:rPr>
              <a:t>, có nghĩa là “chiêm ngưỡng” là con đường suy ngẫm để dẫn dắt con người đến với lẽ phải, thấu đạt được chân lý về vũ trụ và nhân sinh</a:t>
            </a:r>
            <a:endParaRPr lang="en-US" altLang="en-US" sz="2400" b="1" dirty="0">
              <a:latin typeface="Times New Roman" pitchFamily="18" charset="0"/>
              <a:ea typeface="Cordia New" pitchFamily="34" charset="-34"/>
              <a:cs typeface="Times New Roman" pitchFamily="18" charset="0"/>
            </a:endParaRPr>
          </a:p>
        </p:txBody>
      </p:sp>
      <p:pic>
        <p:nvPicPr>
          <p:cNvPr id="9220" name="Picture 13" descr="van-ly-truong-thanh-01"/>
          <p:cNvPicPr>
            <a:picLocks noChangeAspect="1" noChangeArrowheads="1"/>
          </p:cNvPicPr>
          <p:nvPr/>
        </p:nvPicPr>
        <p:blipFill>
          <a:blip r:embed="rId2"/>
          <a:srcRect/>
          <a:stretch>
            <a:fillRect/>
          </a:stretch>
        </p:blipFill>
        <p:spPr bwMode="auto">
          <a:xfrm>
            <a:off x="152400" y="1752600"/>
            <a:ext cx="2590800" cy="2362200"/>
          </a:xfrm>
          <a:prstGeom prst="rect">
            <a:avLst/>
          </a:prstGeom>
          <a:noFill/>
          <a:ln w="9525">
            <a:noFill/>
            <a:miter lim="800000"/>
            <a:headEnd/>
            <a:tailEnd/>
          </a:ln>
        </p:spPr>
      </p:pic>
      <p:pic>
        <p:nvPicPr>
          <p:cNvPr id="9221" name="Picture 14" descr="Raphael_SchoolofAthens"/>
          <p:cNvPicPr>
            <a:picLocks noChangeAspect="1" noChangeArrowheads="1"/>
          </p:cNvPicPr>
          <p:nvPr/>
        </p:nvPicPr>
        <p:blipFill>
          <a:blip r:embed="rId3"/>
          <a:srcRect/>
          <a:stretch>
            <a:fillRect/>
          </a:stretch>
        </p:blipFill>
        <p:spPr bwMode="auto">
          <a:xfrm>
            <a:off x="0" y="4191000"/>
            <a:ext cx="2895600" cy="2514600"/>
          </a:xfrm>
          <a:prstGeom prst="rect">
            <a:avLst/>
          </a:prstGeom>
          <a:noFill/>
          <a:ln w="9525">
            <a:noFill/>
            <a:miter lim="800000"/>
            <a:headEnd/>
            <a:tailEnd/>
          </a:ln>
        </p:spPr>
      </p:pic>
      <p:sp>
        <p:nvSpPr>
          <p:cNvPr id="3087" name="Text Box 15"/>
          <p:cNvSpPr txBox="1">
            <a:spLocks noChangeArrowheads="1"/>
          </p:cNvSpPr>
          <p:nvPr/>
        </p:nvSpPr>
        <p:spPr bwMode="auto">
          <a:xfrm>
            <a:off x="3016250" y="4195763"/>
            <a:ext cx="6019800" cy="2555875"/>
          </a:xfrm>
          <a:prstGeom prst="rect">
            <a:avLst/>
          </a:prstGeom>
          <a:gradFill rotWithShape="1">
            <a:gsLst>
              <a:gs pos="0">
                <a:srgbClr val="33CC33"/>
              </a:gs>
              <a:gs pos="50000">
                <a:schemeClr val="bg1"/>
              </a:gs>
              <a:gs pos="100000">
                <a:srgbClr val="33CC33"/>
              </a:gs>
            </a:gsLst>
            <a:lin ang="5400000" scaled="1"/>
          </a:gradFill>
          <a:ln w="9525">
            <a:noFill/>
            <a:miter lim="800000"/>
            <a:headEnd/>
            <a:tailEnd/>
          </a:ln>
          <a:effectLst/>
        </p:spPr>
        <p:txBody>
          <a:bodyPr>
            <a:spAutoFit/>
          </a:bodyPr>
          <a:lstStyle>
            <a:lvl1pPr eaLnBrk="0" hangingPunct="0">
              <a:defRPr sz="2000">
                <a:solidFill>
                  <a:schemeClr val="tx1"/>
                </a:solidFill>
                <a:latin typeface=".VnArial"/>
                <a:ea typeface="Cordia New"/>
                <a:cs typeface="Cordia New"/>
              </a:defRPr>
            </a:lvl1pPr>
            <a:lvl2pPr marL="742950" indent="-285750" eaLnBrk="0" hangingPunct="0">
              <a:defRPr sz="2000">
                <a:solidFill>
                  <a:schemeClr val="tx1"/>
                </a:solidFill>
                <a:latin typeface=".VnArial"/>
                <a:ea typeface="Cordia New"/>
                <a:cs typeface="Cordia New"/>
              </a:defRPr>
            </a:lvl2pPr>
            <a:lvl3pPr marL="1143000" indent="-228600" eaLnBrk="0" hangingPunct="0">
              <a:defRPr sz="2000">
                <a:solidFill>
                  <a:schemeClr val="tx1"/>
                </a:solidFill>
                <a:latin typeface=".VnArial"/>
                <a:ea typeface="Cordia New"/>
                <a:cs typeface="Cordia New"/>
              </a:defRPr>
            </a:lvl3pPr>
            <a:lvl4pPr marL="1600200" indent="-228600" eaLnBrk="0" hangingPunct="0">
              <a:defRPr sz="2000">
                <a:solidFill>
                  <a:schemeClr val="tx1"/>
                </a:solidFill>
                <a:latin typeface=".VnArial"/>
                <a:ea typeface="Cordia New"/>
                <a:cs typeface="Cordia New"/>
              </a:defRPr>
            </a:lvl4pPr>
            <a:lvl5pPr marL="2057400" indent="-228600" eaLnBrk="0" hangingPunct="0">
              <a:defRPr sz="2000">
                <a:solidFill>
                  <a:schemeClr val="tx1"/>
                </a:solidFill>
                <a:latin typeface=".VnArial"/>
                <a:ea typeface="Cordia New"/>
                <a:cs typeface="Cordia New"/>
              </a:defRPr>
            </a:lvl5pPr>
            <a:lvl6pPr marL="2514600" indent="-228600" eaLnBrk="0" fontAlgn="base" hangingPunct="0">
              <a:spcBef>
                <a:spcPct val="0"/>
              </a:spcBef>
              <a:spcAft>
                <a:spcPct val="0"/>
              </a:spcAft>
              <a:defRPr sz="2000">
                <a:solidFill>
                  <a:schemeClr val="tx1"/>
                </a:solidFill>
                <a:latin typeface=".VnArial"/>
                <a:ea typeface="Cordia New"/>
                <a:cs typeface="Cordia New"/>
              </a:defRPr>
            </a:lvl6pPr>
            <a:lvl7pPr marL="2971800" indent="-228600" eaLnBrk="0" fontAlgn="base" hangingPunct="0">
              <a:spcBef>
                <a:spcPct val="0"/>
              </a:spcBef>
              <a:spcAft>
                <a:spcPct val="0"/>
              </a:spcAft>
              <a:defRPr sz="2000">
                <a:solidFill>
                  <a:schemeClr val="tx1"/>
                </a:solidFill>
                <a:latin typeface=".VnArial"/>
                <a:ea typeface="Cordia New"/>
                <a:cs typeface="Cordia New"/>
              </a:defRPr>
            </a:lvl7pPr>
            <a:lvl8pPr marL="3429000" indent="-228600" eaLnBrk="0" fontAlgn="base" hangingPunct="0">
              <a:spcBef>
                <a:spcPct val="0"/>
              </a:spcBef>
              <a:spcAft>
                <a:spcPct val="0"/>
              </a:spcAft>
              <a:defRPr sz="2000">
                <a:solidFill>
                  <a:schemeClr val="tx1"/>
                </a:solidFill>
                <a:latin typeface=".VnArial"/>
                <a:ea typeface="Cordia New"/>
                <a:cs typeface="Cordia New"/>
              </a:defRPr>
            </a:lvl8pPr>
            <a:lvl9pPr marL="3886200" indent="-228600" eaLnBrk="0" fontAlgn="base" hangingPunct="0">
              <a:spcBef>
                <a:spcPct val="0"/>
              </a:spcBef>
              <a:spcAft>
                <a:spcPct val="0"/>
              </a:spcAft>
              <a:defRPr sz="2000">
                <a:solidFill>
                  <a:schemeClr val="tx1"/>
                </a:solidFill>
                <a:latin typeface=".VnArial"/>
                <a:ea typeface="Cordia New"/>
                <a:cs typeface="Cordia New"/>
              </a:defRPr>
            </a:lvl9pPr>
          </a:lstStyle>
          <a:p>
            <a:pPr algn="ctr" eaLnBrk="1" hangingPunct="1">
              <a:defRPr/>
            </a:pPr>
            <a:r>
              <a:rPr lang="en-US" b="1" dirty="0"/>
              <a:t> </a:t>
            </a:r>
          </a:p>
          <a:p>
            <a:pPr algn="ctr" eaLnBrk="1" hangingPunct="1">
              <a:defRPr/>
            </a:pPr>
            <a:r>
              <a:rPr lang="en-US" sz="2800" b="1" dirty="0" err="1">
                <a:latin typeface="Times New Roman" pitchFamily="18" charset="0"/>
                <a:cs typeface="Times New Roman" pitchFamily="18" charset="0"/>
              </a:rPr>
              <a:t>Phương</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Tây</a:t>
            </a:r>
            <a:r>
              <a:rPr lang="en-US" sz="2800" b="1" dirty="0">
                <a:latin typeface="Times New Roman" pitchFamily="18" charset="0"/>
                <a:cs typeface="Times New Roman" pitchFamily="18" charset="0"/>
              </a:rPr>
              <a:t>:</a:t>
            </a:r>
          </a:p>
          <a:p>
            <a:pPr algn="just" eaLnBrk="1" hangingPunct="1">
              <a:defRPr/>
            </a:pPr>
            <a:r>
              <a:rPr lang="en-US" sz="2800" b="1" dirty="0">
                <a:latin typeface="Times New Roman" pitchFamily="18" charset="0"/>
                <a:cs typeface="Times New Roman" pitchFamily="18" charset="0"/>
              </a:rPr>
              <a:t> </a:t>
            </a:r>
            <a:r>
              <a:rPr lang="en-GB" sz="2800" dirty="0" err="1">
                <a:latin typeface="Times New Roman" pitchFamily="18" charset="0"/>
                <a:cs typeface="Times New Roman" pitchFamily="18" charset="0"/>
              </a:rPr>
              <a:t>Philosophia</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vừa</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mang</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nghĩa</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là</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giải</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thích</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vũ</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trụ</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định</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hướng</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nhận</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thức</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và</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hành</a:t>
            </a:r>
            <a:r>
              <a:rPr lang="en-GB" sz="2800" dirty="0">
                <a:latin typeface="Times New Roman" pitchFamily="18" charset="0"/>
                <a:cs typeface="Times New Roman" pitchFamily="18" charset="0"/>
              </a:rPr>
              <a:t> vi, </a:t>
            </a:r>
            <a:r>
              <a:rPr lang="en-GB" sz="2800" dirty="0" err="1">
                <a:latin typeface="Times New Roman" pitchFamily="18" charset="0"/>
                <a:cs typeface="Times New Roman" pitchFamily="18" charset="0"/>
              </a:rPr>
              <a:t>vừa</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nhấn</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mạnh</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đến</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khát</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vọng</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tìm</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kiếm</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chân</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lý</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của</a:t>
            </a:r>
            <a:r>
              <a:rPr lang="en-GB" sz="2800" dirty="0">
                <a:latin typeface="Times New Roman" pitchFamily="18" charset="0"/>
                <a:cs typeface="Times New Roman" pitchFamily="18" charset="0"/>
              </a:rPr>
              <a:t> con </a:t>
            </a:r>
            <a:r>
              <a:rPr lang="en-GB" sz="2800" dirty="0" err="1">
                <a:latin typeface="Times New Roman" pitchFamily="18" charset="0"/>
                <a:cs typeface="Times New Roman" pitchFamily="18" charset="0"/>
              </a:rPr>
              <a:t>người</a:t>
            </a:r>
            <a:r>
              <a:rPr lang="en-GB" sz="2800" dirty="0">
                <a:latin typeface="Times New Roman" pitchFamily="18" charset="0"/>
                <a:cs typeface="Times New Roman" pitchFamily="18" charset="0"/>
              </a:rPr>
              <a:t>.</a:t>
            </a:r>
            <a:endParaRPr lang="en-US" sz="2800" b="1" dirty="0">
              <a:latin typeface="Times New Roman" pitchFamily="18" charset="0"/>
              <a:cs typeface="Times New Roman" pitchFamily="18" charset="0"/>
            </a:endParaRPr>
          </a:p>
        </p:txBody>
      </p:sp>
      <p:sp>
        <p:nvSpPr>
          <p:cNvPr id="18439" name="TextBox 1"/>
          <p:cNvSpPr txBox="1">
            <a:spLocks noChangeArrowheads="1"/>
          </p:cNvSpPr>
          <p:nvPr/>
        </p:nvSpPr>
        <p:spPr bwMode="auto">
          <a:xfrm>
            <a:off x="134938" y="184150"/>
            <a:ext cx="6799262" cy="585788"/>
          </a:xfrm>
          <a:prstGeom prst="rect">
            <a:avLst/>
          </a:prstGeom>
          <a:noFill/>
          <a:ln w="9525">
            <a:noFill/>
            <a:miter lim="800000"/>
            <a:headEnd/>
            <a:tailEnd/>
          </a:ln>
        </p:spPr>
        <p:txBody>
          <a:bodyPr>
            <a:spAutoFit/>
          </a:bodyPr>
          <a:lstStyle/>
          <a:p>
            <a:pPr eaLnBrk="1" hangingPunct="1"/>
            <a:r>
              <a:rPr lang="en-US" altLang="en-US" sz="3200" b="1" i="1">
                <a:latin typeface="Times New Roman" pitchFamily="18" charset="0"/>
                <a:cs typeface="Times New Roman" pitchFamily="18" charset="0"/>
              </a:rPr>
              <a:t>b. Khái niệm triết học</a:t>
            </a:r>
            <a:endParaRPr lang="vi-VN" altLang="en-US" sz="3200" b="1" i="1">
              <a:latin typeface="Times New Roman" pitchFamily="18" charset="0"/>
              <a:cs typeface="Times New Roman"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box(in)">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220"/>
                                        </p:tgtEl>
                                        <p:attrNameLst>
                                          <p:attrName>style.visibility</p:attrName>
                                        </p:attrNameLst>
                                      </p:cBhvr>
                                      <p:to>
                                        <p:strVal val="visible"/>
                                      </p:to>
                                    </p:set>
                                    <p:animEffect transition="in" filter="checkerboard(across)">
                                      <p:cBhvr>
                                        <p:cTn id="12" dur="500"/>
                                        <p:tgtEl>
                                          <p:spTgt spid="9220"/>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080"/>
                                        </p:tgtEl>
                                        <p:attrNameLst>
                                          <p:attrName>style.visibility</p:attrName>
                                        </p:attrNameLst>
                                      </p:cBhvr>
                                      <p:to>
                                        <p:strVal val="visible"/>
                                      </p:to>
                                    </p:set>
                                    <p:animEffect transition="in" filter="checkerboard(across)">
                                      <p:cBhvr>
                                        <p:cTn id="15" dur="500"/>
                                        <p:tgtEl>
                                          <p:spTgt spid="3080"/>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9221"/>
                                        </p:tgtEl>
                                        <p:attrNameLst>
                                          <p:attrName>style.visibility</p:attrName>
                                        </p:attrNameLst>
                                      </p:cBhvr>
                                      <p:to>
                                        <p:strVal val="visible"/>
                                      </p:to>
                                    </p:set>
                                    <p:animEffect transition="in" filter="randombar(horizontal)">
                                      <p:cBhvr>
                                        <p:cTn id="20" dur="500"/>
                                        <p:tgtEl>
                                          <p:spTgt spid="9221"/>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087"/>
                                        </p:tgtEl>
                                        <p:attrNameLst>
                                          <p:attrName>style.visibility</p:attrName>
                                        </p:attrNameLst>
                                      </p:cBhvr>
                                      <p:to>
                                        <p:strVal val="visible"/>
                                      </p:to>
                                    </p:set>
                                    <p:animEffect transition="in" filter="randombar(horizontal)">
                                      <p:cBhvr>
                                        <p:cTn id="23" dur="500"/>
                                        <p:tgtEl>
                                          <p:spTgt spid="3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animBg="1"/>
      <p:bldP spid="3080" grpId="0"/>
      <p:bldP spid="308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52400" y="152400"/>
            <a:ext cx="8915400" cy="685800"/>
          </a:xfrm>
        </p:spPr>
        <p:txBody>
          <a:bodyPr/>
          <a:lstStyle/>
          <a:p>
            <a:r>
              <a:rPr lang="en-US" altLang="en-US" sz="3600" i="1">
                <a:latin typeface="Times New Roman" pitchFamily="18" charset="0"/>
                <a:cs typeface="Times New Roman" pitchFamily="18" charset="0"/>
              </a:rPr>
              <a:t>b. Khái niệm triết học</a:t>
            </a:r>
            <a:endParaRPr lang="vi-VN" altLang="en-US" sz="3600" i="1">
              <a:latin typeface="Times New Roman" pitchFamily="18" charset="0"/>
              <a:cs typeface="Times New Roman" pitchFamily="18" charset="0"/>
            </a:endParaRPr>
          </a:p>
        </p:txBody>
      </p:sp>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10D714E9-3B26-4978-A800-95CCD4AE1C9F}" type="datetime1">
              <a:rPr lang="en-US" smtClean="0"/>
              <a:pPr>
                <a:defRPr/>
              </a:pPr>
              <a:t>9/29/2021</a:t>
            </a:fld>
            <a:endParaRPr lang="en-US"/>
          </a:p>
        </p:txBody>
      </p:sp>
      <p:sp>
        <p:nvSpPr>
          <p:cNvPr id="5" name="Rectangle 4"/>
          <p:cNvSpPr/>
          <p:nvPr/>
        </p:nvSpPr>
        <p:spPr>
          <a:xfrm>
            <a:off x="914400" y="1003300"/>
            <a:ext cx="3586163" cy="522288"/>
          </a:xfrm>
          <a:prstGeom prst="rect">
            <a:avLst/>
          </a:prstGeom>
        </p:spPr>
        <p:txBody>
          <a:bodyPr wrap="none">
            <a:spAutoFit/>
          </a:bodyPr>
          <a:lstStyle/>
          <a:p>
            <a:pPr eaLnBrk="1" fontAlgn="auto" hangingPunct="1">
              <a:spcBef>
                <a:spcPts val="0"/>
              </a:spcBef>
              <a:spcAft>
                <a:spcPts val="0"/>
              </a:spcAft>
              <a:defRPr/>
            </a:pPr>
            <a:r>
              <a:rPr lang="en-US" altLang="en-US" sz="2800" b="1" kern="0" dirty="0" err="1">
                <a:solidFill>
                  <a:sysClr val="windowText" lastClr="000000"/>
                </a:solidFill>
                <a:latin typeface="Times New Roman" panose="02020603050405020304" pitchFamily="18" charset="0"/>
                <a:cs typeface="Times New Roman" panose="02020603050405020304" pitchFamily="18" charset="0"/>
              </a:rPr>
              <a:t>Đặc</a:t>
            </a:r>
            <a:r>
              <a:rPr lang="en-US" altLang="en-US" sz="2800" b="1" kern="0" dirty="0">
                <a:solidFill>
                  <a:sysClr val="windowText" lastClr="000000"/>
                </a:solidFill>
                <a:latin typeface="Times New Roman" panose="02020603050405020304" pitchFamily="18" charset="0"/>
                <a:cs typeface="Times New Roman" panose="02020603050405020304" pitchFamily="18" charset="0"/>
              </a:rPr>
              <a:t> </a:t>
            </a:r>
            <a:r>
              <a:rPr lang="en-US" altLang="en-US" sz="2800" b="1" kern="0" dirty="0" err="1">
                <a:solidFill>
                  <a:sysClr val="windowText" lastClr="000000"/>
                </a:solidFill>
                <a:latin typeface="Times New Roman" panose="02020603050405020304" pitchFamily="18" charset="0"/>
                <a:cs typeface="Times New Roman" panose="02020603050405020304" pitchFamily="18" charset="0"/>
              </a:rPr>
              <a:t>thù</a:t>
            </a:r>
            <a:r>
              <a:rPr lang="en-US" altLang="en-US" sz="2800" b="1" kern="0" dirty="0">
                <a:solidFill>
                  <a:sysClr val="windowText" lastClr="000000"/>
                </a:solidFill>
                <a:latin typeface="Times New Roman" panose="02020603050405020304" pitchFamily="18" charset="0"/>
                <a:cs typeface="Times New Roman" panose="02020603050405020304" pitchFamily="18" charset="0"/>
              </a:rPr>
              <a:t> </a:t>
            </a:r>
            <a:r>
              <a:rPr lang="en-US" altLang="en-US" sz="2800" b="1" kern="0" dirty="0" err="1">
                <a:solidFill>
                  <a:sysClr val="windowText" lastClr="000000"/>
                </a:solidFill>
                <a:latin typeface="Times New Roman" panose="02020603050405020304" pitchFamily="18" charset="0"/>
                <a:cs typeface="Times New Roman" panose="02020603050405020304" pitchFamily="18" charset="0"/>
              </a:rPr>
              <a:t>của</a:t>
            </a:r>
            <a:r>
              <a:rPr lang="en-US" altLang="en-US" sz="2800" b="1" kern="0" dirty="0">
                <a:solidFill>
                  <a:sysClr val="windowText" lastClr="000000"/>
                </a:solidFill>
                <a:latin typeface="Times New Roman" panose="02020603050405020304" pitchFamily="18" charset="0"/>
                <a:cs typeface="Times New Roman" panose="02020603050405020304" pitchFamily="18" charset="0"/>
              </a:rPr>
              <a:t> </a:t>
            </a:r>
            <a:r>
              <a:rPr lang="en-US" altLang="en-US" sz="2800" b="1" kern="0" dirty="0" err="1">
                <a:solidFill>
                  <a:sysClr val="windowText" lastClr="000000"/>
                </a:solidFill>
                <a:latin typeface="Times New Roman" panose="02020603050405020304" pitchFamily="18" charset="0"/>
                <a:cs typeface="Times New Roman" panose="02020603050405020304" pitchFamily="18" charset="0"/>
              </a:rPr>
              <a:t>triết</a:t>
            </a:r>
            <a:r>
              <a:rPr lang="en-US" altLang="en-US" sz="2800" b="1" kern="0" dirty="0">
                <a:solidFill>
                  <a:sysClr val="windowText" lastClr="000000"/>
                </a:solidFill>
                <a:latin typeface="Times New Roman" panose="02020603050405020304" pitchFamily="18" charset="0"/>
                <a:cs typeface="Times New Roman" panose="02020603050405020304" pitchFamily="18" charset="0"/>
              </a:rPr>
              <a:t> </a:t>
            </a:r>
            <a:r>
              <a:rPr lang="en-US" altLang="en-US" sz="2800" b="1" kern="0" dirty="0" err="1">
                <a:solidFill>
                  <a:sysClr val="windowText" lastClr="000000"/>
                </a:solidFill>
                <a:latin typeface="Times New Roman" panose="02020603050405020304" pitchFamily="18" charset="0"/>
                <a:cs typeface="Times New Roman" panose="02020603050405020304" pitchFamily="18" charset="0"/>
              </a:rPr>
              <a:t>học</a:t>
            </a:r>
            <a:r>
              <a:rPr lang="en-US" altLang="en-US" sz="2800" kern="0" dirty="0">
                <a:solidFill>
                  <a:sysClr val="windowText" lastClr="000000"/>
                </a:solidFill>
                <a:latin typeface="Times New Roman" panose="02020603050405020304" pitchFamily="18" charset="0"/>
                <a:cs typeface="Times New Roman" panose="02020603050405020304" pitchFamily="18" charset="0"/>
              </a:rPr>
              <a:t>: </a:t>
            </a:r>
            <a:endParaRPr lang="en-US" sz="2800" kern="0" dirty="0">
              <a:solidFill>
                <a:sysClr val="windowText" lastClr="000000"/>
              </a:solidFill>
            </a:endParaRPr>
          </a:p>
        </p:txBody>
      </p:sp>
      <p:sp>
        <p:nvSpPr>
          <p:cNvPr id="6" name="Diagonal Stripe 5"/>
          <p:cNvSpPr/>
          <p:nvPr/>
        </p:nvSpPr>
        <p:spPr>
          <a:xfrm>
            <a:off x="533400" y="844550"/>
            <a:ext cx="762000" cy="903288"/>
          </a:xfrm>
          <a:prstGeom prst="diagStripe">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a:solidFill>
                <a:schemeClr val="tx1"/>
              </a:solidFill>
            </a:endParaRPr>
          </a:p>
        </p:txBody>
      </p:sp>
      <p:sp>
        <p:nvSpPr>
          <p:cNvPr id="7" name="Rounded Rectangle 6"/>
          <p:cNvSpPr/>
          <p:nvPr/>
        </p:nvSpPr>
        <p:spPr>
          <a:xfrm>
            <a:off x="533400" y="1595438"/>
            <a:ext cx="8305800" cy="13716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just">
              <a:defRPr/>
            </a:pP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Sử</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dụng</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các</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công</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cụ</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lý</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tính</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các</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tiêu</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chuẩn</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lôgíc</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và</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những</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kinh</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nghiệm</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khám</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phá</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thực</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tại</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của</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con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người</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để</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diễn</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tả</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thế</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giới</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và</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khái</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quát</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thế</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giới</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quan</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bằng</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lý</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luận</a:t>
            </a:r>
            <a:r>
              <a:rPr lang="en-GB" altLang="en-US" sz="2400" kern="0" dirty="0">
                <a:solidFill>
                  <a:sysClr val="windowText" lastClr="000000"/>
                </a:solidFill>
                <a:latin typeface="Times New Roman" panose="02020603050405020304" pitchFamily="18" charset="0"/>
                <a:cs typeface="Times New Roman" panose="02020603050405020304" pitchFamily="18" charset="0"/>
              </a:rPr>
              <a:t>.</a:t>
            </a:r>
            <a:endParaRPr lang="en-US" sz="2400" kern="0" dirty="0">
              <a:solidFill>
                <a:sysClr val="windowText" lastClr="000000"/>
              </a:solidFill>
            </a:endParaRPr>
          </a:p>
        </p:txBody>
      </p:sp>
      <p:sp>
        <p:nvSpPr>
          <p:cNvPr id="8" name="Rounded Rectangle 7"/>
          <p:cNvSpPr/>
          <p:nvPr/>
        </p:nvSpPr>
        <p:spPr>
          <a:xfrm>
            <a:off x="533400" y="3121025"/>
            <a:ext cx="8305800" cy="106997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r>
              <a:rPr lang="nl-NL" altLang="en-US" sz="2400" kern="0" dirty="0">
                <a:solidFill>
                  <a:sysClr val="windowText" lastClr="000000"/>
                </a:solidFill>
                <a:latin typeface="Times New Roman" panose="02020603050405020304" pitchFamily="18" charset="0"/>
                <a:cs typeface="Times New Roman" panose="02020603050405020304" pitchFamily="18" charset="0"/>
              </a:rPr>
              <a:t>Triết học khác với các khoa học khác ở </a:t>
            </a:r>
            <a:r>
              <a:rPr lang="nl-NL" altLang="en-US" sz="2400" i="1" kern="0" dirty="0">
                <a:solidFill>
                  <a:sysClr val="windowText" lastClr="000000"/>
                </a:solidFill>
                <a:latin typeface="Times New Roman" panose="02020603050405020304" pitchFamily="18" charset="0"/>
                <a:cs typeface="Times New Roman" panose="02020603050405020304" pitchFamily="18" charset="0"/>
              </a:rPr>
              <a:t>tính đặc thù của hệ thống tri thức khoa học và phương pháp nghiên cứu</a:t>
            </a:r>
            <a:r>
              <a:rPr lang="nl-NL" altLang="en-US" sz="2400" kern="0" dirty="0">
                <a:solidFill>
                  <a:sysClr val="windowText" lastClr="000000"/>
                </a:solidFill>
                <a:latin typeface="Times New Roman" panose="02020603050405020304" pitchFamily="18" charset="0"/>
                <a:cs typeface="Times New Roman" panose="02020603050405020304" pitchFamily="18" charset="0"/>
              </a:rPr>
              <a:t>.</a:t>
            </a:r>
            <a:endParaRPr lang="en-US" sz="2400" kern="0" dirty="0">
              <a:solidFill>
                <a:sysClr val="windowText" lastClr="000000"/>
              </a:solidFill>
            </a:endParaRPr>
          </a:p>
        </p:txBody>
      </p:sp>
      <p:sp>
        <p:nvSpPr>
          <p:cNvPr id="11" name="Rounded Rectangle 10"/>
          <p:cNvSpPr/>
          <p:nvPr/>
        </p:nvSpPr>
        <p:spPr>
          <a:xfrm>
            <a:off x="539750" y="5249863"/>
            <a:ext cx="8305800" cy="1387475"/>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r>
              <a:rPr lang="nl-NL" altLang="en-US" sz="2400" kern="0" dirty="0">
                <a:solidFill>
                  <a:sysClr val="windowText" lastClr="000000"/>
                </a:solidFill>
                <a:latin typeface="Times New Roman" panose="02020603050405020304" pitchFamily="18" charset="0"/>
                <a:cs typeface="Times New Roman" panose="02020603050405020304" pitchFamily="18" charset="0"/>
              </a:rPr>
              <a:t>Triết học là hệ thống quan điểm lí luận chung nhất về thế giới và vị trí con người trong thế giới đó, là khoa học về những quy luật vận động, phát triển chung nhất của tự nhiên, xã hội và tư duy.</a:t>
            </a:r>
            <a:endParaRPr lang="en-US" sz="2400" kern="0" dirty="0">
              <a:solidFill>
                <a:sysClr val="windowText" lastClr="000000"/>
              </a:solidFill>
            </a:endParaRPr>
          </a:p>
        </p:txBody>
      </p:sp>
      <p:sp>
        <p:nvSpPr>
          <p:cNvPr id="10" name="Diagonal Stripe 9"/>
          <p:cNvSpPr/>
          <p:nvPr/>
        </p:nvSpPr>
        <p:spPr>
          <a:xfrm>
            <a:off x="539750" y="4479925"/>
            <a:ext cx="914400" cy="914400"/>
          </a:xfrm>
          <a:prstGeom prst="diagStrip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2" name="Rectangle 11"/>
          <p:cNvSpPr/>
          <p:nvPr/>
        </p:nvSpPr>
        <p:spPr>
          <a:xfrm>
            <a:off x="1066800" y="4648200"/>
            <a:ext cx="7625806" cy="523220"/>
          </a:xfrm>
          <a:prstGeom prst="rect">
            <a:avLst/>
          </a:prstGeom>
        </p:spPr>
        <p:txBody>
          <a:bodyPr wrap="none">
            <a:spAutoFit/>
          </a:bodyPr>
          <a:lstStyle/>
          <a:p>
            <a:pPr eaLnBrk="1" fontAlgn="auto" hangingPunct="1">
              <a:spcBef>
                <a:spcPts val="0"/>
              </a:spcBef>
              <a:spcAft>
                <a:spcPts val="0"/>
              </a:spcAft>
              <a:defRPr/>
            </a:pPr>
            <a:r>
              <a:rPr lang="en-US" altLang="en-US" sz="2800" b="1" kern="0" dirty="0" err="1">
                <a:solidFill>
                  <a:sysClr val="windowText" lastClr="000000"/>
                </a:solidFill>
                <a:latin typeface="Times New Roman" panose="02020603050405020304" pitchFamily="18" charset="0"/>
                <a:cs typeface="Times New Roman" panose="02020603050405020304" pitchFamily="18" charset="0"/>
              </a:rPr>
              <a:t>Các</a:t>
            </a:r>
            <a:r>
              <a:rPr lang="en-US" altLang="en-US" sz="2800" b="1" kern="0" dirty="0">
                <a:solidFill>
                  <a:sysClr val="windowText" lastClr="000000"/>
                </a:solidFill>
                <a:latin typeface="Times New Roman" panose="02020603050405020304" pitchFamily="18" charset="0"/>
                <a:cs typeface="Times New Roman" panose="02020603050405020304" pitchFamily="18" charset="0"/>
              </a:rPr>
              <a:t> </a:t>
            </a:r>
            <a:r>
              <a:rPr lang="en-US" altLang="en-US" sz="2800" b="1" kern="0" dirty="0" err="1">
                <a:solidFill>
                  <a:sysClr val="windowText" lastClr="000000"/>
                </a:solidFill>
                <a:latin typeface="Times New Roman" panose="02020603050405020304" pitchFamily="18" charset="0"/>
                <a:cs typeface="Times New Roman" panose="02020603050405020304" pitchFamily="18" charset="0"/>
              </a:rPr>
              <a:t>nhà</a:t>
            </a:r>
            <a:r>
              <a:rPr lang="en-US" altLang="en-US" sz="2800" b="1" kern="0" dirty="0">
                <a:solidFill>
                  <a:sysClr val="windowText" lastClr="000000"/>
                </a:solidFill>
                <a:latin typeface="Times New Roman" panose="02020603050405020304" pitchFamily="18" charset="0"/>
                <a:cs typeface="Times New Roman" panose="02020603050405020304" pitchFamily="18" charset="0"/>
              </a:rPr>
              <a:t> </a:t>
            </a:r>
            <a:r>
              <a:rPr lang="en-US" altLang="en-US" sz="2800" b="1" kern="0" dirty="0" err="1">
                <a:solidFill>
                  <a:sysClr val="windowText" lastClr="000000"/>
                </a:solidFill>
                <a:latin typeface="Times New Roman" panose="02020603050405020304" pitchFamily="18" charset="0"/>
                <a:cs typeface="Times New Roman" panose="02020603050405020304" pitchFamily="18" charset="0"/>
              </a:rPr>
              <a:t>kinh</a:t>
            </a:r>
            <a:r>
              <a:rPr lang="en-US" altLang="en-US" sz="2800" b="1" kern="0" dirty="0">
                <a:solidFill>
                  <a:sysClr val="windowText" lastClr="000000"/>
                </a:solidFill>
                <a:latin typeface="Times New Roman" panose="02020603050405020304" pitchFamily="18" charset="0"/>
                <a:cs typeface="Times New Roman" panose="02020603050405020304" pitchFamily="18" charset="0"/>
              </a:rPr>
              <a:t> </a:t>
            </a:r>
            <a:r>
              <a:rPr lang="en-US" altLang="en-US" sz="2800" b="1" kern="0" dirty="0" err="1">
                <a:solidFill>
                  <a:sysClr val="windowText" lastClr="000000"/>
                </a:solidFill>
                <a:latin typeface="Times New Roman" panose="02020603050405020304" pitchFamily="18" charset="0"/>
                <a:cs typeface="Times New Roman" panose="02020603050405020304" pitchFamily="18" charset="0"/>
              </a:rPr>
              <a:t>điển</a:t>
            </a:r>
            <a:r>
              <a:rPr lang="en-US" altLang="en-US" sz="2800" b="1" kern="0" dirty="0">
                <a:solidFill>
                  <a:sysClr val="windowText" lastClr="000000"/>
                </a:solidFill>
                <a:latin typeface="Times New Roman" panose="02020603050405020304" pitchFamily="18" charset="0"/>
                <a:cs typeface="Times New Roman" panose="02020603050405020304" pitchFamily="18" charset="0"/>
              </a:rPr>
              <a:t> CN </a:t>
            </a:r>
            <a:r>
              <a:rPr lang="en-US" altLang="en-US" sz="2800" b="1" kern="0" dirty="0" err="1">
                <a:solidFill>
                  <a:sysClr val="windowText" lastClr="000000"/>
                </a:solidFill>
                <a:latin typeface="Times New Roman" panose="02020603050405020304" pitchFamily="18" charset="0"/>
                <a:cs typeface="Times New Roman" panose="02020603050405020304" pitchFamily="18" charset="0"/>
              </a:rPr>
              <a:t>Mác</a:t>
            </a:r>
            <a:r>
              <a:rPr lang="en-US" altLang="en-US" sz="2800" b="1" kern="0" dirty="0">
                <a:solidFill>
                  <a:sysClr val="windowText" lastClr="000000"/>
                </a:solidFill>
                <a:latin typeface="Times New Roman" panose="02020603050405020304" pitchFamily="18" charset="0"/>
                <a:cs typeface="Times New Roman" panose="02020603050405020304" pitchFamily="18" charset="0"/>
              </a:rPr>
              <a:t> – </a:t>
            </a:r>
            <a:r>
              <a:rPr lang="en-US" altLang="en-US" sz="2800" b="1" kern="0" dirty="0" err="1">
                <a:solidFill>
                  <a:sysClr val="windowText" lastClr="000000"/>
                </a:solidFill>
                <a:latin typeface="Times New Roman" panose="02020603050405020304" pitchFamily="18" charset="0"/>
                <a:cs typeface="Times New Roman" panose="02020603050405020304" pitchFamily="18" charset="0"/>
              </a:rPr>
              <a:t>Lênin</a:t>
            </a:r>
            <a:r>
              <a:rPr lang="en-US" altLang="en-US" sz="2800" b="1" kern="0" dirty="0">
                <a:solidFill>
                  <a:sysClr val="windowText" lastClr="000000"/>
                </a:solidFill>
                <a:latin typeface="Times New Roman" panose="02020603050405020304" pitchFamily="18" charset="0"/>
                <a:cs typeface="Times New Roman" panose="02020603050405020304" pitchFamily="18" charset="0"/>
              </a:rPr>
              <a:t> </a:t>
            </a:r>
            <a:r>
              <a:rPr lang="en-US" altLang="en-US" sz="2800" b="1" kern="0" dirty="0" err="1">
                <a:solidFill>
                  <a:sysClr val="windowText" lastClr="000000"/>
                </a:solidFill>
                <a:latin typeface="Times New Roman" panose="02020603050405020304" pitchFamily="18" charset="0"/>
                <a:cs typeface="Times New Roman" panose="02020603050405020304" pitchFamily="18" charset="0"/>
              </a:rPr>
              <a:t>về</a:t>
            </a:r>
            <a:r>
              <a:rPr lang="en-US" altLang="en-US" sz="2800" b="1" kern="0" dirty="0">
                <a:solidFill>
                  <a:sysClr val="windowText" lastClr="000000"/>
                </a:solidFill>
                <a:latin typeface="Times New Roman" panose="02020603050405020304" pitchFamily="18" charset="0"/>
                <a:cs typeface="Times New Roman" panose="02020603050405020304" pitchFamily="18" charset="0"/>
              </a:rPr>
              <a:t> </a:t>
            </a:r>
            <a:r>
              <a:rPr lang="en-US" altLang="en-US" sz="2800" b="1" kern="0" dirty="0" err="1">
                <a:solidFill>
                  <a:sysClr val="windowText" lastClr="000000"/>
                </a:solidFill>
                <a:latin typeface="Times New Roman" panose="02020603050405020304" pitchFamily="18" charset="0"/>
                <a:cs typeface="Times New Roman" panose="02020603050405020304" pitchFamily="18" charset="0"/>
              </a:rPr>
              <a:t>triết</a:t>
            </a:r>
            <a:r>
              <a:rPr lang="en-US" altLang="en-US" sz="2800" b="1" kern="0" dirty="0">
                <a:solidFill>
                  <a:sysClr val="windowText" lastClr="000000"/>
                </a:solidFill>
                <a:latin typeface="Times New Roman" panose="02020603050405020304" pitchFamily="18" charset="0"/>
                <a:cs typeface="Times New Roman" panose="02020603050405020304" pitchFamily="18" charset="0"/>
              </a:rPr>
              <a:t> </a:t>
            </a:r>
            <a:r>
              <a:rPr lang="en-US" altLang="en-US" sz="2800" b="1" kern="0" dirty="0" err="1">
                <a:solidFill>
                  <a:sysClr val="windowText" lastClr="000000"/>
                </a:solidFill>
                <a:latin typeface="Times New Roman" panose="02020603050405020304" pitchFamily="18" charset="0"/>
                <a:cs typeface="Times New Roman" panose="02020603050405020304" pitchFamily="18" charset="0"/>
              </a:rPr>
              <a:t>học</a:t>
            </a:r>
            <a:r>
              <a:rPr lang="en-US" altLang="en-US" sz="2800" kern="0" dirty="0">
                <a:solidFill>
                  <a:sysClr val="windowText" lastClr="000000"/>
                </a:solidFill>
                <a:latin typeface="Times New Roman" panose="02020603050405020304" pitchFamily="18" charset="0"/>
                <a:cs typeface="Times New Roman" panose="02020603050405020304" pitchFamily="18" charset="0"/>
              </a:rPr>
              <a:t>:</a:t>
            </a:r>
            <a:r>
              <a:rPr lang="vi-VN" altLang="en-US" sz="2800" kern="0" dirty="0">
                <a:solidFill>
                  <a:sysClr val="windowText" lastClr="000000"/>
                </a:solidFill>
              </a:rPr>
              <a:t> </a:t>
            </a:r>
            <a:endParaRPr lang="en-US" sz="2800" kern="0" dirty="0">
              <a:solidFill>
                <a:sysClr val="windowText" lastClr="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arn(inVertical)">
                                      <p:cBhvr>
                                        <p:cTn id="20" dur="500"/>
                                        <p:tgtEl>
                                          <p:spTgt spid="12"/>
                                        </p:tgtEl>
                                      </p:cBhvr>
                                    </p:animEffect>
                                  </p:childTnLst>
                                </p:cTn>
                              </p:par>
                              <p:par>
                                <p:cTn id="21" presetID="16" presetClass="entr" presetSubtype="21"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500"/>
                                        <p:tgtEl>
                                          <p:spTgt spid="10"/>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arn(inVertical)">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0" y="28575"/>
            <a:ext cx="8915400" cy="609600"/>
          </a:xfrm>
        </p:spPr>
        <p:txBody>
          <a:bodyPr/>
          <a:lstStyle/>
          <a:p>
            <a:br>
              <a:rPr lang="en-GB" altLang="en-US" sz="3600" i="1">
                <a:latin typeface="Times New Roman" pitchFamily="18" charset="0"/>
                <a:cs typeface="Times New Roman" pitchFamily="18" charset="0"/>
              </a:rPr>
            </a:br>
            <a:r>
              <a:rPr lang="en-GB" altLang="en-US" sz="3600" i="1">
                <a:latin typeface="Times New Roman" pitchFamily="18" charset="0"/>
                <a:cs typeface="Times New Roman" pitchFamily="18" charset="0"/>
              </a:rPr>
              <a:t>c. Vấn đề đối tượng của triết học trong lịch sử </a:t>
            </a:r>
            <a:br>
              <a:rPr lang="vi-VN" altLang="en-US" sz="3600">
                <a:latin typeface="Times New Roman" pitchFamily="18" charset="0"/>
                <a:cs typeface="Times New Roman" pitchFamily="18" charset="0"/>
              </a:rPr>
            </a:br>
            <a:endParaRPr lang="vi-VN" altLang="en-US" sz="3600">
              <a:latin typeface="Times New Roman" pitchFamily="18" charset="0"/>
              <a:cs typeface="Times New Roman" pitchFamily="18" charset="0"/>
            </a:endParaRPr>
          </a:p>
        </p:txBody>
      </p:sp>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A7D7504A-A3E7-454E-A1F8-E755B891FD74}" type="datetime1">
              <a:rPr lang="en-US" smtClean="0"/>
              <a:pPr>
                <a:defRPr/>
              </a:pPr>
              <a:t>9/29/2021</a:t>
            </a:fld>
            <a:endParaRPr lang="en-US"/>
          </a:p>
        </p:txBody>
      </p:sp>
      <p:sp>
        <p:nvSpPr>
          <p:cNvPr id="8" name="Rounded Rectangle 7"/>
          <p:cNvSpPr/>
          <p:nvPr/>
        </p:nvSpPr>
        <p:spPr>
          <a:xfrm>
            <a:off x="2590800" y="777875"/>
            <a:ext cx="6400800" cy="1482725"/>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just">
              <a:spcBef>
                <a:spcPct val="20000"/>
              </a:spcBef>
              <a:defRPr/>
            </a:pPr>
            <a:r>
              <a:rPr lang="en-GB" altLang="en-US" sz="2400" kern="0" dirty="0" err="1">
                <a:solidFill>
                  <a:srgbClr val="000000"/>
                </a:solidFill>
                <a:latin typeface="Times New Roman" panose="02020603050405020304" pitchFamily="18" charset="0"/>
                <a:cs typeface="Times New Roman" panose="02020603050405020304" pitchFamily="18" charset="0"/>
              </a:rPr>
              <a:t>Triết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học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tự</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nhiên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bao</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gồm</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tất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cả</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những</a:t>
            </a:r>
            <a:r>
              <a:rPr lang="en-GB" altLang="en-US" sz="2400" kern="0" dirty="0">
                <a:solidFill>
                  <a:srgbClr val="000000"/>
                </a:solidFill>
                <a:latin typeface="Times New Roman" panose="02020603050405020304" pitchFamily="18" charset="0"/>
                <a:cs typeface="Times New Roman" panose="02020603050405020304" pitchFamily="18" charset="0"/>
              </a:rPr>
              <a:t> tri </a:t>
            </a:r>
            <a:r>
              <a:rPr lang="en-GB" altLang="en-US" sz="2400" kern="0" dirty="0" err="1">
                <a:solidFill>
                  <a:srgbClr val="000000"/>
                </a:solidFill>
                <a:latin typeface="Times New Roman" panose="02020603050405020304" pitchFamily="18" charset="0"/>
                <a:cs typeface="Times New Roman" panose="02020603050405020304" pitchFamily="18" charset="0"/>
              </a:rPr>
              <a:t>thức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mà</a:t>
            </a:r>
            <a:r>
              <a:rPr lang="en-GB" altLang="en-US" sz="2400" kern="0" dirty="0">
                <a:solidFill>
                  <a:srgbClr val="000000"/>
                </a:solidFill>
                <a:latin typeface="Times New Roman" panose="02020603050405020304" pitchFamily="18" charset="0"/>
                <a:cs typeface="Times New Roman" panose="02020603050405020304" pitchFamily="18" charset="0"/>
              </a:rPr>
              <a:t> con </a:t>
            </a:r>
            <a:r>
              <a:rPr lang="en-GB" altLang="en-US" sz="2400" kern="0" dirty="0" err="1">
                <a:solidFill>
                  <a:srgbClr val="000000"/>
                </a:solidFill>
                <a:latin typeface="Times New Roman" panose="02020603050405020304" pitchFamily="18" charset="0"/>
                <a:cs typeface="Times New Roman" panose="02020603050405020304" pitchFamily="18" charset="0"/>
              </a:rPr>
              <a:t>người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có</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được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trước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hết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là</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các</a:t>
            </a:r>
            <a:r>
              <a:rPr lang="en-GB" altLang="en-US" sz="2400" kern="0" dirty="0">
                <a:solidFill>
                  <a:srgbClr val="000000"/>
                </a:solidFill>
                <a:latin typeface="Times New Roman" panose="02020603050405020304" pitchFamily="18" charset="0"/>
                <a:cs typeface="Times New Roman" panose="02020603050405020304" pitchFamily="18" charset="0"/>
              </a:rPr>
              <a:t> tri </a:t>
            </a:r>
            <a:r>
              <a:rPr lang="en-GB" altLang="en-US" sz="2400" kern="0" dirty="0" err="1">
                <a:solidFill>
                  <a:srgbClr val="000000"/>
                </a:solidFill>
                <a:latin typeface="Times New Roman" panose="02020603050405020304" pitchFamily="18" charset="0"/>
                <a:cs typeface="Times New Roman" panose="02020603050405020304" pitchFamily="18" charset="0"/>
              </a:rPr>
              <a:t>thức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thuộc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khoa</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tự</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nhiên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sau</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này</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như</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toán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vật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lý</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thiên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văn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a:t>
            </a:r>
            <a:endParaRPr lang="vi-VN" altLang="en-US" sz="2400" kern="0" dirty="0">
              <a:solidFill>
                <a:srgbClr val="000000"/>
              </a:solidFill>
              <a:latin typeface="Times New Roman" panose="02020603050405020304" pitchFamily="18" charset="0"/>
              <a:cs typeface="Times New Roman" panose="02020603050405020304" pitchFamily="18" charset="0"/>
            </a:endParaRPr>
          </a:p>
        </p:txBody>
      </p:sp>
      <p:sp>
        <p:nvSpPr>
          <p:cNvPr id="11" name="Rounded Rectangle 10"/>
          <p:cNvSpPr/>
          <p:nvPr/>
        </p:nvSpPr>
        <p:spPr>
          <a:xfrm>
            <a:off x="2667000" y="2398713"/>
            <a:ext cx="6324600" cy="66675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GB" altLang="en-US" sz="2400" i="1" kern="0" dirty="0" err="1">
                <a:solidFill>
                  <a:srgbClr val="000000"/>
                </a:solidFill>
                <a:latin typeface="Times New Roman" panose="02020603050405020304" pitchFamily="18" charset="0"/>
                <a:cs typeface="Times New Roman" panose="02020603050405020304" pitchFamily="18" charset="0"/>
              </a:rPr>
              <a:t>Triết</a:t>
            </a:r>
            <a:r>
              <a:rPr lang="en-GB" altLang="en-US" sz="2400" i="1" kern="0" dirty="0">
                <a:solidFill>
                  <a:srgbClr val="000000"/>
                </a:solidFill>
                <a:latin typeface="Times New Roman" panose="02020603050405020304" pitchFamily="18" charset="0"/>
                <a:cs typeface="Times New Roman" panose="02020603050405020304" pitchFamily="18" charset="0"/>
              </a:rPr>
              <a:t> </a:t>
            </a:r>
            <a:r>
              <a:rPr lang="en-GB" altLang="en-US" sz="2400" i="1" kern="0" dirty="0" err="1">
                <a:solidFill>
                  <a:srgbClr val="000000"/>
                </a:solidFill>
                <a:latin typeface="Times New Roman" panose="02020603050405020304" pitchFamily="18" charset="0"/>
                <a:cs typeface="Times New Roman" panose="02020603050405020304" pitchFamily="18" charset="0"/>
              </a:rPr>
              <a:t>học</a:t>
            </a:r>
            <a:r>
              <a:rPr lang="en-GB" altLang="en-US" sz="2400" i="1" kern="0" dirty="0">
                <a:solidFill>
                  <a:srgbClr val="000000"/>
                </a:solidFill>
                <a:latin typeface="Times New Roman" panose="02020603050405020304" pitchFamily="18" charset="0"/>
                <a:cs typeface="Times New Roman" panose="02020603050405020304" pitchFamily="18" charset="0"/>
              </a:rPr>
              <a:t> </a:t>
            </a:r>
            <a:r>
              <a:rPr lang="en-GB" altLang="en-US" sz="2400" i="1" kern="0" dirty="0" err="1">
                <a:solidFill>
                  <a:srgbClr val="000000"/>
                </a:solidFill>
                <a:latin typeface="Times New Roman" panose="02020603050405020304" pitchFamily="18" charset="0"/>
                <a:cs typeface="Times New Roman" panose="02020603050405020304" pitchFamily="18" charset="0"/>
              </a:rPr>
              <a:t>kinh</a:t>
            </a:r>
            <a:r>
              <a:rPr lang="en-GB" altLang="en-US" sz="2400" i="1" kern="0" dirty="0">
                <a:solidFill>
                  <a:srgbClr val="000000"/>
                </a:solidFill>
                <a:latin typeface="Times New Roman" panose="02020603050405020304" pitchFamily="18" charset="0"/>
                <a:cs typeface="Times New Roman" panose="02020603050405020304" pitchFamily="18" charset="0"/>
              </a:rPr>
              <a:t> </a:t>
            </a:r>
            <a:r>
              <a:rPr lang="en-GB" altLang="en-US" sz="2400" i="1" kern="0" dirty="0" err="1">
                <a:solidFill>
                  <a:srgbClr val="000000"/>
                </a:solidFill>
                <a:latin typeface="Times New Roman" panose="02020603050405020304" pitchFamily="18" charset="0"/>
                <a:cs typeface="Times New Roman" panose="02020603050405020304" pitchFamily="18" charset="0"/>
              </a:rPr>
              <a:t>viện</a:t>
            </a:r>
            <a:r>
              <a:rPr lang="en-GB" altLang="en-US" sz="2400" i="1" kern="0" dirty="0">
                <a:solidFill>
                  <a:srgbClr val="000000"/>
                </a:solidFill>
                <a:latin typeface="Times New Roman" panose="02020603050405020304" pitchFamily="18" charset="0"/>
                <a:cs typeface="Times New Roman" panose="02020603050405020304" pitchFamily="18" charset="0"/>
              </a:rPr>
              <a:t>, </a:t>
            </a:r>
            <a:r>
              <a:rPr lang="en-GB" altLang="en-US" sz="2400" i="1" kern="0" dirty="0" err="1">
                <a:solidFill>
                  <a:srgbClr val="000000"/>
                </a:solidFill>
                <a:latin typeface="Times New Roman" panose="02020603050405020304" pitchFamily="18" charset="0"/>
                <a:cs typeface="Times New Roman" panose="02020603050405020304" pitchFamily="18" charset="0"/>
              </a:rPr>
              <a:t>triết</a:t>
            </a:r>
            <a:r>
              <a:rPr lang="en-GB" altLang="en-US" sz="2400" i="1" kern="0" dirty="0">
                <a:solidFill>
                  <a:srgbClr val="000000"/>
                </a:solidFill>
                <a:latin typeface="Times New Roman" panose="02020603050405020304" pitchFamily="18" charset="0"/>
                <a:cs typeface="Times New Roman" panose="02020603050405020304" pitchFamily="18" charset="0"/>
              </a:rPr>
              <a:t> </a:t>
            </a:r>
            <a:r>
              <a:rPr lang="en-GB" altLang="en-US" sz="2400" i="1" kern="0" dirty="0" err="1">
                <a:solidFill>
                  <a:srgbClr val="000000"/>
                </a:solidFill>
                <a:latin typeface="Times New Roman" panose="02020603050405020304" pitchFamily="18" charset="0"/>
                <a:cs typeface="Times New Roman" panose="02020603050405020304" pitchFamily="18" charset="0"/>
              </a:rPr>
              <a:t>học</a:t>
            </a:r>
            <a:r>
              <a:rPr lang="en-GB" altLang="en-US" sz="2400" i="1" kern="0" dirty="0">
                <a:solidFill>
                  <a:srgbClr val="000000"/>
                </a:solidFill>
                <a:latin typeface="Times New Roman" panose="02020603050405020304" pitchFamily="18" charset="0"/>
                <a:cs typeface="Times New Roman" panose="02020603050405020304" pitchFamily="18" charset="0"/>
              </a:rPr>
              <a:t> </a:t>
            </a:r>
            <a:r>
              <a:rPr lang="en-GB" altLang="en-US" sz="2400" i="1" kern="0" dirty="0" err="1">
                <a:solidFill>
                  <a:srgbClr val="000000"/>
                </a:solidFill>
                <a:latin typeface="Times New Roman" panose="02020603050405020304" pitchFamily="18" charset="0"/>
                <a:cs typeface="Times New Roman" panose="02020603050405020304" pitchFamily="18" charset="0"/>
              </a:rPr>
              <a:t>mang</a:t>
            </a:r>
            <a:r>
              <a:rPr lang="en-GB" altLang="en-US" sz="2400" i="1" kern="0" dirty="0">
                <a:solidFill>
                  <a:srgbClr val="000000"/>
                </a:solidFill>
                <a:latin typeface="Times New Roman" panose="02020603050405020304" pitchFamily="18" charset="0"/>
                <a:cs typeface="Times New Roman" panose="02020603050405020304" pitchFamily="18" charset="0"/>
              </a:rPr>
              <a:t> </a:t>
            </a:r>
            <a:r>
              <a:rPr lang="en-GB" altLang="en-US" sz="2400" i="1" kern="0" dirty="0" err="1">
                <a:solidFill>
                  <a:srgbClr val="000000"/>
                </a:solidFill>
                <a:latin typeface="Times New Roman" panose="02020603050405020304" pitchFamily="18" charset="0"/>
                <a:cs typeface="Times New Roman" panose="02020603050405020304" pitchFamily="18" charset="0"/>
              </a:rPr>
              <a:t>tính</a:t>
            </a:r>
            <a:r>
              <a:rPr lang="en-GB" altLang="en-US" sz="2400" i="1" kern="0" dirty="0">
                <a:solidFill>
                  <a:srgbClr val="000000"/>
                </a:solidFill>
                <a:latin typeface="Times New Roman" panose="02020603050405020304" pitchFamily="18" charset="0"/>
                <a:cs typeface="Times New Roman" panose="02020603050405020304" pitchFamily="18" charset="0"/>
              </a:rPr>
              <a:t> </a:t>
            </a:r>
            <a:r>
              <a:rPr lang="en-GB" altLang="en-US" sz="2400" i="1" kern="0" dirty="0" err="1">
                <a:solidFill>
                  <a:srgbClr val="000000"/>
                </a:solidFill>
                <a:latin typeface="Times New Roman" panose="02020603050405020304" pitchFamily="18" charset="0"/>
                <a:cs typeface="Times New Roman" panose="02020603050405020304" pitchFamily="18" charset="0"/>
              </a:rPr>
              <a:t>tôn</a:t>
            </a:r>
            <a:r>
              <a:rPr lang="en-GB" altLang="en-US" sz="2400" i="1" kern="0" dirty="0">
                <a:solidFill>
                  <a:srgbClr val="000000"/>
                </a:solidFill>
                <a:latin typeface="Times New Roman" panose="02020603050405020304" pitchFamily="18" charset="0"/>
                <a:cs typeface="Times New Roman" panose="02020603050405020304" pitchFamily="18" charset="0"/>
              </a:rPr>
              <a:t> </a:t>
            </a:r>
            <a:r>
              <a:rPr lang="en-GB" altLang="en-US" sz="2400" i="1" kern="0" dirty="0" err="1">
                <a:solidFill>
                  <a:srgbClr val="000000"/>
                </a:solidFill>
                <a:latin typeface="Times New Roman" panose="02020603050405020304" pitchFamily="18" charset="0"/>
                <a:cs typeface="Times New Roman" panose="02020603050405020304" pitchFamily="18" charset="0"/>
              </a:rPr>
              <a:t>giáo</a:t>
            </a:r>
            <a:endParaRPr lang="en-US" sz="1600" dirty="0"/>
          </a:p>
        </p:txBody>
      </p:sp>
      <p:sp>
        <p:nvSpPr>
          <p:cNvPr id="13" name="Rounded Rectangle 12"/>
          <p:cNvSpPr/>
          <p:nvPr/>
        </p:nvSpPr>
        <p:spPr>
          <a:xfrm>
            <a:off x="2681288" y="3251200"/>
            <a:ext cx="6330950" cy="13716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just">
              <a:spcBef>
                <a:spcPct val="20000"/>
              </a:spcBef>
              <a:defRPr/>
            </a:pPr>
            <a:r>
              <a:rPr lang="en-US" altLang="en-US" sz="2400" kern="0" dirty="0" err="1">
                <a:solidFill>
                  <a:srgbClr val="000000"/>
                </a:solidFill>
                <a:latin typeface="Times New Roman" panose="02020603050405020304" pitchFamily="18" charset="0"/>
                <a:cs typeface="Times New Roman" panose="02020603050405020304" pitchFamily="18" charset="0"/>
              </a:rPr>
              <a:t>Triết</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học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tách</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ra</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thành</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các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môn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khoa</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như</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cơ</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toán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vật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lý</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thiên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văn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hóa</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sinh</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xã</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hội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tâm</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lý</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văn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hóa</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a:t>
            </a:r>
            <a:endParaRPr lang="en-US" altLang="en-US" sz="2400" kern="0" dirty="0">
              <a:solidFill>
                <a:srgbClr val="000000"/>
              </a:solidFill>
              <a:latin typeface="Times New Roman" panose="02020603050405020304" pitchFamily="18" charset="0"/>
              <a:cs typeface="Times New Roman" panose="02020603050405020304" pitchFamily="18" charset="0"/>
            </a:endParaRPr>
          </a:p>
        </p:txBody>
      </p:sp>
      <p:sp>
        <p:nvSpPr>
          <p:cNvPr id="15" name="Rounded Rectangle 14"/>
          <p:cNvSpPr/>
          <p:nvPr/>
        </p:nvSpPr>
        <p:spPr>
          <a:xfrm>
            <a:off x="2667000" y="4808538"/>
            <a:ext cx="6324600" cy="688975"/>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just">
              <a:spcBef>
                <a:spcPct val="20000"/>
              </a:spcBef>
              <a:defRPr/>
            </a:pPr>
            <a:r>
              <a:rPr lang="en-US" altLang="en-US" sz="2400" kern="0" dirty="0" err="1">
                <a:solidFill>
                  <a:srgbClr val="000000"/>
                </a:solidFill>
                <a:latin typeface="Times New Roman" panose="02020603050405020304" pitchFamily="18" charset="0"/>
                <a:cs typeface="Times New Roman" panose="02020603050405020304" pitchFamily="18" charset="0"/>
              </a:rPr>
              <a:t>Đỉnh</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cao</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của</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quan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niệm</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Triết</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học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là</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khoa</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học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của</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mọi</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khoa</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học</a:t>
            </a:r>
            <a:r>
              <a:rPr lang="en-US" altLang="en-US" sz="2400" kern="0" dirty="0">
                <a:solidFill>
                  <a:srgbClr val="000000"/>
                </a:solidFill>
                <a:latin typeface="Times New Roman" panose="02020603050405020304" pitchFamily="18" charset="0"/>
                <a:cs typeface="Times New Roman" panose="02020603050405020304" pitchFamily="18" charset="0"/>
              </a:rPr>
              <a:t>” ở </a:t>
            </a:r>
            <a:r>
              <a:rPr lang="en-US" altLang="en-US" sz="2400" kern="0" dirty="0" err="1">
                <a:solidFill>
                  <a:srgbClr val="000000"/>
                </a:solidFill>
                <a:latin typeface="Times New Roman" panose="02020603050405020304" pitchFamily="18" charset="0"/>
                <a:cs typeface="Times New Roman" panose="02020603050405020304" pitchFamily="18" charset="0"/>
              </a:rPr>
              <a:t>Hêghen</a:t>
            </a:r>
            <a:endParaRPr lang="en-US" altLang="en-US" sz="2400" kern="0" dirty="0">
              <a:solidFill>
                <a:srgbClr val="000000"/>
              </a:solidFill>
              <a:latin typeface="Times New Roman" panose="02020603050405020304" pitchFamily="18" charset="0"/>
              <a:cs typeface="Times New Roman" panose="02020603050405020304" pitchFamily="18" charset="0"/>
            </a:endParaRPr>
          </a:p>
        </p:txBody>
      </p:sp>
      <p:sp>
        <p:nvSpPr>
          <p:cNvPr id="17" name="Rounded Rectangle 16"/>
          <p:cNvSpPr/>
          <p:nvPr/>
        </p:nvSpPr>
        <p:spPr>
          <a:xfrm>
            <a:off x="2670175" y="5703888"/>
            <a:ext cx="6353175" cy="1012825"/>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just">
              <a:spcBef>
                <a:spcPct val="20000"/>
              </a:spcBef>
              <a:defRPr/>
            </a:pPr>
            <a:r>
              <a:rPr lang="en-US" altLang="en-US" sz="2400" kern="0" dirty="0" err="1">
                <a:solidFill>
                  <a:srgbClr val="000000"/>
                </a:solidFill>
                <a:latin typeface="Times New Roman" panose="02020603050405020304" pitchFamily="18" charset="0"/>
                <a:cs typeface="Times New Roman" panose="02020603050405020304" pitchFamily="18" charset="0"/>
              </a:rPr>
              <a:t>Trên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lập</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trường</a:t>
            </a:r>
            <a:r>
              <a:rPr lang="en-US" altLang="en-US" sz="2400" kern="0" dirty="0">
                <a:solidFill>
                  <a:srgbClr val="000000"/>
                </a:solidFill>
                <a:latin typeface="Times New Roman" panose="02020603050405020304" pitchFamily="18" charset="0"/>
                <a:cs typeface="Times New Roman" panose="02020603050405020304" pitchFamily="18" charset="0"/>
              </a:rPr>
              <a:t> DVBC </a:t>
            </a:r>
            <a:r>
              <a:rPr lang="en-US" altLang="en-US" sz="2400" kern="0" dirty="0" err="1">
                <a:solidFill>
                  <a:srgbClr val="000000"/>
                </a:solidFill>
                <a:latin typeface="Times New Roman" panose="02020603050405020304" pitchFamily="18" charset="0"/>
                <a:cs typeface="Times New Roman" panose="02020603050405020304" pitchFamily="18" charset="0"/>
              </a:rPr>
              <a:t>để</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nghiên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cứu</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những</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quy</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luật</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chung</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nhất</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của</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tự</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nhiên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xã</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hội</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và</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tư</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duy</a:t>
            </a:r>
            <a:endParaRPr lang="en-US" altLang="en-US" sz="2400" kern="0" dirty="0">
              <a:solidFill>
                <a:srgbClr val="000000"/>
              </a:solidFill>
              <a:latin typeface="Times New Roman" panose="02020603050405020304" pitchFamily="18" charset="0"/>
              <a:cs typeface="Times New Roman" panose="02020603050405020304" pitchFamily="18" charset="0"/>
            </a:endParaRPr>
          </a:p>
        </p:txBody>
      </p:sp>
      <p:sp>
        <p:nvSpPr>
          <p:cNvPr id="18" name="Right Arrow 17"/>
          <p:cNvSpPr/>
          <p:nvPr/>
        </p:nvSpPr>
        <p:spPr>
          <a:xfrm>
            <a:off x="152400" y="890588"/>
            <a:ext cx="2351088" cy="1257300"/>
          </a:xfrm>
          <a:prstGeom prst="rightArrow">
            <a:avLst>
              <a:gd name="adj1" fmla="val 69844"/>
              <a:gd name="adj2" fmla="val 50000"/>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vi-VN" altLang="en-US" sz="2400" kern="0" dirty="0">
                <a:solidFill>
                  <a:srgbClr val="000000"/>
                </a:solidFill>
                <a:latin typeface="Times New Roman" panose="02020603050405020304" pitchFamily="18" charset="0"/>
                <a:cs typeface="Times New Roman" panose="02020603050405020304" pitchFamily="18" charset="0"/>
              </a:rPr>
              <a:t>T</a:t>
            </a:r>
            <a:r>
              <a:rPr lang="en-GB" altLang="en-US" sz="2400" kern="0" dirty="0" err="1">
                <a:solidFill>
                  <a:srgbClr val="000000"/>
                </a:solidFill>
                <a:latin typeface="Times New Roman" panose="02020603050405020304" pitchFamily="18" charset="0"/>
                <a:cs typeface="Times New Roman" panose="02020603050405020304" pitchFamily="18" charset="0"/>
              </a:rPr>
              <a:t>hời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ky</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Hy</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Lạp</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Cổ</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đại</a:t>
            </a:r>
            <a:endParaRPr lang="en-US" sz="1600" dirty="0">
              <a:solidFill>
                <a:srgbClr val="FEE9DE"/>
              </a:solidFill>
            </a:endParaRPr>
          </a:p>
        </p:txBody>
      </p:sp>
      <p:sp>
        <p:nvSpPr>
          <p:cNvPr id="19" name="Right Arrow 18"/>
          <p:cNvSpPr/>
          <p:nvPr/>
        </p:nvSpPr>
        <p:spPr>
          <a:xfrm>
            <a:off x="152400" y="2241550"/>
            <a:ext cx="2335213" cy="873125"/>
          </a:xfrm>
          <a:prstGeom prst="rightArrow">
            <a:avLst>
              <a:gd name="adj1" fmla="val 68771"/>
              <a:gd name="adj2" fmla="val 52556"/>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vi-VN" altLang="en-US" sz="2400" kern="0" dirty="0">
                <a:solidFill>
                  <a:srgbClr val="000000"/>
                </a:solidFill>
                <a:latin typeface="Times New Roman" panose="02020603050405020304" pitchFamily="18" charset="0"/>
                <a:cs typeface="Times New Roman" panose="02020603050405020304" pitchFamily="18" charset="0"/>
              </a:rPr>
              <a:t>T</a:t>
            </a:r>
            <a:r>
              <a:rPr lang="en-GB" altLang="en-US" sz="2400" kern="0" dirty="0" err="1">
                <a:solidFill>
                  <a:srgbClr val="000000"/>
                </a:solidFill>
                <a:latin typeface="Times New Roman" panose="02020603050405020304" pitchFamily="18" charset="0"/>
                <a:cs typeface="Times New Roman" panose="02020603050405020304" pitchFamily="18" charset="0"/>
              </a:rPr>
              <a:t>hời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Trung</a:t>
            </a:r>
            <a:r>
              <a:rPr lang="en-GB" altLang="en-US" sz="2400" kern="0" dirty="0">
                <a:solidFill>
                  <a:srgbClr val="000000"/>
                </a:solidFill>
                <a:latin typeface="Times New Roman" panose="02020603050405020304" pitchFamily="18" charset="0"/>
                <a:cs typeface="Times New Roman" panose="02020603050405020304" pitchFamily="18" charset="0"/>
              </a:rPr>
              <a:t> c</a:t>
            </a:r>
            <a:r>
              <a:rPr lang="vi-VN" altLang="en-US" sz="2400" kern="0" dirty="0">
                <a:solidFill>
                  <a:srgbClr val="000000"/>
                </a:solidFill>
                <a:latin typeface="Times New Roman" panose="02020603050405020304" pitchFamily="18" charset="0"/>
                <a:cs typeface="Times New Roman" panose="02020603050405020304" pitchFamily="18" charset="0"/>
              </a:rPr>
              <a:t>ổ</a:t>
            </a:r>
            <a:endParaRPr lang="en-US" sz="1600" dirty="0">
              <a:solidFill>
                <a:srgbClr val="FEE9DE"/>
              </a:solidFill>
            </a:endParaRPr>
          </a:p>
        </p:txBody>
      </p:sp>
      <p:sp>
        <p:nvSpPr>
          <p:cNvPr id="20" name="Right Arrow 19"/>
          <p:cNvSpPr/>
          <p:nvPr/>
        </p:nvSpPr>
        <p:spPr>
          <a:xfrm>
            <a:off x="169863" y="3227388"/>
            <a:ext cx="2333625" cy="1257300"/>
          </a:xfrm>
          <a:prstGeom prst="rightArrow">
            <a:avLst>
              <a:gd name="adj1" fmla="val 69844"/>
              <a:gd name="adj2" fmla="val 50000"/>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en-US" sz="2400" kern="0" dirty="0" err="1">
                <a:solidFill>
                  <a:srgbClr val="000000"/>
                </a:solidFill>
                <a:latin typeface="Times New Roman" panose="02020603050405020304" pitchFamily="18" charset="0"/>
                <a:cs typeface="Times New Roman" panose="02020603050405020304" pitchFamily="18" charset="0"/>
              </a:rPr>
              <a:t>Thời</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kỳ</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phục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hưng</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cận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đại</a:t>
            </a:r>
            <a:endParaRPr lang="en-US" sz="1600" dirty="0"/>
          </a:p>
        </p:txBody>
      </p:sp>
      <p:sp>
        <p:nvSpPr>
          <p:cNvPr id="21" name="Right Arrow 20"/>
          <p:cNvSpPr/>
          <p:nvPr/>
        </p:nvSpPr>
        <p:spPr>
          <a:xfrm>
            <a:off x="165100" y="4591050"/>
            <a:ext cx="2322513" cy="1152525"/>
          </a:xfrm>
          <a:prstGeom prst="rightArrow">
            <a:avLst>
              <a:gd name="adj1" fmla="val 69844"/>
              <a:gd name="adj2" fmla="val 50000"/>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en-US" sz="2400" kern="0" dirty="0" err="1">
                <a:solidFill>
                  <a:srgbClr val="000000"/>
                </a:solidFill>
                <a:latin typeface="Times New Roman" panose="02020603050405020304" pitchFamily="18" charset="0"/>
                <a:cs typeface="Times New Roman" panose="02020603050405020304" pitchFamily="18" charset="0"/>
              </a:rPr>
              <a:t>Triết</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học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cổ</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điển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Đức</a:t>
            </a:r>
            <a:endParaRPr lang="en-US" sz="1600" dirty="0"/>
          </a:p>
        </p:txBody>
      </p:sp>
      <p:sp>
        <p:nvSpPr>
          <p:cNvPr id="23" name="Right Arrow 22"/>
          <p:cNvSpPr/>
          <p:nvPr/>
        </p:nvSpPr>
        <p:spPr>
          <a:xfrm>
            <a:off x="152400" y="5872163"/>
            <a:ext cx="2335213" cy="800100"/>
          </a:xfrm>
          <a:prstGeom prst="rightArrow">
            <a:avLst>
              <a:gd name="adj1" fmla="val 68771"/>
              <a:gd name="adj2" fmla="val 52556"/>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en-US" sz="2400" kern="0" dirty="0" err="1">
                <a:solidFill>
                  <a:srgbClr val="000000"/>
                </a:solidFill>
                <a:latin typeface="Times New Roman" panose="02020603050405020304" pitchFamily="18" charset="0"/>
                <a:cs typeface="Times New Roman" panose="02020603050405020304" pitchFamily="18" charset="0"/>
              </a:rPr>
              <a:t>Triết</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học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Mác</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ircle(in)">
                                      <p:cBhvr>
                                        <p:cTn id="10" dur="2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barn(inVertical)">
                                      <p:cBhvr>
                                        <p:cTn id="23" dur="500"/>
                                        <p:tgtEl>
                                          <p:spTgt spid="20"/>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arn(inVertical)">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1000" fill="hold"/>
                                        <p:tgtEl>
                                          <p:spTgt spid="21"/>
                                        </p:tgtEl>
                                        <p:attrNameLst>
                                          <p:attrName>ppt_w</p:attrName>
                                        </p:attrNameLst>
                                      </p:cBhvr>
                                      <p:tavLst>
                                        <p:tav tm="0">
                                          <p:val>
                                            <p:fltVal val="0"/>
                                          </p:val>
                                        </p:tav>
                                        <p:tav tm="100000">
                                          <p:val>
                                            <p:strVal val="#ppt_w"/>
                                          </p:val>
                                        </p:tav>
                                      </p:tavLst>
                                    </p:anim>
                                    <p:anim calcmode="lin" valueType="num">
                                      <p:cBhvr>
                                        <p:cTn id="32" dur="1000" fill="hold"/>
                                        <p:tgtEl>
                                          <p:spTgt spid="21"/>
                                        </p:tgtEl>
                                        <p:attrNameLst>
                                          <p:attrName>ppt_h</p:attrName>
                                        </p:attrNameLst>
                                      </p:cBhvr>
                                      <p:tavLst>
                                        <p:tav tm="0">
                                          <p:val>
                                            <p:fltVal val="0"/>
                                          </p:val>
                                        </p:tav>
                                        <p:tav tm="100000">
                                          <p:val>
                                            <p:strVal val="#ppt_h"/>
                                          </p:val>
                                        </p:tav>
                                      </p:tavLst>
                                    </p:anim>
                                    <p:anim calcmode="lin" valueType="num">
                                      <p:cBhvr>
                                        <p:cTn id="33" dur="1000" fill="hold"/>
                                        <p:tgtEl>
                                          <p:spTgt spid="21"/>
                                        </p:tgtEl>
                                        <p:attrNameLst>
                                          <p:attrName>style.rotation</p:attrName>
                                        </p:attrNameLst>
                                      </p:cBhvr>
                                      <p:tavLst>
                                        <p:tav tm="0">
                                          <p:val>
                                            <p:fltVal val="90"/>
                                          </p:val>
                                        </p:tav>
                                        <p:tav tm="100000">
                                          <p:val>
                                            <p:fltVal val="0"/>
                                          </p:val>
                                        </p:tav>
                                      </p:tavLst>
                                    </p:anim>
                                    <p:animEffect transition="in" filter="fade">
                                      <p:cBhvr>
                                        <p:cTn id="34" dur="1000"/>
                                        <p:tgtEl>
                                          <p:spTgt spid="21"/>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p:cTn id="37" dur="1000" fill="hold"/>
                                        <p:tgtEl>
                                          <p:spTgt spid="15"/>
                                        </p:tgtEl>
                                        <p:attrNameLst>
                                          <p:attrName>ppt_w</p:attrName>
                                        </p:attrNameLst>
                                      </p:cBhvr>
                                      <p:tavLst>
                                        <p:tav tm="0">
                                          <p:val>
                                            <p:fltVal val="0"/>
                                          </p:val>
                                        </p:tav>
                                        <p:tav tm="100000">
                                          <p:val>
                                            <p:strVal val="#ppt_w"/>
                                          </p:val>
                                        </p:tav>
                                      </p:tavLst>
                                    </p:anim>
                                    <p:anim calcmode="lin" valueType="num">
                                      <p:cBhvr>
                                        <p:cTn id="38" dur="1000" fill="hold"/>
                                        <p:tgtEl>
                                          <p:spTgt spid="15"/>
                                        </p:tgtEl>
                                        <p:attrNameLst>
                                          <p:attrName>ppt_h</p:attrName>
                                        </p:attrNameLst>
                                      </p:cBhvr>
                                      <p:tavLst>
                                        <p:tav tm="0">
                                          <p:val>
                                            <p:fltVal val="0"/>
                                          </p:val>
                                        </p:tav>
                                        <p:tav tm="100000">
                                          <p:val>
                                            <p:strVal val="#ppt_h"/>
                                          </p:val>
                                        </p:tav>
                                      </p:tavLst>
                                    </p:anim>
                                    <p:anim calcmode="lin" valueType="num">
                                      <p:cBhvr>
                                        <p:cTn id="39" dur="1000" fill="hold"/>
                                        <p:tgtEl>
                                          <p:spTgt spid="15"/>
                                        </p:tgtEl>
                                        <p:attrNameLst>
                                          <p:attrName>style.rotation</p:attrName>
                                        </p:attrNameLst>
                                      </p:cBhvr>
                                      <p:tavLst>
                                        <p:tav tm="0">
                                          <p:val>
                                            <p:fltVal val="90"/>
                                          </p:val>
                                        </p:tav>
                                        <p:tav tm="100000">
                                          <p:val>
                                            <p:fltVal val="0"/>
                                          </p:val>
                                        </p:tav>
                                      </p:tavLst>
                                    </p:anim>
                                    <p:animEffect transition="in" filter="fade">
                                      <p:cBhvr>
                                        <p:cTn id="40" dur="10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43" presetClass="entr" presetSubtype="0"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100"/>
                                        <p:tgtEl>
                                          <p:spTgt spid="23"/>
                                        </p:tgtEl>
                                      </p:cBhvr>
                                    </p:animEffect>
                                    <p:anim calcmode="lin" valueType="num">
                                      <p:cBhvr>
                                        <p:cTn id="46" dur="400" fill="hold"/>
                                        <p:tgtEl>
                                          <p:spTgt spid="23"/>
                                        </p:tgtEl>
                                        <p:attrNameLst>
                                          <p:attrName>ppt_x</p:attrName>
                                        </p:attrNameLst>
                                      </p:cBhvr>
                                      <p:tavLst>
                                        <p:tav tm="0">
                                          <p:val>
                                            <p:strVal val="#ppt_x"/>
                                          </p:val>
                                        </p:tav>
                                        <p:tav tm="100000">
                                          <p:val>
                                            <p:strVal val="#ppt_x"/>
                                          </p:val>
                                        </p:tav>
                                      </p:tavLst>
                                    </p:anim>
                                    <p:anim calcmode="lin" valueType="num">
                                      <p:cBhvr>
                                        <p:cTn id="47" dur="400" fill="hold"/>
                                        <p:tgtEl>
                                          <p:spTgt spid="23"/>
                                        </p:tgtEl>
                                        <p:attrNameLst>
                                          <p:attrName>ppt_y</p:attrName>
                                        </p:attrNameLst>
                                      </p:cBhvr>
                                      <p:tavLst>
                                        <p:tav tm="0">
                                          <p:val>
                                            <p:strVal val="#ppt_y+0.31"/>
                                          </p:val>
                                        </p:tav>
                                        <p:tav tm="100000">
                                          <p:val>
                                            <p:strVal val="#ppt_y+0.31"/>
                                          </p:val>
                                        </p:tav>
                                      </p:tavLst>
                                    </p:anim>
                                    <p:anim calcmode="lin" valueType="num">
                                      <p:cBhvr>
                                        <p:cTn id="48" dur="600" decel="50000" fill="hold">
                                          <p:stCondLst>
                                            <p:cond delay="400"/>
                                          </p:stCondLst>
                                        </p:cTn>
                                        <p:tgtEl>
                                          <p:spTgt spid="2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9" dur="600" decel="50000" fill="hold">
                                          <p:stCondLst>
                                            <p:cond delay="400"/>
                                          </p:stCondLst>
                                        </p:cTn>
                                        <p:tgtEl>
                                          <p:spTgt spid="2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50" presetID="43"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100"/>
                                        <p:tgtEl>
                                          <p:spTgt spid="17"/>
                                        </p:tgtEl>
                                      </p:cBhvr>
                                    </p:animEffect>
                                    <p:anim calcmode="lin" valueType="num">
                                      <p:cBhvr>
                                        <p:cTn id="53" dur="400" fill="hold"/>
                                        <p:tgtEl>
                                          <p:spTgt spid="17"/>
                                        </p:tgtEl>
                                        <p:attrNameLst>
                                          <p:attrName>ppt_x</p:attrName>
                                        </p:attrNameLst>
                                      </p:cBhvr>
                                      <p:tavLst>
                                        <p:tav tm="0">
                                          <p:val>
                                            <p:strVal val="#ppt_x"/>
                                          </p:val>
                                        </p:tav>
                                        <p:tav tm="100000">
                                          <p:val>
                                            <p:strVal val="#ppt_x"/>
                                          </p:val>
                                        </p:tav>
                                      </p:tavLst>
                                    </p:anim>
                                    <p:anim calcmode="lin" valueType="num">
                                      <p:cBhvr>
                                        <p:cTn id="54" dur="400" fill="hold"/>
                                        <p:tgtEl>
                                          <p:spTgt spid="17"/>
                                        </p:tgtEl>
                                        <p:attrNameLst>
                                          <p:attrName>ppt_y</p:attrName>
                                        </p:attrNameLst>
                                      </p:cBhvr>
                                      <p:tavLst>
                                        <p:tav tm="0">
                                          <p:val>
                                            <p:strVal val="#ppt_y+0.31"/>
                                          </p:val>
                                        </p:tav>
                                        <p:tav tm="100000">
                                          <p:val>
                                            <p:strVal val="#ppt_y+0.31"/>
                                          </p:val>
                                        </p:tav>
                                      </p:tavLst>
                                    </p:anim>
                                    <p:anim calcmode="lin" valueType="num">
                                      <p:cBhvr>
                                        <p:cTn id="55" dur="600" decel="50000" fill="hold">
                                          <p:stCondLst>
                                            <p:cond delay="400"/>
                                          </p:stCondLst>
                                        </p:cTn>
                                        <p:tgtEl>
                                          <p:spTgt spid="1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6" dur="600" decel="50000" fill="hold">
                                          <p:stCondLst>
                                            <p:cond delay="400"/>
                                          </p:stCondLst>
                                        </p:cTn>
                                        <p:tgtEl>
                                          <p:spTgt spid="1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P spid="15"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1275" y="76200"/>
            <a:ext cx="8915400" cy="838200"/>
          </a:xfrm>
        </p:spPr>
        <p:txBody>
          <a:bodyPr/>
          <a:lstStyle/>
          <a:p>
            <a:br>
              <a:rPr lang="en-GB" altLang="en-US" sz="3200" i="1">
                <a:latin typeface="Times New Roman" pitchFamily="18" charset="0"/>
                <a:cs typeface="Times New Roman" pitchFamily="18" charset="0"/>
              </a:rPr>
            </a:br>
            <a:r>
              <a:rPr lang="en-GB" altLang="en-US" sz="3200" i="1">
                <a:latin typeface="Times New Roman" pitchFamily="18" charset="0"/>
                <a:cs typeface="Times New Roman" pitchFamily="18" charset="0"/>
              </a:rPr>
              <a:t>d. Triết học - hạt nhân lý luận của thế giới quan</a:t>
            </a:r>
            <a:br>
              <a:rPr lang="vi-VN" altLang="en-US" sz="3200">
                <a:latin typeface="Times New Roman" pitchFamily="18" charset="0"/>
                <a:cs typeface="Times New Roman" pitchFamily="18" charset="0"/>
              </a:rPr>
            </a:br>
            <a:endParaRPr lang="vi-VN" altLang="en-US" sz="3200">
              <a:latin typeface="Times New Roman" pitchFamily="18" charset="0"/>
              <a:cs typeface="Times New Roman" pitchFamily="18" charset="0"/>
            </a:endParaRPr>
          </a:p>
        </p:txBody>
      </p:sp>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10D714E9-3B26-4978-A800-95CCD4AE1C9F}" type="datetime1">
              <a:rPr lang="en-US" smtClean="0"/>
              <a:pPr>
                <a:defRPr/>
              </a:pPr>
              <a:t>9/29/2021</a:t>
            </a:fld>
            <a:endParaRPr lang="en-US" dirty="0"/>
          </a:p>
        </p:txBody>
      </p:sp>
      <p:sp>
        <p:nvSpPr>
          <p:cNvPr id="2" name="Rounded Rectangle 1"/>
          <p:cNvSpPr/>
          <p:nvPr/>
        </p:nvSpPr>
        <p:spPr>
          <a:xfrm>
            <a:off x="325438" y="1804988"/>
            <a:ext cx="8437562" cy="2819400"/>
          </a:xfrm>
          <a:prstGeom prst="roundRect">
            <a:avLst/>
          </a:prstGeom>
          <a:solidFill>
            <a:schemeClr val="accent2">
              <a:lumMod val="20000"/>
              <a:lumOff val="80000"/>
            </a:schemeClr>
          </a:solidFill>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GB" altLang="en-US" sz="2800" kern="0" dirty="0" err="1">
                <a:solidFill>
                  <a:srgbClr val="000000"/>
                </a:solidFill>
                <a:latin typeface="Times New Roman" panose="02020603050405020304" pitchFamily="18" charset="0"/>
                <a:cs typeface="Times New Roman" panose="02020603050405020304" pitchFamily="18" charset="0"/>
              </a:rPr>
              <a:t>Là</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khái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niệm</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triết</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học</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chỉ</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hệ</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thống</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các</a:t>
            </a:r>
            <a:r>
              <a:rPr lang="en-GB" altLang="en-US" sz="2800" kern="0" dirty="0">
                <a:solidFill>
                  <a:srgbClr val="000000"/>
                </a:solidFill>
                <a:latin typeface="Times New Roman" panose="02020603050405020304" pitchFamily="18" charset="0"/>
                <a:cs typeface="Times New Roman" panose="02020603050405020304" pitchFamily="18" charset="0"/>
              </a:rPr>
              <a:t> tri </a:t>
            </a:r>
            <a:r>
              <a:rPr lang="en-GB" altLang="en-US" sz="2800" kern="0" dirty="0" err="1">
                <a:solidFill>
                  <a:srgbClr val="000000"/>
                </a:solidFill>
                <a:latin typeface="Times New Roman" panose="02020603050405020304" pitchFamily="18" charset="0"/>
                <a:cs typeface="Times New Roman" panose="02020603050405020304" pitchFamily="18" charset="0"/>
              </a:rPr>
              <a:t>thức</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quan</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điểm</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tình</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cảm</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niềm</a:t>
            </a:r>
            <a:r>
              <a:rPr lang="en-GB" altLang="en-US" sz="2800" kern="0" dirty="0">
                <a:solidFill>
                  <a:srgbClr val="000000"/>
                </a:solidFill>
                <a:latin typeface="Times New Roman" panose="02020603050405020304" pitchFamily="18" charset="0"/>
                <a:cs typeface="Times New Roman" panose="02020603050405020304" pitchFamily="18" charset="0"/>
              </a:rPr>
              <a:t> tin, </a:t>
            </a:r>
            <a:r>
              <a:rPr lang="en-GB" altLang="en-US" sz="2800" kern="0" dirty="0" err="1">
                <a:solidFill>
                  <a:srgbClr val="000000"/>
                </a:solidFill>
                <a:latin typeface="Times New Roman" panose="02020603050405020304" pitchFamily="18" charset="0"/>
                <a:cs typeface="Times New Roman" panose="02020603050405020304" pitchFamily="18" charset="0"/>
              </a:rPr>
              <a:t>lý</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tưởng</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xác</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định</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về</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thế</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giới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và</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về</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vị</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trí</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của</a:t>
            </a:r>
            <a:r>
              <a:rPr lang="en-GB" altLang="en-US" sz="2800" kern="0" dirty="0">
                <a:solidFill>
                  <a:srgbClr val="000000"/>
                </a:solidFill>
                <a:latin typeface="Times New Roman" panose="02020603050405020304" pitchFamily="18" charset="0"/>
                <a:cs typeface="Times New Roman" panose="02020603050405020304" pitchFamily="18" charset="0"/>
              </a:rPr>
              <a:t> con </a:t>
            </a:r>
            <a:r>
              <a:rPr lang="en-GB" altLang="en-US" sz="2800" kern="0" dirty="0" err="1">
                <a:solidFill>
                  <a:srgbClr val="000000"/>
                </a:solidFill>
                <a:latin typeface="Times New Roman" panose="02020603050405020304" pitchFamily="18" charset="0"/>
                <a:cs typeface="Times New Roman" panose="02020603050405020304" pitchFamily="18" charset="0"/>
              </a:rPr>
              <a:t>người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bao</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gồm</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cá</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nhân</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xã</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hội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và</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cả</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nhân</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loại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trong</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thế</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giới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đó</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Thế</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giới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quan</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quy</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định</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các</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nguyên</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tắc</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thái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độ</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giá</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trị</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trong</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định</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hướng</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nhận</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thức</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và</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hoạt</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động</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thực</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tiễn</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của</a:t>
            </a:r>
            <a:r>
              <a:rPr lang="en-GB" altLang="en-US" sz="2800" kern="0" dirty="0">
                <a:solidFill>
                  <a:srgbClr val="000000"/>
                </a:solidFill>
                <a:latin typeface="Times New Roman" panose="02020603050405020304" pitchFamily="18" charset="0"/>
                <a:cs typeface="Times New Roman" panose="02020603050405020304" pitchFamily="18" charset="0"/>
              </a:rPr>
              <a:t> con </a:t>
            </a:r>
            <a:r>
              <a:rPr lang="en-GB" altLang="en-US" sz="2800" kern="0" dirty="0" err="1">
                <a:solidFill>
                  <a:srgbClr val="000000"/>
                </a:solidFill>
                <a:latin typeface="Times New Roman" panose="02020603050405020304" pitchFamily="18" charset="0"/>
                <a:cs typeface="Times New Roman" panose="02020603050405020304" pitchFamily="18" charset="0"/>
              </a:rPr>
              <a:t>người</a:t>
            </a:r>
            <a:r>
              <a:rPr lang="en-GB" altLang="en-US" sz="2800" kern="0" dirty="0">
                <a:solidFill>
                  <a:srgbClr val="000000"/>
                </a:solidFill>
                <a:latin typeface="Times New Roman" panose="02020603050405020304" pitchFamily="18" charset="0"/>
                <a:cs typeface="Times New Roman" panose="02020603050405020304" pitchFamily="18" charset="0"/>
              </a:rPr>
              <a:t>.</a:t>
            </a:r>
            <a:endParaRPr lang="en-US" sz="1600" dirty="0"/>
          </a:p>
        </p:txBody>
      </p:sp>
      <p:sp>
        <p:nvSpPr>
          <p:cNvPr id="21509" name="Rectangle 2"/>
          <p:cNvSpPr>
            <a:spLocks noChangeArrowheads="1"/>
          </p:cNvSpPr>
          <p:nvPr/>
        </p:nvSpPr>
        <p:spPr bwMode="auto">
          <a:xfrm>
            <a:off x="325438" y="4775200"/>
            <a:ext cx="8763000" cy="1308100"/>
          </a:xfrm>
          <a:prstGeom prst="rect">
            <a:avLst/>
          </a:prstGeom>
          <a:noFill/>
          <a:ln w="9525">
            <a:noFill/>
            <a:miter lim="800000"/>
            <a:headEnd/>
            <a:tailEnd/>
          </a:ln>
        </p:spPr>
        <p:txBody>
          <a:bodyPr>
            <a:spAutoFit/>
          </a:bodyPr>
          <a:lstStyle/>
          <a:p>
            <a:pPr algn="just">
              <a:lnSpc>
                <a:spcPct val="150000"/>
              </a:lnSpc>
              <a:buFont typeface="Wingdings" pitchFamily="2" charset="2"/>
              <a:buChar char="Ø"/>
            </a:pPr>
            <a:r>
              <a:rPr lang="en-GB" altLang="en-US" sz="2800" b="1">
                <a:latin typeface="Times New Roman" pitchFamily="18" charset="0"/>
                <a:cs typeface="Times New Roman" pitchFamily="18" charset="0"/>
              </a:rPr>
              <a:t> Quan hệ giữa thế giới quan và nhân sinh quan</a:t>
            </a:r>
          </a:p>
          <a:p>
            <a:pPr algn="just">
              <a:lnSpc>
                <a:spcPct val="150000"/>
              </a:lnSpc>
              <a:buFont typeface="Wingdings" pitchFamily="2" charset="2"/>
              <a:buChar char="Ø"/>
            </a:pPr>
            <a:r>
              <a:rPr lang="en-GB" altLang="en-US" sz="2800" b="1">
                <a:latin typeface="Times New Roman" pitchFamily="18" charset="0"/>
                <a:cs typeface="Times New Roman" pitchFamily="18" charset="0"/>
              </a:rPr>
              <a:t> Các loại hình thế giới quan</a:t>
            </a:r>
            <a:endParaRPr lang="vi-VN" altLang="en-US" sz="2800">
              <a:latin typeface="Times New Roman" pitchFamily="18" charset="0"/>
              <a:cs typeface="Times New Roman" pitchFamily="18" charset="0"/>
            </a:endParaRPr>
          </a:p>
        </p:txBody>
      </p:sp>
      <p:sp>
        <p:nvSpPr>
          <p:cNvPr id="6" name="Rectangle 5"/>
          <p:cNvSpPr/>
          <p:nvPr/>
        </p:nvSpPr>
        <p:spPr>
          <a:xfrm>
            <a:off x="325438" y="989013"/>
            <a:ext cx="3309937" cy="584200"/>
          </a:xfrm>
          <a:prstGeom prst="rect">
            <a:avLst/>
          </a:prstGeom>
        </p:spPr>
        <p:txBody>
          <a:bodyPr wrap="none">
            <a:spAutoFit/>
          </a:bodyPr>
          <a:lstStyle/>
          <a:p>
            <a:pPr marL="342900" indent="-342900" algn="just">
              <a:spcBef>
                <a:spcPct val="20000"/>
              </a:spcBef>
              <a:buFont typeface="Wingdings" panose="05000000000000000000" pitchFamily="2" charset="2"/>
              <a:buChar char="Ø"/>
              <a:defRPr/>
            </a:pPr>
            <a:r>
              <a:rPr lang="en-GB" altLang="en-US" sz="3200" b="1" kern="0" dirty="0">
                <a:solidFill>
                  <a:srgbClr val="000000"/>
                </a:solidFill>
                <a:latin typeface="Times New Roman" panose="02020603050405020304" pitchFamily="18" charset="0"/>
                <a:cs typeface="Times New Roman" panose="02020603050405020304" pitchFamily="18" charset="0"/>
              </a:rPr>
              <a:t> </a:t>
            </a:r>
            <a:r>
              <a:rPr lang="en-GB" altLang="en-US" sz="3200" b="1" kern="0" dirty="0" err="1">
                <a:solidFill>
                  <a:srgbClr val="000000"/>
                </a:solidFill>
                <a:latin typeface="Times New Roman" panose="02020603050405020304" pitchFamily="18" charset="0"/>
                <a:cs typeface="Times New Roman" panose="02020603050405020304" pitchFamily="18" charset="0"/>
              </a:rPr>
              <a:t>Thế</a:t>
            </a:r>
            <a:r>
              <a:rPr lang="en-GB" altLang="en-US" sz="3200" b="1" kern="0" dirty="0">
                <a:solidFill>
                  <a:srgbClr val="000000"/>
                </a:solidFill>
                <a:latin typeface="Times New Roman" panose="02020603050405020304" pitchFamily="18" charset="0"/>
                <a:cs typeface="Times New Roman" panose="02020603050405020304" pitchFamily="18" charset="0"/>
              </a:rPr>
              <a:t> </a:t>
            </a:r>
            <a:r>
              <a:rPr lang="en-GB" altLang="en-US" sz="3200" b="1" kern="0" dirty="0" err="1">
                <a:solidFill>
                  <a:srgbClr val="000000"/>
                </a:solidFill>
                <a:latin typeface="Times New Roman" panose="02020603050405020304" pitchFamily="18" charset="0"/>
                <a:cs typeface="Times New Roman" panose="02020603050405020304" pitchFamily="18" charset="0"/>
              </a:rPr>
              <a:t>giới</a:t>
            </a:r>
            <a:r>
              <a:rPr lang="en-GB" altLang="en-US" sz="3200" b="1" kern="0" dirty="0">
                <a:solidFill>
                  <a:srgbClr val="000000"/>
                </a:solidFill>
                <a:latin typeface="Times New Roman" panose="02020603050405020304" pitchFamily="18" charset="0"/>
                <a:cs typeface="Times New Roman" panose="02020603050405020304" pitchFamily="18" charset="0"/>
              </a:rPr>
              <a:t> </a:t>
            </a:r>
            <a:r>
              <a:rPr lang="en-GB" altLang="en-US" sz="3200" b="1" kern="0" dirty="0" err="1">
                <a:solidFill>
                  <a:srgbClr val="000000"/>
                </a:solidFill>
                <a:latin typeface="Times New Roman" panose="02020603050405020304" pitchFamily="18" charset="0"/>
                <a:cs typeface="Times New Roman" panose="02020603050405020304" pitchFamily="18" charset="0"/>
              </a:rPr>
              <a:t>quan</a:t>
            </a:r>
            <a:r>
              <a:rPr lang="en-GB" altLang="en-US" sz="3200" b="1" kern="0" dirty="0">
                <a:solidFill>
                  <a:srgbClr val="000000"/>
                </a:solidFill>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heckerboard(across)">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21509"/>
                                        </p:tgtEl>
                                        <p:attrNameLst>
                                          <p:attrName>style.visibility</p:attrName>
                                        </p:attrNameLst>
                                      </p:cBhvr>
                                      <p:to>
                                        <p:strVal val="visible"/>
                                      </p:to>
                                    </p:set>
                                    <p:animEffect transition="in" filter="circle(in)">
                                      <p:cBhvr>
                                        <p:cTn id="15" dur="2000"/>
                                        <p:tgtEl>
                                          <p:spTgt spid="21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509"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959</TotalTime>
  <Words>3779</Words>
  <Application>Microsoft Office PowerPoint</Application>
  <PresentationFormat>On-screen Show (4:3)</PresentationFormat>
  <Paragraphs>299</Paragraphs>
  <Slides>37</Slides>
  <Notes>4</Notes>
  <HiddenSlides>0</HiddenSlides>
  <MMClips>0</MMClips>
  <ScaleCrop>false</ScaleCrop>
  <HeadingPairs>
    <vt:vector size="6" baseType="variant">
      <vt:variant>
        <vt:lpstr>Fonts Used</vt:lpstr>
      </vt:variant>
      <vt:variant>
        <vt:i4>14</vt:i4>
      </vt:variant>
      <vt:variant>
        <vt:lpstr>Theme</vt:lpstr>
      </vt:variant>
      <vt:variant>
        <vt:i4>6</vt:i4>
      </vt:variant>
      <vt:variant>
        <vt:lpstr>Slide Titles</vt:lpstr>
      </vt:variant>
      <vt:variant>
        <vt:i4>37</vt:i4>
      </vt:variant>
    </vt:vector>
  </HeadingPairs>
  <TitlesOfParts>
    <vt:vector size="57" baseType="lpstr">
      <vt:lpstr>.VnArial</vt:lpstr>
      <vt:lpstr>.VnTime</vt:lpstr>
      <vt:lpstr>.VnTimeH</vt:lpstr>
      <vt:lpstr>Arial Đen</vt:lpstr>
      <vt:lpstr>StarSymbol</vt:lpstr>
      <vt:lpstr>Arial</vt:lpstr>
      <vt:lpstr>Calibri</vt:lpstr>
      <vt:lpstr>Tahoma</vt:lpstr>
      <vt:lpstr>Times New Roman</vt:lpstr>
      <vt:lpstr>Tw Cen MT</vt:lpstr>
      <vt:lpstr>Tw Cen MT Condensed</vt:lpstr>
      <vt:lpstr>Verdana</vt:lpstr>
      <vt:lpstr>Wingdings</vt:lpstr>
      <vt:lpstr>Wingdings 3</vt:lpstr>
      <vt:lpstr>Office Theme</vt:lpstr>
      <vt:lpstr>Office Theme</vt:lpstr>
      <vt:lpstr>Office Theme</vt:lpstr>
      <vt:lpstr>Office Theme</vt:lpstr>
      <vt:lpstr>Office Theme</vt:lpstr>
      <vt:lpstr>Office Theme</vt:lpstr>
      <vt:lpstr>Chương 1: KHÁI LUẬN VỀ TRIẾT HỌC</vt:lpstr>
      <vt:lpstr>1. Khái lược về Triết học </vt:lpstr>
      <vt:lpstr>PowerPoint Presentation</vt:lpstr>
      <vt:lpstr>PowerPoint Presentation</vt:lpstr>
      <vt:lpstr> a. Nguồn gốc của triết học </vt:lpstr>
      <vt:lpstr>PowerPoint Presentation</vt:lpstr>
      <vt:lpstr>b. Khái niệm triết học</vt:lpstr>
      <vt:lpstr> c. Vấn đề đối tượng của triết học trong lịch sử  </vt:lpstr>
      <vt:lpstr> d. Triết học - hạt nhân lý luận của thế giới quan </vt:lpstr>
      <vt:lpstr> d. Triết học, hạt nhân lý luận của thế giới quan </vt:lpstr>
      <vt:lpstr> d. Triết học, hạt nhân lý luận của thế giới quan </vt:lpstr>
      <vt:lpstr>2. Vấn đề cơ bản của triết học </vt:lpstr>
      <vt:lpstr>PowerPoint Presentation</vt:lpstr>
      <vt:lpstr> b. Chủ nghĩa duy vật và chủ nghĩa duy tâm </vt:lpstr>
      <vt:lpstr> b. Chủ nghĩa duy vật và chủ nghĩa duy tâm </vt:lpstr>
      <vt:lpstr> b. Chủ nghĩa duy vật và chủ nghĩa duy tâm </vt:lpstr>
      <vt:lpstr> c. Thuyết có thể biết (Khả tri luận) và thuyết không thể biết (Bất khả tri luận) </vt:lpstr>
      <vt:lpstr>3. Biện chứng và siêu hình</vt:lpstr>
      <vt:lpstr> a. Khái niệm biện chứng và siêu hình trong lịch sử  </vt:lpstr>
      <vt:lpstr>b. Các hình thức cơ bản của PBC </vt:lpstr>
      <vt:lpstr> II. TRIẾT HỌC MÁC - LÊNIN VÀ VAI TRÒ CỦA TRIẾT HỌC MÁC - LÊNIN TRONG ĐỜI SỐNG XÃ HỘI </vt:lpstr>
      <vt:lpstr> 1. Sự ra đời và phát triển của triết học Mác – Lênin </vt:lpstr>
      <vt:lpstr>PowerPoint Presentation</vt:lpstr>
      <vt:lpstr>PowerPoint Presentation</vt:lpstr>
      <vt:lpstr>PowerPoint Presentation</vt:lpstr>
      <vt:lpstr> Nhân tố chủ quan trong sự ra đời triết học Mác </vt:lpstr>
      <vt:lpstr> b. Ba thời kỳ chủ yếu trong sự hình thành và phát triển của Triết học Mác  </vt:lpstr>
      <vt:lpstr> c. Thực chất và ý nghĩa cuộc cách mạng trong triết học do C.Mác và Ph.Ăngghen thực hiện </vt:lpstr>
      <vt:lpstr> d. Giai đoạn Lênin trong sự phát triển Triết học Mác </vt:lpstr>
      <vt:lpstr>    V.I.Lênin trở thành người kế tục trung thành và phát triển sáng tạo chủ nghĩa Mác và triết học Mác trong thời đại mới - thời đại đế quốc chủ nghĩa và cách mạng xã hội chủ nghĩa.   </vt:lpstr>
      <vt:lpstr>2. Đối tượng và chức năng của triết học Mác - Lênin</vt:lpstr>
      <vt:lpstr> a. Khái niệm triết học Mác - Lênin </vt:lpstr>
      <vt:lpstr> a. Khái niệm triết học Mác - Lênin </vt:lpstr>
      <vt:lpstr>b. Đối tượng của triết học Mác - Lênin</vt:lpstr>
      <vt:lpstr>c. Chức năng của triết học Mác - Lênin</vt:lpstr>
      <vt:lpstr> 3. Vai trò của triết học Mác - Lênin trong đời sống xã hội và trong sự nghiệp đổi mới ở Việt Nam hiện nay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Keios Starqua</cp:lastModifiedBy>
  <cp:revision>139</cp:revision>
  <dcterms:modified xsi:type="dcterms:W3CDTF">2021-09-29T02:04:54Z</dcterms:modified>
</cp:coreProperties>
</file>