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9" r:id="rId5"/>
    <p:sldId id="284" r:id="rId6"/>
    <p:sldId id="361" r:id="rId7"/>
    <p:sldId id="262" r:id="rId8"/>
    <p:sldId id="462" r:id="rId9"/>
    <p:sldId id="835" r:id="rId10"/>
    <p:sldId id="834" r:id="rId11"/>
    <p:sldId id="833" r:id="rId12"/>
    <p:sldId id="832" r:id="rId13"/>
    <p:sldId id="831" r:id="rId14"/>
    <p:sldId id="841" r:id="rId15"/>
    <p:sldId id="842" r:id="rId16"/>
    <p:sldId id="843" r:id="rId17"/>
    <p:sldId id="480" r:id="rId18"/>
    <p:sldId id="838" r:id="rId19"/>
    <p:sldId id="837" r:id="rId20"/>
    <p:sldId id="839" r:id="rId21"/>
    <p:sldId id="844" r:id="rId22"/>
    <p:sldId id="261" r:id="rId23"/>
    <p:sldId id="846" r:id="rId24"/>
    <p:sldId id="4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an Nguyen Thanh" initials="LNT" lastIdx="1" clrIdx="0">
    <p:extLst>
      <p:ext uri="{19B8F6BF-5375-455C-9EA6-DF929625EA0E}">
        <p15:presenceInfo xmlns:p15="http://schemas.microsoft.com/office/powerpoint/2012/main" userId="Loan Nguyen Than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9" autoAdjust="0"/>
    <p:restoredTop sz="94660"/>
  </p:normalViewPr>
  <p:slideViewPr>
    <p:cSldViewPr snapToGrid="0">
      <p:cViewPr varScale="1">
        <p:scale>
          <a:sx n="95" d="100"/>
          <a:sy n="95" d="100"/>
        </p:scale>
        <p:origin x="22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ios Starqua" userId="8cf9fb8f937025db" providerId="LiveId" clId="{C20CBAF9-6219-4747-9F76-21B4A4290B7F}"/>
    <pc:docChg chg="modSld">
      <pc:chgData name="Keios Starqua" userId="8cf9fb8f937025db" providerId="LiveId" clId="{C20CBAF9-6219-4747-9F76-21B4A4290B7F}" dt="2021-11-17T07:55:48.698" v="2" actId="167"/>
      <pc:docMkLst>
        <pc:docMk/>
      </pc:docMkLst>
      <pc:sldChg chg="modSp mod">
        <pc:chgData name="Keios Starqua" userId="8cf9fb8f937025db" providerId="LiveId" clId="{C20CBAF9-6219-4747-9F76-21B4A4290B7F}" dt="2021-11-17T07:55:48.698" v="2" actId="167"/>
        <pc:sldMkLst>
          <pc:docMk/>
          <pc:sldMk cId="4199714681" sldId="837"/>
        </pc:sldMkLst>
        <pc:picChg chg="ord">
          <ac:chgData name="Keios Starqua" userId="8cf9fb8f937025db" providerId="LiveId" clId="{C20CBAF9-6219-4747-9F76-21B4A4290B7F}" dt="2021-11-17T07:55:48.698" v="2" actId="167"/>
          <ac:picMkLst>
            <pc:docMk/>
            <pc:sldMk cId="4199714681" sldId="837"/>
            <ac:picMk id="3" creationId="{DAE9F63B-931C-4F83-96F8-6506B6475169}"/>
          </ac:picMkLst>
        </pc:picChg>
      </pc:sldChg>
      <pc:sldChg chg="modSp mod">
        <pc:chgData name="Keios Starqua" userId="8cf9fb8f937025db" providerId="LiveId" clId="{C20CBAF9-6219-4747-9F76-21B4A4290B7F}" dt="2021-11-17T06:56:21.173" v="0" actId="167"/>
        <pc:sldMkLst>
          <pc:docMk/>
          <pc:sldMk cId="2571388829" sldId="842"/>
        </pc:sldMkLst>
        <pc:picChg chg="ord">
          <ac:chgData name="Keios Starqua" userId="8cf9fb8f937025db" providerId="LiveId" clId="{C20CBAF9-6219-4747-9F76-21B4A4290B7F}" dt="2021-11-17T06:56:21.173" v="0" actId="167"/>
          <ac:picMkLst>
            <pc:docMk/>
            <pc:sldMk cId="2571388829" sldId="842"/>
            <ac:picMk id="3" creationId="{9131ACAC-0DD9-450A-97F9-71EFC2BBD02F}"/>
          </ac:picMkLst>
        </pc:picChg>
      </pc:sldChg>
      <pc:sldChg chg="modSp mod">
        <pc:chgData name="Keios Starqua" userId="8cf9fb8f937025db" providerId="LiveId" clId="{C20CBAF9-6219-4747-9F76-21B4A4290B7F}" dt="2021-11-17T07:22:34.603" v="1" actId="167"/>
        <pc:sldMkLst>
          <pc:docMk/>
          <pc:sldMk cId="1319483074" sldId="843"/>
        </pc:sldMkLst>
        <pc:picChg chg="ord">
          <ac:chgData name="Keios Starqua" userId="8cf9fb8f937025db" providerId="LiveId" clId="{C20CBAF9-6219-4747-9F76-21B4A4290B7F}" dt="2021-11-17T07:22:34.603" v="1" actId="167"/>
          <ac:picMkLst>
            <pc:docMk/>
            <pc:sldMk cId="1319483074" sldId="843"/>
            <ac:picMk id="3" creationId="{64C0CEB3-1557-4664-B41F-1CE2A6173BC0}"/>
          </ac:picMkLst>
        </pc:picChg>
      </pc:sldChg>
    </pc:docChg>
  </pc:docChgLst>
  <pc:docChgLst>
    <pc:chgData name="Loan Nguyen Thanh" userId="a13e4771-7b71-4f1e-b743-20a119b822ac" providerId="ADAL" clId="{FE66E504-4EDA-4ACC-86E4-96B9164BC85D}"/>
    <pc:docChg chg="undo custSel addSld modSld">
      <pc:chgData name="Loan Nguyen Thanh" userId="a13e4771-7b71-4f1e-b743-20a119b822ac" providerId="ADAL" clId="{FE66E504-4EDA-4ACC-86E4-96B9164BC85D}" dt="2021-02-07T09:36:04.796" v="210" actId="1076"/>
      <pc:docMkLst>
        <pc:docMk/>
      </pc:docMkLst>
      <pc:sldChg chg="modSp mod">
        <pc:chgData name="Loan Nguyen Thanh" userId="a13e4771-7b71-4f1e-b743-20a119b822ac" providerId="ADAL" clId="{FE66E504-4EDA-4ACC-86E4-96B9164BC85D}" dt="2021-02-07T09:22:38.876" v="0" actId="14100"/>
        <pc:sldMkLst>
          <pc:docMk/>
          <pc:sldMk cId="713201908" sldId="258"/>
        </pc:sldMkLst>
        <pc:picChg chg="mod">
          <ac:chgData name="Loan Nguyen Thanh" userId="a13e4771-7b71-4f1e-b743-20a119b822ac" providerId="ADAL" clId="{FE66E504-4EDA-4ACC-86E4-96B9164BC85D}" dt="2021-02-07T09:22:38.876" v="0" actId="14100"/>
          <ac:picMkLst>
            <pc:docMk/>
            <pc:sldMk cId="713201908" sldId="258"/>
            <ac:picMk id="6" creationId="{86B634A5-D9CC-423A-95BF-7EF327B70CB1}"/>
          </ac:picMkLst>
        </pc:picChg>
      </pc:sldChg>
      <pc:sldChg chg="addSp delSp modSp new mod">
        <pc:chgData name="Loan Nguyen Thanh" userId="a13e4771-7b71-4f1e-b743-20a119b822ac" providerId="ADAL" clId="{FE66E504-4EDA-4ACC-86E4-96B9164BC85D}" dt="2021-02-07T09:31:57.973" v="167" actId="14100"/>
        <pc:sldMkLst>
          <pc:docMk/>
          <pc:sldMk cId="3452816053" sldId="260"/>
        </pc:sldMkLst>
        <pc:spChg chg="del">
          <ac:chgData name="Loan Nguyen Thanh" userId="a13e4771-7b71-4f1e-b743-20a119b822ac" providerId="ADAL" clId="{FE66E504-4EDA-4ACC-86E4-96B9164BC85D}" dt="2021-02-07T09:23:57.686" v="2" actId="478"/>
          <ac:spMkLst>
            <pc:docMk/>
            <pc:sldMk cId="3452816053" sldId="260"/>
            <ac:spMk id="2" creationId="{3B471C5F-A0F5-4278-AC7B-61BF05BBDFB2}"/>
          </ac:spMkLst>
        </pc:spChg>
        <pc:spChg chg="del">
          <ac:chgData name="Loan Nguyen Thanh" userId="a13e4771-7b71-4f1e-b743-20a119b822ac" providerId="ADAL" clId="{FE66E504-4EDA-4ACC-86E4-96B9164BC85D}" dt="2021-02-07T09:23:59.894" v="3" actId="478"/>
          <ac:spMkLst>
            <pc:docMk/>
            <pc:sldMk cId="3452816053" sldId="260"/>
            <ac:spMk id="3" creationId="{0B8D7ABA-E5D2-4EC1-BC78-AEBA919EAEA2}"/>
          </ac:spMkLst>
        </pc:spChg>
        <pc:spChg chg="add mod">
          <ac:chgData name="Loan Nguyen Thanh" userId="a13e4771-7b71-4f1e-b743-20a119b822ac" providerId="ADAL" clId="{FE66E504-4EDA-4ACC-86E4-96B9164BC85D}" dt="2021-02-07T09:30:27.993" v="111" actId="1076"/>
          <ac:spMkLst>
            <pc:docMk/>
            <pc:sldMk cId="3452816053" sldId="260"/>
            <ac:spMk id="4" creationId="{6191FD84-B707-4DB4-B207-5234EF080256}"/>
          </ac:spMkLst>
        </pc:spChg>
        <pc:spChg chg="add mod">
          <ac:chgData name="Loan Nguyen Thanh" userId="a13e4771-7b71-4f1e-b743-20a119b822ac" providerId="ADAL" clId="{FE66E504-4EDA-4ACC-86E4-96B9164BC85D}" dt="2021-02-07T09:31:41.633" v="162" actId="2711"/>
          <ac:spMkLst>
            <pc:docMk/>
            <pc:sldMk cId="3452816053" sldId="260"/>
            <ac:spMk id="9" creationId="{3111EFEE-4393-403B-AD79-896174DAC403}"/>
          </ac:spMkLst>
        </pc:spChg>
        <pc:picChg chg="add mod">
          <ac:chgData name="Loan Nguyen Thanh" userId="a13e4771-7b71-4f1e-b743-20a119b822ac" providerId="ADAL" clId="{FE66E504-4EDA-4ACC-86E4-96B9164BC85D}" dt="2021-02-07T09:31:49.165" v="164" actId="14100"/>
          <ac:picMkLst>
            <pc:docMk/>
            <pc:sldMk cId="3452816053" sldId="260"/>
            <ac:picMk id="6" creationId="{C74A4DDC-3570-4FAD-A162-68BE1338BFB6}"/>
          </ac:picMkLst>
        </pc:picChg>
        <pc:picChg chg="add mod">
          <ac:chgData name="Loan Nguyen Thanh" userId="a13e4771-7b71-4f1e-b743-20a119b822ac" providerId="ADAL" clId="{FE66E504-4EDA-4ACC-86E4-96B9164BC85D}" dt="2021-02-07T09:31:57.973" v="167" actId="14100"/>
          <ac:picMkLst>
            <pc:docMk/>
            <pc:sldMk cId="3452816053" sldId="260"/>
            <ac:picMk id="8" creationId="{7C6B3237-F887-46F6-BD2C-AF66D16A531A}"/>
          </ac:picMkLst>
        </pc:picChg>
      </pc:sldChg>
      <pc:sldChg chg="addSp delSp modSp new mod">
        <pc:chgData name="Loan Nguyen Thanh" userId="a13e4771-7b71-4f1e-b743-20a119b822ac" providerId="ADAL" clId="{FE66E504-4EDA-4ACC-86E4-96B9164BC85D}" dt="2021-02-07T09:36:04.796" v="210" actId="1076"/>
        <pc:sldMkLst>
          <pc:docMk/>
          <pc:sldMk cId="3354246694" sldId="261"/>
        </pc:sldMkLst>
        <pc:spChg chg="del">
          <ac:chgData name="Loan Nguyen Thanh" userId="a13e4771-7b71-4f1e-b743-20a119b822ac" providerId="ADAL" clId="{FE66E504-4EDA-4ACC-86E4-96B9164BC85D}" dt="2021-02-07T09:32:38.355" v="169" actId="478"/>
          <ac:spMkLst>
            <pc:docMk/>
            <pc:sldMk cId="3354246694" sldId="261"/>
            <ac:spMk id="2" creationId="{2C4ACC87-19FE-4FF6-A108-58178FE3E25C}"/>
          </ac:spMkLst>
        </pc:spChg>
        <pc:spChg chg="del">
          <ac:chgData name="Loan Nguyen Thanh" userId="a13e4771-7b71-4f1e-b743-20a119b822ac" providerId="ADAL" clId="{FE66E504-4EDA-4ACC-86E4-96B9164BC85D}" dt="2021-02-07T09:32:35.644" v="168" actId="478"/>
          <ac:spMkLst>
            <pc:docMk/>
            <pc:sldMk cId="3354246694" sldId="261"/>
            <ac:spMk id="3" creationId="{B18D7134-E4CE-42C5-A8FE-FC7803E89330}"/>
          </ac:spMkLst>
        </pc:spChg>
        <pc:spChg chg="add mod">
          <ac:chgData name="Loan Nguyen Thanh" userId="a13e4771-7b71-4f1e-b743-20a119b822ac" providerId="ADAL" clId="{FE66E504-4EDA-4ACC-86E4-96B9164BC85D}" dt="2021-02-07T09:32:56.859" v="185" actId="6549"/>
          <ac:spMkLst>
            <pc:docMk/>
            <pc:sldMk cId="3354246694" sldId="261"/>
            <ac:spMk id="4" creationId="{41DC3496-7997-47EB-B969-8CCB3EEE7B8C}"/>
          </ac:spMkLst>
        </pc:spChg>
        <pc:spChg chg="add mod">
          <ac:chgData name="Loan Nguyen Thanh" userId="a13e4771-7b71-4f1e-b743-20a119b822ac" providerId="ADAL" clId="{FE66E504-4EDA-4ACC-86E4-96B9164BC85D}" dt="2021-02-07T09:36:04.796" v="210" actId="1076"/>
          <ac:spMkLst>
            <pc:docMk/>
            <pc:sldMk cId="3354246694" sldId="261"/>
            <ac:spMk id="6" creationId="{B4F0D529-7AD1-4FB0-B2C4-F4CB9B29DE6D}"/>
          </ac:spMkLst>
        </pc:spChg>
      </pc:sldChg>
      <pc:sldChg chg="addSp delSp modSp new mod">
        <pc:chgData name="Loan Nguyen Thanh" userId="a13e4771-7b71-4f1e-b743-20a119b822ac" providerId="ADAL" clId="{FE66E504-4EDA-4ACC-86E4-96B9164BC85D}" dt="2021-02-07T09:28:37.565" v="97" actId="114"/>
        <pc:sldMkLst>
          <pc:docMk/>
          <pc:sldMk cId="3780697638" sldId="262"/>
        </pc:sldMkLst>
        <pc:spChg chg="del">
          <ac:chgData name="Loan Nguyen Thanh" userId="a13e4771-7b71-4f1e-b743-20a119b822ac" providerId="ADAL" clId="{FE66E504-4EDA-4ACC-86E4-96B9164BC85D}" dt="2021-02-07T09:26:14.890" v="49" actId="478"/>
          <ac:spMkLst>
            <pc:docMk/>
            <pc:sldMk cId="3780697638" sldId="262"/>
            <ac:spMk id="2" creationId="{C98A5648-F83A-4F0C-A3B7-88458E2CBC1D}"/>
          </ac:spMkLst>
        </pc:spChg>
        <pc:spChg chg="del">
          <ac:chgData name="Loan Nguyen Thanh" userId="a13e4771-7b71-4f1e-b743-20a119b822ac" providerId="ADAL" clId="{FE66E504-4EDA-4ACC-86E4-96B9164BC85D}" dt="2021-02-07T09:26:13.231" v="48" actId="478"/>
          <ac:spMkLst>
            <pc:docMk/>
            <pc:sldMk cId="3780697638" sldId="262"/>
            <ac:spMk id="3" creationId="{C103CB05-432F-4045-B051-24A24AA3568F}"/>
          </ac:spMkLst>
        </pc:spChg>
        <pc:spChg chg="add mod">
          <ac:chgData name="Loan Nguyen Thanh" userId="a13e4771-7b71-4f1e-b743-20a119b822ac" providerId="ADAL" clId="{FE66E504-4EDA-4ACC-86E4-96B9164BC85D}" dt="2021-02-07T09:27:36.359" v="87" actId="207"/>
          <ac:spMkLst>
            <pc:docMk/>
            <pc:sldMk cId="3780697638" sldId="262"/>
            <ac:spMk id="6" creationId="{5A9BF722-179B-4DC1-BEEB-788098EBC6B7}"/>
          </ac:spMkLst>
        </pc:spChg>
        <pc:spChg chg="add mod">
          <ac:chgData name="Loan Nguyen Thanh" userId="a13e4771-7b71-4f1e-b743-20a119b822ac" providerId="ADAL" clId="{FE66E504-4EDA-4ACC-86E4-96B9164BC85D}" dt="2021-02-07T09:28:37.565" v="97" actId="114"/>
          <ac:spMkLst>
            <pc:docMk/>
            <pc:sldMk cId="3780697638" sldId="262"/>
            <ac:spMk id="7" creationId="{0599E8A9-1C30-40B7-BBFE-FA47DD252E69}"/>
          </ac:spMkLst>
        </pc:spChg>
        <pc:picChg chg="add mod">
          <ac:chgData name="Loan Nguyen Thanh" userId="a13e4771-7b71-4f1e-b743-20a119b822ac" providerId="ADAL" clId="{FE66E504-4EDA-4ACC-86E4-96B9164BC85D}" dt="2021-02-07T09:26:31.243" v="54" actId="14100"/>
          <ac:picMkLst>
            <pc:docMk/>
            <pc:sldMk cId="3780697638" sldId="262"/>
            <ac:picMk id="5" creationId="{85365FD3-5BBE-4909-BEDE-34AF5B0E6E8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0408F-ED84-4B05-8620-DB3FDD1B80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229C19-8189-4213-AC94-2CBC327F88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3BBB15-00E4-4513-9FC9-69A9E988AA71}"/>
              </a:ext>
            </a:extLst>
          </p:cNvPr>
          <p:cNvSpPr>
            <a:spLocks noGrp="1"/>
          </p:cNvSpPr>
          <p:nvPr>
            <p:ph type="dt" sz="half" idx="10"/>
          </p:nvPr>
        </p:nvSpPr>
        <p:spPr/>
        <p:txBody>
          <a:bodyPr/>
          <a:lstStyle/>
          <a:p>
            <a:fld id="{AA95941C-34AA-4CB0-9EB7-4BD6E8E967EE}" type="datetimeFigureOut">
              <a:rPr lang="en-US" smtClean="0"/>
              <a:t>11/17/2021</a:t>
            </a:fld>
            <a:endParaRPr lang="en-US"/>
          </a:p>
        </p:txBody>
      </p:sp>
      <p:sp>
        <p:nvSpPr>
          <p:cNvPr id="5" name="Footer Placeholder 4">
            <a:extLst>
              <a:ext uri="{FF2B5EF4-FFF2-40B4-BE49-F238E27FC236}">
                <a16:creationId xmlns:a16="http://schemas.microsoft.com/office/drawing/2014/main" id="{CAEB5037-3675-40A0-84D0-4B0D429925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69F68F-320A-4F16-A5D8-73C7E32FE36B}"/>
              </a:ext>
            </a:extLst>
          </p:cNvPr>
          <p:cNvSpPr>
            <a:spLocks noGrp="1"/>
          </p:cNvSpPr>
          <p:nvPr>
            <p:ph type="sldNum" sz="quarter" idx="12"/>
          </p:nvPr>
        </p:nvSpPr>
        <p:spPr/>
        <p:txBody>
          <a:bodyPr/>
          <a:lstStyle/>
          <a:p>
            <a:fld id="{965B2C83-BF43-4D8F-A3FC-3D205D1D075D}" type="slidenum">
              <a:rPr lang="en-US" smtClean="0"/>
              <a:t>‹#›</a:t>
            </a:fld>
            <a:endParaRPr lang="en-US"/>
          </a:p>
        </p:txBody>
      </p:sp>
    </p:spTree>
    <p:extLst>
      <p:ext uri="{BB962C8B-B14F-4D97-AF65-F5344CB8AC3E}">
        <p14:creationId xmlns:p14="http://schemas.microsoft.com/office/powerpoint/2010/main" val="117432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3A7F6-150C-4154-B1E2-A90D6E4E6E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63295A-B984-4E80-8370-A21F36FFE6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35005F-F1AB-4C7F-B588-FE6DF47ED1EE}"/>
              </a:ext>
            </a:extLst>
          </p:cNvPr>
          <p:cNvSpPr>
            <a:spLocks noGrp="1"/>
          </p:cNvSpPr>
          <p:nvPr>
            <p:ph type="dt" sz="half" idx="10"/>
          </p:nvPr>
        </p:nvSpPr>
        <p:spPr/>
        <p:txBody>
          <a:bodyPr/>
          <a:lstStyle/>
          <a:p>
            <a:fld id="{AA95941C-34AA-4CB0-9EB7-4BD6E8E967EE}" type="datetimeFigureOut">
              <a:rPr lang="en-US" smtClean="0"/>
              <a:t>11/17/2021</a:t>
            </a:fld>
            <a:endParaRPr lang="en-US"/>
          </a:p>
        </p:txBody>
      </p:sp>
      <p:sp>
        <p:nvSpPr>
          <p:cNvPr id="5" name="Footer Placeholder 4">
            <a:extLst>
              <a:ext uri="{FF2B5EF4-FFF2-40B4-BE49-F238E27FC236}">
                <a16:creationId xmlns:a16="http://schemas.microsoft.com/office/drawing/2014/main" id="{C8B5B96A-E374-45BA-BFD9-49D78358B7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54A40A-6F5F-4444-9F7A-1703AE2DB9DC}"/>
              </a:ext>
            </a:extLst>
          </p:cNvPr>
          <p:cNvSpPr>
            <a:spLocks noGrp="1"/>
          </p:cNvSpPr>
          <p:nvPr>
            <p:ph type="sldNum" sz="quarter" idx="12"/>
          </p:nvPr>
        </p:nvSpPr>
        <p:spPr/>
        <p:txBody>
          <a:bodyPr/>
          <a:lstStyle/>
          <a:p>
            <a:fld id="{965B2C83-BF43-4D8F-A3FC-3D205D1D075D}" type="slidenum">
              <a:rPr lang="en-US" smtClean="0"/>
              <a:t>‹#›</a:t>
            </a:fld>
            <a:endParaRPr lang="en-US"/>
          </a:p>
        </p:txBody>
      </p:sp>
    </p:spTree>
    <p:extLst>
      <p:ext uri="{BB962C8B-B14F-4D97-AF65-F5344CB8AC3E}">
        <p14:creationId xmlns:p14="http://schemas.microsoft.com/office/powerpoint/2010/main" val="1370848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EB1D47-9742-4200-B32E-DBE22A7F0F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B409AA-F5D5-4837-98C0-BF4D7D48A7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61705A-9A02-4D0E-93E6-8F29FBD89231}"/>
              </a:ext>
            </a:extLst>
          </p:cNvPr>
          <p:cNvSpPr>
            <a:spLocks noGrp="1"/>
          </p:cNvSpPr>
          <p:nvPr>
            <p:ph type="dt" sz="half" idx="10"/>
          </p:nvPr>
        </p:nvSpPr>
        <p:spPr/>
        <p:txBody>
          <a:bodyPr/>
          <a:lstStyle/>
          <a:p>
            <a:fld id="{AA95941C-34AA-4CB0-9EB7-4BD6E8E967EE}" type="datetimeFigureOut">
              <a:rPr lang="en-US" smtClean="0"/>
              <a:t>11/17/2021</a:t>
            </a:fld>
            <a:endParaRPr lang="en-US"/>
          </a:p>
        </p:txBody>
      </p:sp>
      <p:sp>
        <p:nvSpPr>
          <p:cNvPr id="5" name="Footer Placeholder 4">
            <a:extLst>
              <a:ext uri="{FF2B5EF4-FFF2-40B4-BE49-F238E27FC236}">
                <a16:creationId xmlns:a16="http://schemas.microsoft.com/office/drawing/2014/main" id="{523B72A2-0B48-4973-8E3A-9D7B42E48C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E30D3E-E8D6-4D48-A95B-13C14BD75418}"/>
              </a:ext>
            </a:extLst>
          </p:cNvPr>
          <p:cNvSpPr>
            <a:spLocks noGrp="1"/>
          </p:cNvSpPr>
          <p:nvPr>
            <p:ph type="sldNum" sz="quarter" idx="12"/>
          </p:nvPr>
        </p:nvSpPr>
        <p:spPr/>
        <p:txBody>
          <a:bodyPr/>
          <a:lstStyle/>
          <a:p>
            <a:fld id="{965B2C83-BF43-4D8F-A3FC-3D205D1D075D}" type="slidenum">
              <a:rPr lang="en-US" smtClean="0"/>
              <a:t>‹#›</a:t>
            </a:fld>
            <a:endParaRPr lang="en-US"/>
          </a:p>
        </p:txBody>
      </p:sp>
    </p:spTree>
    <p:extLst>
      <p:ext uri="{BB962C8B-B14F-4D97-AF65-F5344CB8AC3E}">
        <p14:creationId xmlns:p14="http://schemas.microsoft.com/office/powerpoint/2010/main" val="3519613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113CD-5E29-4B24-95E2-B2E0241477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6126E4-D8F5-4B70-8E01-B1FBE340D3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F68DFA-8BC4-4C38-A865-C7FAB04C2F5D}"/>
              </a:ext>
            </a:extLst>
          </p:cNvPr>
          <p:cNvSpPr>
            <a:spLocks noGrp="1"/>
          </p:cNvSpPr>
          <p:nvPr>
            <p:ph type="dt" sz="half" idx="10"/>
          </p:nvPr>
        </p:nvSpPr>
        <p:spPr/>
        <p:txBody>
          <a:bodyPr/>
          <a:lstStyle/>
          <a:p>
            <a:fld id="{AA95941C-34AA-4CB0-9EB7-4BD6E8E967EE}" type="datetimeFigureOut">
              <a:rPr lang="en-US" smtClean="0"/>
              <a:t>11/17/2021</a:t>
            </a:fld>
            <a:endParaRPr lang="en-US"/>
          </a:p>
        </p:txBody>
      </p:sp>
      <p:sp>
        <p:nvSpPr>
          <p:cNvPr id="5" name="Footer Placeholder 4">
            <a:extLst>
              <a:ext uri="{FF2B5EF4-FFF2-40B4-BE49-F238E27FC236}">
                <a16:creationId xmlns:a16="http://schemas.microsoft.com/office/drawing/2014/main" id="{B7C12100-0D97-4DB2-8533-A1F885602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3BFC1B-40CB-49D6-BE0E-E7AAB120906C}"/>
              </a:ext>
            </a:extLst>
          </p:cNvPr>
          <p:cNvSpPr>
            <a:spLocks noGrp="1"/>
          </p:cNvSpPr>
          <p:nvPr>
            <p:ph type="sldNum" sz="quarter" idx="12"/>
          </p:nvPr>
        </p:nvSpPr>
        <p:spPr/>
        <p:txBody>
          <a:bodyPr/>
          <a:lstStyle/>
          <a:p>
            <a:fld id="{965B2C83-BF43-4D8F-A3FC-3D205D1D075D}" type="slidenum">
              <a:rPr lang="en-US" smtClean="0"/>
              <a:t>‹#›</a:t>
            </a:fld>
            <a:endParaRPr lang="en-US"/>
          </a:p>
        </p:txBody>
      </p:sp>
    </p:spTree>
    <p:extLst>
      <p:ext uri="{BB962C8B-B14F-4D97-AF65-F5344CB8AC3E}">
        <p14:creationId xmlns:p14="http://schemas.microsoft.com/office/powerpoint/2010/main" val="2261093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097F6-F9D4-4CB4-8414-CB4AB2E284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BF13FE-2FBF-4C44-ADF6-6C10A9DF3D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230261-DCD6-48AA-94FC-7D8F5DF77FA4}"/>
              </a:ext>
            </a:extLst>
          </p:cNvPr>
          <p:cNvSpPr>
            <a:spLocks noGrp="1"/>
          </p:cNvSpPr>
          <p:nvPr>
            <p:ph type="dt" sz="half" idx="10"/>
          </p:nvPr>
        </p:nvSpPr>
        <p:spPr/>
        <p:txBody>
          <a:bodyPr/>
          <a:lstStyle/>
          <a:p>
            <a:fld id="{AA95941C-34AA-4CB0-9EB7-4BD6E8E967EE}" type="datetimeFigureOut">
              <a:rPr lang="en-US" smtClean="0"/>
              <a:t>11/17/2021</a:t>
            </a:fld>
            <a:endParaRPr lang="en-US"/>
          </a:p>
        </p:txBody>
      </p:sp>
      <p:sp>
        <p:nvSpPr>
          <p:cNvPr id="5" name="Footer Placeholder 4">
            <a:extLst>
              <a:ext uri="{FF2B5EF4-FFF2-40B4-BE49-F238E27FC236}">
                <a16:creationId xmlns:a16="http://schemas.microsoft.com/office/drawing/2014/main" id="{B292BD1B-AE13-476A-BFA5-592A9C32A8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3D125C-774E-4A41-8D81-721BEF2EF783}"/>
              </a:ext>
            </a:extLst>
          </p:cNvPr>
          <p:cNvSpPr>
            <a:spLocks noGrp="1"/>
          </p:cNvSpPr>
          <p:nvPr>
            <p:ph type="sldNum" sz="quarter" idx="12"/>
          </p:nvPr>
        </p:nvSpPr>
        <p:spPr/>
        <p:txBody>
          <a:bodyPr/>
          <a:lstStyle/>
          <a:p>
            <a:fld id="{965B2C83-BF43-4D8F-A3FC-3D205D1D075D}" type="slidenum">
              <a:rPr lang="en-US" smtClean="0"/>
              <a:t>‹#›</a:t>
            </a:fld>
            <a:endParaRPr lang="en-US"/>
          </a:p>
        </p:txBody>
      </p:sp>
    </p:spTree>
    <p:extLst>
      <p:ext uri="{BB962C8B-B14F-4D97-AF65-F5344CB8AC3E}">
        <p14:creationId xmlns:p14="http://schemas.microsoft.com/office/powerpoint/2010/main" val="1144233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B1290-DF53-4958-9252-58742CC925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3F2706-F929-4FAD-880F-4AE3681BC6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E0FAA3-E711-4554-926C-EF5934E5BD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DCB090-AAF4-489B-A8FF-8B3A0B1F4EC0}"/>
              </a:ext>
            </a:extLst>
          </p:cNvPr>
          <p:cNvSpPr>
            <a:spLocks noGrp="1"/>
          </p:cNvSpPr>
          <p:nvPr>
            <p:ph type="dt" sz="half" idx="10"/>
          </p:nvPr>
        </p:nvSpPr>
        <p:spPr/>
        <p:txBody>
          <a:bodyPr/>
          <a:lstStyle/>
          <a:p>
            <a:fld id="{AA95941C-34AA-4CB0-9EB7-4BD6E8E967EE}" type="datetimeFigureOut">
              <a:rPr lang="en-US" smtClean="0"/>
              <a:t>11/17/2021</a:t>
            </a:fld>
            <a:endParaRPr lang="en-US"/>
          </a:p>
        </p:txBody>
      </p:sp>
      <p:sp>
        <p:nvSpPr>
          <p:cNvPr id="6" name="Footer Placeholder 5">
            <a:extLst>
              <a:ext uri="{FF2B5EF4-FFF2-40B4-BE49-F238E27FC236}">
                <a16:creationId xmlns:a16="http://schemas.microsoft.com/office/drawing/2014/main" id="{D7B4D1CE-CB5F-4101-9621-81C20859EF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B54DAB-1795-49AA-B617-BFE7AF2916C5}"/>
              </a:ext>
            </a:extLst>
          </p:cNvPr>
          <p:cNvSpPr>
            <a:spLocks noGrp="1"/>
          </p:cNvSpPr>
          <p:nvPr>
            <p:ph type="sldNum" sz="quarter" idx="12"/>
          </p:nvPr>
        </p:nvSpPr>
        <p:spPr/>
        <p:txBody>
          <a:bodyPr/>
          <a:lstStyle/>
          <a:p>
            <a:fld id="{965B2C83-BF43-4D8F-A3FC-3D205D1D075D}" type="slidenum">
              <a:rPr lang="en-US" smtClean="0"/>
              <a:t>‹#›</a:t>
            </a:fld>
            <a:endParaRPr lang="en-US"/>
          </a:p>
        </p:txBody>
      </p:sp>
    </p:spTree>
    <p:extLst>
      <p:ext uri="{BB962C8B-B14F-4D97-AF65-F5344CB8AC3E}">
        <p14:creationId xmlns:p14="http://schemas.microsoft.com/office/powerpoint/2010/main" val="2111669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B67A-BA94-448E-81B3-9D24EB08F8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5DFED0-25AC-411D-888A-A1AB92C2C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17609E-EF01-408D-898E-B9D279E9AD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5ECEAB-7A1F-4DAA-857D-65F07ED55A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2A9ADC-5A24-441B-B150-CC86505894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9BEAB2-D196-4D35-9E43-EBFD8144C3CB}"/>
              </a:ext>
            </a:extLst>
          </p:cNvPr>
          <p:cNvSpPr>
            <a:spLocks noGrp="1"/>
          </p:cNvSpPr>
          <p:nvPr>
            <p:ph type="dt" sz="half" idx="10"/>
          </p:nvPr>
        </p:nvSpPr>
        <p:spPr/>
        <p:txBody>
          <a:bodyPr/>
          <a:lstStyle/>
          <a:p>
            <a:fld id="{AA95941C-34AA-4CB0-9EB7-4BD6E8E967EE}" type="datetimeFigureOut">
              <a:rPr lang="en-US" smtClean="0"/>
              <a:t>11/17/2021</a:t>
            </a:fld>
            <a:endParaRPr lang="en-US"/>
          </a:p>
        </p:txBody>
      </p:sp>
      <p:sp>
        <p:nvSpPr>
          <p:cNvPr id="8" name="Footer Placeholder 7">
            <a:extLst>
              <a:ext uri="{FF2B5EF4-FFF2-40B4-BE49-F238E27FC236}">
                <a16:creationId xmlns:a16="http://schemas.microsoft.com/office/drawing/2014/main" id="{90122ADF-0EE1-4A06-8F17-8925AF0463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7A99F1-C86F-4A07-B514-751E5AEDD6DB}"/>
              </a:ext>
            </a:extLst>
          </p:cNvPr>
          <p:cNvSpPr>
            <a:spLocks noGrp="1"/>
          </p:cNvSpPr>
          <p:nvPr>
            <p:ph type="sldNum" sz="quarter" idx="12"/>
          </p:nvPr>
        </p:nvSpPr>
        <p:spPr/>
        <p:txBody>
          <a:bodyPr/>
          <a:lstStyle/>
          <a:p>
            <a:fld id="{965B2C83-BF43-4D8F-A3FC-3D205D1D075D}" type="slidenum">
              <a:rPr lang="en-US" smtClean="0"/>
              <a:t>‹#›</a:t>
            </a:fld>
            <a:endParaRPr lang="en-US"/>
          </a:p>
        </p:txBody>
      </p:sp>
    </p:spTree>
    <p:extLst>
      <p:ext uri="{BB962C8B-B14F-4D97-AF65-F5344CB8AC3E}">
        <p14:creationId xmlns:p14="http://schemas.microsoft.com/office/powerpoint/2010/main" val="3536195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36818-8316-4B99-A348-4B11B623D2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DE66A7-5F98-40AB-8305-287901D12AEE}"/>
              </a:ext>
            </a:extLst>
          </p:cNvPr>
          <p:cNvSpPr>
            <a:spLocks noGrp="1"/>
          </p:cNvSpPr>
          <p:nvPr>
            <p:ph type="dt" sz="half" idx="10"/>
          </p:nvPr>
        </p:nvSpPr>
        <p:spPr/>
        <p:txBody>
          <a:bodyPr/>
          <a:lstStyle/>
          <a:p>
            <a:fld id="{AA95941C-34AA-4CB0-9EB7-4BD6E8E967EE}" type="datetimeFigureOut">
              <a:rPr lang="en-US" smtClean="0"/>
              <a:t>11/17/2021</a:t>
            </a:fld>
            <a:endParaRPr lang="en-US"/>
          </a:p>
        </p:txBody>
      </p:sp>
      <p:sp>
        <p:nvSpPr>
          <p:cNvPr id="4" name="Footer Placeholder 3">
            <a:extLst>
              <a:ext uri="{FF2B5EF4-FFF2-40B4-BE49-F238E27FC236}">
                <a16:creationId xmlns:a16="http://schemas.microsoft.com/office/drawing/2014/main" id="{08E6E1E5-5F5A-4B65-9FC4-D6800ADA82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C0B202-A526-4B2D-9B0F-FAEA89E6F3B9}"/>
              </a:ext>
            </a:extLst>
          </p:cNvPr>
          <p:cNvSpPr>
            <a:spLocks noGrp="1"/>
          </p:cNvSpPr>
          <p:nvPr>
            <p:ph type="sldNum" sz="quarter" idx="12"/>
          </p:nvPr>
        </p:nvSpPr>
        <p:spPr/>
        <p:txBody>
          <a:bodyPr/>
          <a:lstStyle/>
          <a:p>
            <a:fld id="{965B2C83-BF43-4D8F-A3FC-3D205D1D075D}" type="slidenum">
              <a:rPr lang="en-US" smtClean="0"/>
              <a:t>‹#›</a:t>
            </a:fld>
            <a:endParaRPr lang="en-US"/>
          </a:p>
        </p:txBody>
      </p:sp>
    </p:spTree>
    <p:extLst>
      <p:ext uri="{BB962C8B-B14F-4D97-AF65-F5344CB8AC3E}">
        <p14:creationId xmlns:p14="http://schemas.microsoft.com/office/powerpoint/2010/main" val="3098835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25DD70-41DB-4314-BAF6-D8991E85D628}"/>
              </a:ext>
            </a:extLst>
          </p:cNvPr>
          <p:cNvSpPr>
            <a:spLocks noGrp="1"/>
          </p:cNvSpPr>
          <p:nvPr>
            <p:ph type="dt" sz="half" idx="10"/>
          </p:nvPr>
        </p:nvSpPr>
        <p:spPr/>
        <p:txBody>
          <a:bodyPr/>
          <a:lstStyle/>
          <a:p>
            <a:fld id="{AA95941C-34AA-4CB0-9EB7-4BD6E8E967EE}" type="datetimeFigureOut">
              <a:rPr lang="en-US" smtClean="0"/>
              <a:t>11/17/2021</a:t>
            </a:fld>
            <a:endParaRPr lang="en-US"/>
          </a:p>
        </p:txBody>
      </p:sp>
      <p:sp>
        <p:nvSpPr>
          <p:cNvPr id="3" name="Footer Placeholder 2">
            <a:extLst>
              <a:ext uri="{FF2B5EF4-FFF2-40B4-BE49-F238E27FC236}">
                <a16:creationId xmlns:a16="http://schemas.microsoft.com/office/drawing/2014/main" id="{F2430EE4-08A6-48B6-B443-EC845B9C6B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8453F4-BE7B-477D-AE1A-BD9751019B08}"/>
              </a:ext>
            </a:extLst>
          </p:cNvPr>
          <p:cNvSpPr>
            <a:spLocks noGrp="1"/>
          </p:cNvSpPr>
          <p:nvPr>
            <p:ph type="sldNum" sz="quarter" idx="12"/>
          </p:nvPr>
        </p:nvSpPr>
        <p:spPr/>
        <p:txBody>
          <a:bodyPr/>
          <a:lstStyle/>
          <a:p>
            <a:fld id="{965B2C83-BF43-4D8F-A3FC-3D205D1D075D}" type="slidenum">
              <a:rPr lang="en-US" smtClean="0"/>
              <a:t>‹#›</a:t>
            </a:fld>
            <a:endParaRPr lang="en-US"/>
          </a:p>
        </p:txBody>
      </p:sp>
    </p:spTree>
    <p:extLst>
      <p:ext uri="{BB962C8B-B14F-4D97-AF65-F5344CB8AC3E}">
        <p14:creationId xmlns:p14="http://schemas.microsoft.com/office/powerpoint/2010/main" val="299602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EAF52-8BB3-44A8-86B7-B33FDAF0F6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CC7F12-E747-4AA7-AA07-F608B7A5E2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96653A-CD70-4855-AA2D-6137ECC610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889F6D-D38E-4FD7-9D7C-7D2F39E746C5}"/>
              </a:ext>
            </a:extLst>
          </p:cNvPr>
          <p:cNvSpPr>
            <a:spLocks noGrp="1"/>
          </p:cNvSpPr>
          <p:nvPr>
            <p:ph type="dt" sz="half" idx="10"/>
          </p:nvPr>
        </p:nvSpPr>
        <p:spPr/>
        <p:txBody>
          <a:bodyPr/>
          <a:lstStyle/>
          <a:p>
            <a:fld id="{AA95941C-34AA-4CB0-9EB7-4BD6E8E967EE}" type="datetimeFigureOut">
              <a:rPr lang="en-US" smtClean="0"/>
              <a:t>11/17/2021</a:t>
            </a:fld>
            <a:endParaRPr lang="en-US"/>
          </a:p>
        </p:txBody>
      </p:sp>
      <p:sp>
        <p:nvSpPr>
          <p:cNvPr id="6" name="Footer Placeholder 5">
            <a:extLst>
              <a:ext uri="{FF2B5EF4-FFF2-40B4-BE49-F238E27FC236}">
                <a16:creationId xmlns:a16="http://schemas.microsoft.com/office/drawing/2014/main" id="{767F2B3E-588A-4FFF-A3C0-290B8EDAF8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81900F-08EC-4A88-A482-5EA3332C4E12}"/>
              </a:ext>
            </a:extLst>
          </p:cNvPr>
          <p:cNvSpPr>
            <a:spLocks noGrp="1"/>
          </p:cNvSpPr>
          <p:nvPr>
            <p:ph type="sldNum" sz="quarter" idx="12"/>
          </p:nvPr>
        </p:nvSpPr>
        <p:spPr/>
        <p:txBody>
          <a:bodyPr/>
          <a:lstStyle/>
          <a:p>
            <a:fld id="{965B2C83-BF43-4D8F-A3FC-3D205D1D075D}" type="slidenum">
              <a:rPr lang="en-US" smtClean="0"/>
              <a:t>‹#›</a:t>
            </a:fld>
            <a:endParaRPr lang="en-US"/>
          </a:p>
        </p:txBody>
      </p:sp>
    </p:spTree>
    <p:extLst>
      <p:ext uri="{BB962C8B-B14F-4D97-AF65-F5344CB8AC3E}">
        <p14:creationId xmlns:p14="http://schemas.microsoft.com/office/powerpoint/2010/main" val="617953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C5C60-5BED-44F0-AD5A-922C0B364F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5A8B87-C19D-4933-9E15-809E949120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57FEAD-669F-4D9D-8417-7A6CE7DA28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635CDB-CFC0-4D64-8263-39472BDB7CFD}"/>
              </a:ext>
            </a:extLst>
          </p:cNvPr>
          <p:cNvSpPr>
            <a:spLocks noGrp="1"/>
          </p:cNvSpPr>
          <p:nvPr>
            <p:ph type="dt" sz="half" idx="10"/>
          </p:nvPr>
        </p:nvSpPr>
        <p:spPr/>
        <p:txBody>
          <a:bodyPr/>
          <a:lstStyle/>
          <a:p>
            <a:fld id="{AA95941C-34AA-4CB0-9EB7-4BD6E8E967EE}" type="datetimeFigureOut">
              <a:rPr lang="en-US" smtClean="0"/>
              <a:t>11/17/2021</a:t>
            </a:fld>
            <a:endParaRPr lang="en-US"/>
          </a:p>
        </p:txBody>
      </p:sp>
      <p:sp>
        <p:nvSpPr>
          <p:cNvPr id="6" name="Footer Placeholder 5">
            <a:extLst>
              <a:ext uri="{FF2B5EF4-FFF2-40B4-BE49-F238E27FC236}">
                <a16:creationId xmlns:a16="http://schemas.microsoft.com/office/drawing/2014/main" id="{84B12C79-5BA6-4B62-979B-A4A41BD9EB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EC7FD0-6AE6-4157-96AA-123A655A9414}"/>
              </a:ext>
            </a:extLst>
          </p:cNvPr>
          <p:cNvSpPr>
            <a:spLocks noGrp="1"/>
          </p:cNvSpPr>
          <p:nvPr>
            <p:ph type="sldNum" sz="quarter" idx="12"/>
          </p:nvPr>
        </p:nvSpPr>
        <p:spPr/>
        <p:txBody>
          <a:bodyPr/>
          <a:lstStyle/>
          <a:p>
            <a:fld id="{965B2C83-BF43-4D8F-A3FC-3D205D1D075D}" type="slidenum">
              <a:rPr lang="en-US" smtClean="0"/>
              <a:t>‹#›</a:t>
            </a:fld>
            <a:endParaRPr lang="en-US"/>
          </a:p>
        </p:txBody>
      </p:sp>
    </p:spTree>
    <p:extLst>
      <p:ext uri="{BB962C8B-B14F-4D97-AF65-F5344CB8AC3E}">
        <p14:creationId xmlns:p14="http://schemas.microsoft.com/office/powerpoint/2010/main" val="4017240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2C6F4-61A5-480F-9A9D-D17BDC2C7F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98ECFA-AE18-4A73-8FAC-EB21FA41EC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FA70C6-68C4-41FA-87CF-976ECBCA8E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95941C-34AA-4CB0-9EB7-4BD6E8E967EE}" type="datetimeFigureOut">
              <a:rPr lang="en-US" smtClean="0"/>
              <a:t>11/17/2021</a:t>
            </a:fld>
            <a:endParaRPr lang="en-US"/>
          </a:p>
        </p:txBody>
      </p:sp>
      <p:sp>
        <p:nvSpPr>
          <p:cNvPr id="5" name="Footer Placeholder 4">
            <a:extLst>
              <a:ext uri="{FF2B5EF4-FFF2-40B4-BE49-F238E27FC236}">
                <a16:creationId xmlns:a16="http://schemas.microsoft.com/office/drawing/2014/main" id="{5480A4E1-C22B-452C-B506-141EACB33C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B2DE22-9896-4726-85D1-3B0BB5EDDE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5B2C83-BF43-4D8F-A3FC-3D205D1D075D}" type="slidenum">
              <a:rPr lang="en-US" smtClean="0"/>
              <a:t>‹#›</a:t>
            </a:fld>
            <a:endParaRPr lang="en-US"/>
          </a:p>
        </p:txBody>
      </p:sp>
      <p:pic>
        <p:nvPicPr>
          <p:cNvPr id="7" name="Picture 4" descr="Tuyển tập 5350 ảnh động PowerPoint">
            <a:extLst>
              <a:ext uri="{FF2B5EF4-FFF2-40B4-BE49-F238E27FC236}">
                <a16:creationId xmlns:a16="http://schemas.microsoft.com/office/drawing/2014/main" id="{37AFE36D-E5F8-4993-89A1-8E0CD8B8C4A9}"/>
              </a:ext>
            </a:extLst>
          </p:cNvPr>
          <p:cNvPicPr>
            <a:picLocks noChangeAspect="1" noChangeArrowheads="1" noCrop="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307"/>
            <a:ext cx="12192000" cy="81129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Ảnh động trang trí (144)">
            <a:extLst>
              <a:ext uri="{FF2B5EF4-FFF2-40B4-BE49-F238E27FC236}">
                <a16:creationId xmlns:a16="http://schemas.microsoft.com/office/drawing/2014/main" id="{56CF4939-C9B2-4E20-B098-8329301C470D}"/>
              </a:ext>
            </a:extLst>
          </p:cNvPr>
          <p:cNvPicPr>
            <a:picLocks noChangeAspect="1" noChangeArrowheads="1" noCrop="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61924" y="6499225"/>
            <a:ext cx="12030076" cy="36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49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4CD72A-67A2-4971-934E-CC1F8F57568E}"/>
              </a:ext>
            </a:extLst>
          </p:cNvPr>
          <p:cNvPicPr>
            <a:picLocks noChangeAspect="1"/>
          </p:cNvPicPr>
          <p:nvPr/>
        </p:nvPicPr>
        <p:blipFill>
          <a:blip r:embed="rId3"/>
          <a:stretch>
            <a:fillRect/>
          </a:stretch>
        </p:blipFill>
        <p:spPr>
          <a:xfrm>
            <a:off x="0" y="815928"/>
            <a:ext cx="1688123" cy="1845956"/>
          </a:xfrm>
          <a:prstGeom prst="rect">
            <a:avLst/>
          </a:prstGeom>
          <a:ln>
            <a:noFill/>
          </a:ln>
          <a:effectLst>
            <a:outerShdw blurRad="292100" dist="139700" dir="2700000" algn="tl" rotWithShape="0">
              <a:srgbClr val="333333">
                <a:alpha val="65000"/>
              </a:srgbClr>
            </a:outerShdw>
          </a:effectLst>
        </p:spPr>
      </p:pic>
      <p:pic>
        <p:nvPicPr>
          <p:cNvPr id="4" name="Picture 2" descr="Kết quả hình ảnh cho ngành ngôn ngữ anh trường đại học bà rịa vũng tàu">
            <a:extLst>
              <a:ext uri="{FF2B5EF4-FFF2-40B4-BE49-F238E27FC236}">
                <a16:creationId xmlns:a16="http://schemas.microsoft.com/office/drawing/2014/main" id="{90C20BA2-2574-4B2C-AC73-47A485EF39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2357" y="951308"/>
            <a:ext cx="9003323" cy="4969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89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67699CD-8C12-43F4-B54D-C1AF682B8787}"/>
              </a:ext>
            </a:extLst>
          </p:cNvPr>
          <p:cNvSpPr txBox="1"/>
          <p:nvPr/>
        </p:nvSpPr>
        <p:spPr>
          <a:xfrm>
            <a:off x="3076070" y="768624"/>
            <a:ext cx="7262192" cy="584775"/>
          </a:xfrm>
          <a:prstGeom prst="rect">
            <a:avLst/>
          </a:prstGeom>
          <a:noFill/>
        </p:spPr>
        <p:txBody>
          <a:bodyPr wrap="square" rtlCol="0">
            <a:spAutoFit/>
          </a:bodyPr>
          <a:lstStyle/>
          <a:p>
            <a:pPr algn="ctr"/>
            <a:r>
              <a:rPr lang="en-US" sz="3200" b="1" dirty="0">
                <a:solidFill>
                  <a:srgbClr val="00B050"/>
                </a:solidFill>
                <a:highlight>
                  <a:srgbClr val="FFFF00"/>
                </a:highlight>
                <a:latin typeface="Times New Roman" panose="02020603050405020304" pitchFamily="18" charset="0"/>
                <a:cs typeface="Times New Roman" panose="02020603050405020304" pitchFamily="18" charset="0"/>
              </a:rPr>
              <a:t>Bookshelf blog</a:t>
            </a:r>
          </a:p>
        </p:txBody>
      </p:sp>
      <p:sp>
        <p:nvSpPr>
          <p:cNvPr id="4" name="TextBox 3">
            <a:extLst>
              <a:ext uri="{FF2B5EF4-FFF2-40B4-BE49-F238E27FC236}">
                <a16:creationId xmlns:a16="http://schemas.microsoft.com/office/drawing/2014/main" id="{05A9F851-B850-4F06-8FD6-54C6BA301B08}"/>
              </a:ext>
            </a:extLst>
          </p:cNvPr>
          <p:cNvSpPr txBox="1"/>
          <p:nvPr/>
        </p:nvSpPr>
        <p:spPr>
          <a:xfrm>
            <a:off x="205407" y="799402"/>
            <a:ext cx="3058298"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VOCABULARY</a:t>
            </a:r>
          </a:p>
        </p:txBody>
      </p:sp>
      <p:sp>
        <p:nvSpPr>
          <p:cNvPr id="8" name="TextBox 7">
            <a:extLst>
              <a:ext uri="{FF2B5EF4-FFF2-40B4-BE49-F238E27FC236}">
                <a16:creationId xmlns:a16="http://schemas.microsoft.com/office/drawing/2014/main" id="{B422D98B-0C4C-4801-94AC-051A74F68E41}"/>
              </a:ext>
            </a:extLst>
          </p:cNvPr>
          <p:cNvSpPr txBox="1"/>
          <p:nvPr/>
        </p:nvSpPr>
        <p:spPr>
          <a:xfrm>
            <a:off x="7341805" y="2905780"/>
            <a:ext cx="2425098" cy="646331"/>
          </a:xfrm>
          <a:prstGeom prst="rect">
            <a:avLst/>
          </a:prstGeom>
          <a:noFill/>
        </p:spPr>
        <p:txBody>
          <a:bodyPr wrap="square" rtlCol="0">
            <a:spAutoFit/>
          </a:bodyPr>
          <a:lstStyle/>
          <a:p>
            <a:pPr algn="ctr"/>
            <a:r>
              <a:rPr lang="en-US" sz="3600" b="1" dirty="0">
                <a:solidFill>
                  <a:srgbClr val="0070C0"/>
                </a:solidFill>
                <a:latin typeface="Times New Roman" panose="02020603050405020304" pitchFamily="18" charset="0"/>
                <a:cs typeface="Times New Roman" panose="02020603050405020304" pitchFamily="18" charset="0"/>
              </a:rPr>
              <a:t>character</a:t>
            </a:r>
          </a:p>
        </p:txBody>
      </p:sp>
      <p:sp>
        <p:nvSpPr>
          <p:cNvPr id="10" name="TextBox 9">
            <a:extLst>
              <a:ext uri="{FF2B5EF4-FFF2-40B4-BE49-F238E27FC236}">
                <a16:creationId xmlns:a16="http://schemas.microsoft.com/office/drawing/2014/main" id="{4190D664-B9D9-489D-879C-651AA21B90FC}"/>
              </a:ext>
            </a:extLst>
          </p:cNvPr>
          <p:cNvSpPr txBox="1"/>
          <p:nvPr/>
        </p:nvSpPr>
        <p:spPr>
          <a:xfrm>
            <a:off x="7573464" y="3508485"/>
            <a:ext cx="4618536" cy="954107"/>
          </a:xfrm>
          <a:prstGeom prst="rect">
            <a:avLst/>
          </a:prstGeom>
          <a:noFill/>
        </p:spPr>
        <p:txBody>
          <a:bodyPr wrap="square">
            <a:spAutoFit/>
          </a:bodyPr>
          <a:lstStyle/>
          <a:p>
            <a:r>
              <a:rPr lang="en-US" sz="2800" b="0" i="0" dirty="0">
                <a:solidFill>
                  <a:srgbClr val="333333"/>
                </a:solidFill>
                <a:effectLst/>
                <a:latin typeface="Source Sans Pro" panose="020B0503030403020204" pitchFamily="34" charset="0"/>
              </a:rPr>
              <a:t>a person or an animal in a book, play or film</a:t>
            </a:r>
            <a:endParaRPr lang="en-US"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AC5FBE2-A343-4E5C-8E36-658298F64633}"/>
              </a:ext>
            </a:extLst>
          </p:cNvPr>
          <p:cNvSpPr txBox="1"/>
          <p:nvPr/>
        </p:nvSpPr>
        <p:spPr>
          <a:xfrm>
            <a:off x="9766903" y="2905780"/>
            <a:ext cx="2425097" cy="523220"/>
          </a:xfrm>
          <a:prstGeom prst="rect">
            <a:avLst/>
          </a:prstGeom>
          <a:noFill/>
        </p:spPr>
        <p:txBody>
          <a:bodyPr wrap="square" rtlCol="0">
            <a:spAutoFit/>
          </a:bodyPr>
          <a:lstStyle/>
          <a:p>
            <a:r>
              <a:rPr lang="en-US" sz="2800" b="0" i="0" dirty="0">
                <a:solidFill>
                  <a:srgbClr val="333333"/>
                </a:solidFill>
                <a:effectLst/>
                <a:latin typeface="Lucida Sans Unicode" panose="020B0602030504020204" pitchFamily="34" charset="0"/>
              </a:rPr>
              <a:t>/ˈ</a:t>
            </a:r>
            <a:r>
              <a:rPr lang="en-US" sz="2800" b="0" i="0" dirty="0" err="1">
                <a:solidFill>
                  <a:srgbClr val="333333"/>
                </a:solidFill>
                <a:effectLst/>
                <a:latin typeface="Lucida Sans Unicode" panose="020B0602030504020204" pitchFamily="34" charset="0"/>
              </a:rPr>
              <a:t>kærəktə</a:t>
            </a:r>
            <a:r>
              <a:rPr lang="en-US" sz="2800" b="0" i="0" dirty="0">
                <a:solidFill>
                  <a:srgbClr val="333333"/>
                </a:solidFill>
                <a:effectLst/>
                <a:latin typeface="Lucida Sans Unicode" panose="020B0602030504020204" pitchFamily="34" charset="0"/>
              </a:rPr>
              <a:t>(r)/</a:t>
            </a:r>
            <a:endParaRPr lang="en-US"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24B7F47-A3E1-427B-BFAC-CA9CA78678D9}"/>
              </a:ext>
            </a:extLst>
          </p:cNvPr>
          <p:cNvSpPr txBox="1"/>
          <p:nvPr/>
        </p:nvSpPr>
        <p:spPr>
          <a:xfrm>
            <a:off x="0" y="6107306"/>
            <a:ext cx="12311270" cy="523220"/>
          </a:xfrm>
          <a:prstGeom prst="rect">
            <a:avLst/>
          </a:prstGeom>
          <a:noFill/>
        </p:spPr>
        <p:txBody>
          <a:bodyPr wrap="square">
            <a:spAutoFit/>
          </a:bodyPr>
          <a:lstStyle/>
          <a:p>
            <a:pPr algn="l" fontAlgn="base"/>
            <a:r>
              <a:rPr lang="en-US" sz="2800" b="0" i="1" dirty="0">
                <a:solidFill>
                  <a:srgbClr val="0070C0"/>
                </a:solidFill>
                <a:effectLst/>
                <a:latin typeface="inherit"/>
              </a:rPr>
              <a:t>Ex: They are the characters in film “Sunflowers against the sun”.</a:t>
            </a:r>
          </a:p>
        </p:txBody>
      </p:sp>
      <p:pic>
        <p:nvPicPr>
          <p:cNvPr id="6148" name="Picture 4" descr="Dàn diễn viên hùng hậu hội tụ trong phim “Hướng dương ngược nắng”">
            <a:extLst>
              <a:ext uri="{FF2B5EF4-FFF2-40B4-BE49-F238E27FC236}">
                <a16:creationId xmlns:a16="http://schemas.microsoft.com/office/drawing/2014/main" id="{32EDFBB0-74F5-4367-8053-8341680916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407" y="1629545"/>
            <a:ext cx="7262192" cy="4292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315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A9F851-B850-4F06-8FD6-54C6BA301B08}"/>
              </a:ext>
            </a:extLst>
          </p:cNvPr>
          <p:cNvSpPr txBox="1"/>
          <p:nvPr/>
        </p:nvSpPr>
        <p:spPr>
          <a:xfrm>
            <a:off x="0" y="548046"/>
            <a:ext cx="3058298"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READING</a:t>
            </a:r>
          </a:p>
        </p:txBody>
      </p:sp>
      <p:sp>
        <p:nvSpPr>
          <p:cNvPr id="9" name="TextBox 8">
            <a:extLst>
              <a:ext uri="{FF2B5EF4-FFF2-40B4-BE49-F238E27FC236}">
                <a16:creationId xmlns:a16="http://schemas.microsoft.com/office/drawing/2014/main" id="{168320FF-6009-4A0F-A07E-4B04430D8930}"/>
              </a:ext>
            </a:extLst>
          </p:cNvPr>
          <p:cNvSpPr txBox="1"/>
          <p:nvPr/>
        </p:nvSpPr>
        <p:spPr>
          <a:xfrm>
            <a:off x="3662446" y="548046"/>
            <a:ext cx="5195362" cy="584775"/>
          </a:xfrm>
          <a:prstGeom prst="rect">
            <a:avLst/>
          </a:prstGeom>
          <a:noFill/>
        </p:spPr>
        <p:txBody>
          <a:bodyPr wrap="square" rtlCol="0">
            <a:spAutoFit/>
          </a:bodyPr>
          <a:lstStyle/>
          <a:p>
            <a:pPr algn="ctr"/>
            <a:r>
              <a:rPr lang="en-US" sz="3200" b="1" dirty="0">
                <a:solidFill>
                  <a:srgbClr val="00B050"/>
                </a:solidFill>
                <a:highlight>
                  <a:srgbClr val="FFFF00"/>
                </a:highlight>
                <a:latin typeface="Times New Roman" panose="02020603050405020304" pitchFamily="18" charset="0"/>
                <a:cs typeface="Times New Roman" panose="02020603050405020304" pitchFamily="18" charset="0"/>
              </a:rPr>
              <a:t>If I took one novel……..</a:t>
            </a:r>
          </a:p>
        </p:txBody>
      </p:sp>
      <p:pic>
        <p:nvPicPr>
          <p:cNvPr id="7" name="Picture 6">
            <a:extLst>
              <a:ext uri="{FF2B5EF4-FFF2-40B4-BE49-F238E27FC236}">
                <a16:creationId xmlns:a16="http://schemas.microsoft.com/office/drawing/2014/main" id="{80AA1FB8-DED2-4E2A-842B-980AF83689F1}"/>
              </a:ext>
            </a:extLst>
          </p:cNvPr>
          <p:cNvPicPr>
            <a:picLocks noChangeAspect="1"/>
          </p:cNvPicPr>
          <p:nvPr/>
        </p:nvPicPr>
        <p:blipFill>
          <a:blip r:embed="rId2"/>
          <a:stretch>
            <a:fillRect/>
          </a:stretch>
        </p:blipFill>
        <p:spPr>
          <a:xfrm>
            <a:off x="202589" y="1132822"/>
            <a:ext cx="5406958" cy="5493061"/>
          </a:xfrm>
          <a:prstGeom prst="rect">
            <a:avLst/>
          </a:prstGeom>
        </p:spPr>
      </p:pic>
      <p:pic>
        <p:nvPicPr>
          <p:cNvPr id="10" name="Picture 9">
            <a:extLst>
              <a:ext uri="{FF2B5EF4-FFF2-40B4-BE49-F238E27FC236}">
                <a16:creationId xmlns:a16="http://schemas.microsoft.com/office/drawing/2014/main" id="{70F8AC91-F425-4573-8ABE-C4B2A34DB36F}"/>
              </a:ext>
            </a:extLst>
          </p:cNvPr>
          <p:cNvPicPr>
            <a:picLocks noChangeAspect="1"/>
          </p:cNvPicPr>
          <p:nvPr/>
        </p:nvPicPr>
        <p:blipFill>
          <a:blip r:embed="rId3"/>
          <a:stretch>
            <a:fillRect/>
          </a:stretch>
        </p:blipFill>
        <p:spPr>
          <a:xfrm>
            <a:off x="5767755" y="1132821"/>
            <a:ext cx="6416160" cy="5493062"/>
          </a:xfrm>
          <a:prstGeom prst="rect">
            <a:avLst/>
          </a:prstGeom>
        </p:spPr>
      </p:pic>
    </p:spTree>
    <p:extLst>
      <p:ext uri="{BB962C8B-B14F-4D97-AF65-F5344CB8AC3E}">
        <p14:creationId xmlns:p14="http://schemas.microsoft.com/office/powerpoint/2010/main" val="84833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31ACAC-0DD9-450A-97F9-71EFC2BBD02F}"/>
              </a:ext>
            </a:extLst>
          </p:cNvPr>
          <p:cNvPicPr>
            <a:picLocks noChangeAspect="1"/>
          </p:cNvPicPr>
          <p:nvPr/>
        </p:nvPicPr>
        <p:blipFill>
          <a:blip r:embed="rId2"/>
          <a:stretch>
            <a:fillRect/>
          </a:stretch>
        </p:blipFill>
        <p:spPr>
          <a:xfrm>
            <a:off x="661182" y="1294229"/>
            <a:ext cx="11310424" cy="5317586"/>
          </a:xfrm>
          <a:prstGeom prst="rect">
            <a:avLst/>
          </a:prstGeom>
        </p:spPr>
      </p:pic>
      <p:pic>
        <p:nvPicPr>
          <p:cNvPr id="7" name="Picture 6">
            <a:extLst>
              <a:ext uri="{FF2B5EF4-FFF2-40B4-BE49-F238E27FC236}">
                <a16:creationId xmlns:a16="http://schemas.microsoft.com/office/drawing/2014/main" id="{35D064DC-EC64-4A87-BF0B-6D1532FCA2EB}"/>
              </a:ext>
            </a:extLst>
          </p:cNvPr>
          <p:cNvPicPr>
            <a:picLocks noChangeAspect="1"/>
          </p:cNvPicPr>
          <p:nvPr/>
        </p:nvPicPr>
        <p:blipFill>
          <a:blip r:embed="rId3"/>
          <a:stretch>
            <a:fillRect/>
          </a:stretch>
        </p:blipFill>
        <p:spPr>
          <a:xfrm>
            <a:off x="681120" y="1866899"/>
            <a:ext cx="9982191" cy="4758545"/>
          </a:xfrm>
          <a:prstGeom prst="rect">
            <a:avLst/>
          </a:prstGeom>
        </p:spPr>
      </p:pic>
      <p:sp>
        <p:nvSpPr>
          <p:cNvPr id="4" name="TextBox 3">
            <a:extLst>
              <a:ext uri="{FF2B5EF4-FFF2-40B4-BE49-F238E27FC236}">
                <a16:creationId xmlns:a16="http://schemas.microsoft.com/office/drawing/2014/main" id="{9E3BDAAB-43ED-47B3-A695-2020B3BB4BE1}"/>
              </a:ext>
            </a:extLst>
          </p:cNvPr>
          <p:cNvSpPr txBox="1"/>
          <p:nvPr/>
        </p:nvSpPr>
        <p:spPr>
          <a:xfrm>
            <a:off x="0" y="548046"/>
            <a:ext cx="3058298"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READING</a:t>
            </a:r>
          </a:p>
        </p:txBody>
      </p:sp>
      <p:sp>
        <p:nvSpPr>
          <p:cNvPr id="5" name="TextBox 4">
            <a:extLst>
              <a:ext uri="{FF2B5EF4-FFF2-40B4-BE49-F238E27FC236}">
                <a16:creationId xmlns:a16="http://schemas.microsoft.com/office/drawing/2014/main" id="{A15BA83C-4F23-4610-8392-6936EB1ABE9D}"/>
              </a:ext>
            </a:extLst>
          </p:cNvPr>
          <p:cNvSpPr txBox="1"/>
          <p:nvPr/>
        </p:nvSpPr>
        <p:spPr>
          <a:xfrm>
            <a:off x="3662446" y="548046"/>
            <a:ext cx="5195362" cy="584775"/>
          </a:xfrm>
          <a:prstGeom prst="rect">
            <a:avLst/>
          </a:prstGeom>
          <a:noFill/>
        </p:spPr>
        <p:txBody>
          <a:bodyPr wrap="square" rtlCol="0">
            <a:spAutoFit/>
          </a:bodyPr>
          <a:lstStyle/>
          <a:p>
            <a:pPr algn="ctr"/>
            <a:r>
              <a:rPr lang="en-US" sz="3200" b="1" dirty="0">
                <a:solidFill>
                  <a:srgbClr val="00B050"/>
                </a:solidFill>
                <a:highlight>
                  <a:srgbClr val="FFFF00"/>
                </a:highlight>
                <a:latin typeface="Times New Roman" panose="02020603050405020304" pitchFamily="18" charset="0"/>
                <a:cs typeface="Times New Roman" panose="02020603050405020304" pitchFamily="18" charset="0"/>
              </a:rPr>
              <a:t>If I took one novel……..</a:t>
            </a:r>
          </a:p>
        </p:txBody>
      </p:sp>
    </p:spTree>
    <p:extLst>
      <p:ext uri="{BB962C8B-B14F-4D97-AF65-F5344CB8AC3E}">
        <p14:creationId xmlns:p14="http://schemas.microsoft.com/office/powerpoint/2010/main" val="2571388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C0CEB3-1557-4664-B41F-1CE2A6173BC0}"/>
              </a:ext>
            </a:extLst>
          </p:cNvPr>
          <p:cNvPicPr>
            <a:picLocks noChangeAspect="1"/>
          </p:cNvPicPr>
          <p:nvPr/>
        </p:nvPicPr>
        <p:blipFill>
          <a:blip r:embed="rId2"/>
          <a:stretch>
            <a:fillRect/>
          </a:stretch>
        </p:blipFill>
        <p:spPr>
          <a:xfrm>
            <a:off x="5862201" y="562709"/>
            <a:ext cx="6196501" cy="6078354"/>
          </a:xfrm>
          <a:prstGeom prst="rect">
            <a:avLst/>
          </a:prstGeom>
        </p:spPr>
      </p:pic>
      <p:pic>
        <p:nvPicPr>
          <p:cNvPr id="5" name="Picture 4">
            <a:extLst>
              <a:ext uri="{FF2B5EF4-FFF2-40B4-BE49-F238E27FC236}">
                <a16:creationId xmlns:a16="http://schemas.microsoft.com/office/drawing/2014/main" id="{49A56E7C-ECF5-43C9-8924-C8B212487A58}"/>
              </a:ext>
            </a:extLst>
          </p:cNvPr>
          <p:cNvPicPr>
            <a:picLocks noChangeAspect="1"/>
          </p:cNvPicPr>
          <p:nvPr/>
        </p:nvPicPr>
        <p:blipFill>
          <a:blip r:embed="rId3"/>
          <a:stretch>
            <a:fillRect/>
          </a:stretch>
        </p:blipFill>
        <p:spPr>
          <a:xfrm>
            <a:off x="5878439" y="1186815"/>
            <a:ext cx="5938423" cy="5491624"/>
          </a:xfrm>
          <a:prstGeom prst="rect">
            <a:avLst/>
          </a:prstGeom>
        </p:spPr>
      </p:pic>
      <p:pic>
        <p:nvPicPr>
          <p:cNvPr id="6" name="Picture 5">
            <a:extLst>
              <a:ext uri="{FF2B5EF4-FFF2-40B4-BE49-F238E27FC236}">
                <a16:creationId xmlns:a16="http://schemas.microsoft.com/office/drawing/2014/main" id="{24FF3094-8B02-473A-AC52-5C38A4264769}"/>
              </a:ext>
            </a:extLst>
          </p:cNvPr>
          <p:cNvPicPr>
            <a:picLocks noChangeAspect="1"/>
          </p:cNvPicPr>
          <p:nvPr/>
        </p:nvPicPr>
        <p:blipFill>
          <a:blip r:embed="rId4"/>
          <a:stretch>
            <a:fillRect/>
          </a:stretch>
        </p:blipFill>
        <p:spPr>
          <a:xfrm>
            <a:off x="117059" y="562709"/>
            <a:ext cx="5313070" cy="3080823"/>
          </a:xfrm>
          <a:prstGeom prst="rect">
            <a:avLst/>
          </a:prstGeom>
        </p:spPr>
      </p:pic>
      <p:pic>
        <p:nvPicPr>
          <p:cNvPr id="7" name="Picture 6">
            <a:extLst>
              <a:ext uri="{FF2B5EF4-FFF2-40B4-BE49-F238E27FC236}">
                <a16:creationId xmlns:a16="http://schemas.microsoft.com/office/drawing/2014/main" id="{CFEBE94E-7C8B-4EEE-9CAD-C35792502019}"/>
              </a:ext>
            </a:extLst>
          </p:cNvPr>
          <p:cNvPicPr>
            <a:picLocks noChangeAspect="1"/>
          </p:cNvPicPr>
          <p:nvPr/>
        </p:nvPicPr>
        <p:blipFill>
          <a:blip r:embed="rId5"/>
          <a:stretch>
            <a:fillRect/>
          </a:stretch>
        </p:blipFill>
        <p:spPr>
          <a:xfrm>
            <a:off x="133298" y="3643532"/>
            <a:ext cx="5313070" cy="3214468"/>
          </a:xfrm>
          <a:prstGeom prst="rect">
            <a:avLst/>
          </a:prstGeom>
        </p:spPr>
      </p:pic>
    </p:spTree>
    <p:extLst>
      <p:ext uri="{BB962C8B-B14F-4D97-AF65-F5344CB8AC3E}">
        <p14:creationId xmlns:p14="http://schemas.microsoft.com/office/powerpoint/2010/main" val="1319483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BB7CC4-9A8E-44DE-A5E5-F181C0388342}"/>
              </a:ext>
            </a:extLst>
          </p:cNvPr>
          <p:cNvPicPr>
            <a:picLocks noChangeAspect="1"/>
          </p:cNvPicPr>
          <p:nvPr/>
        </p:nvPicPr>
        <p:blipFill>
          <a:blip r:embed="rId2"/>
          <a:stretch>
            <a:fillRect/>
          </a:stretch>
        </p:blipFill>
        <p:spPr>
          <a:xfrm>
            <a:off x="6896100" y="2058784"/>
            <a:ext cx="5295900" cy="4510828"/>
          </a:xfrm>
          <a:prstGeom prst="rect">
            <a:avLst/>
          </a:prstGeom>
        </p:spPr>
      </p:pic>
      <p:sp>
        <p:nvSpPr>
          <p:cNvPr id="4" name="TextBox 3">
            <a:extLst>
              <a:ext uri="{FF2B5EF4-FFF2-40B4-BE49-F238E27FC236}">
                <a16:creationId xmlns:a16="http://schemas.microsoft.com/office/drawing/2014/main" id="{05A9F851-B850-4F06-8FD6-54C6BA301B08}"/>
              </a:ext>
            </a:extLst>
          </p:cNvPr>
          <p:cNvSpPr txBox="1"/>
          <p:nvPr/>
        </p:nvSpPr>
        <p:spPr>
          <a:xfrm>
            <a:off x="0" y="537791"/>
            <a:ext cx="2110154"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READING</a:t>
            </a:r>
          </a:p>
        </p:txBody>
      </p:sp>
      <p:sp>
        <p:nvSpPr>
          <p:cNvPr id="9" name="TextBox 8">
            <a:extLst>
              <a:ext uri="{FF2B5EF4-FFF2-40B4-BE49-F238E27FC236}">
                <a16:creationId xmlns:a16="http://schemas.microsoft.com/office/drawing/2014/main" id="{168320FF-6009-4A0F-A07E-4B04430D8930}"/>
              </a:ext>
            </a:extLst>
          </p:cNvPr>
          <p:cNvSpPr txBox="1"/>
          <p:nvPr/>
        </p:nvSpPr>
        <p:spPr>
          <a:xfrm>
            <a:off x="4309560" y="507014"/>
            <a:ext cx="4398342" cy="584775"/>
          </a:xfrm>
          <a:prstGeom prst="rect">
            <a:avLst/>
          </a:prstGeom>
          <a:noFill/>
        </p:spPr>
        <p:txBody>
          <a:bodyPr wrap="square" rtlCol="0">
            <a:spAutoFit/>
          </a:bodyPr>
          <a:lstStyle/>
          <a:p>
            <a:pPr algn="ctr"/>
            <a:r>
              <a:rPr lang="en-US" sz="3200" b="1" dirty="0">
                <a:solidFill>
                  <a:srgbClr val="00B050"/>
                </a:solidFill>
                <a:highlight>
                  <a:srgbClr val="FFFF00"/>
                </a:highlight>
                <a:latin typeface="Times New Roman" panose="02020603050405020304" pitchFamily="18" charset="0"/>
                <a:cs typeface="Times New Roman" panose="02020603050405020304" pitchFamily="18" charset="0"/>
              </a:rPr>
              <a:t>If I took one novel……..</a:t>
            </a:r>
          </a:p>
        </p:txBody>
      </p:sp>
      <p:pic>
        <p:nvPicPr>
          <p:cNvPr id="3" name="Picture 2">
            <a:extLst>
              <a:ext uri="{FF2B5EF4-FFF2-40B4-BE49-F238E27FC236}">
                <a16:creationId xmlns:a16="http://schemas.microsoft.com/office/drawing/2014/main" id="{94B4BE0B-5C61-41EF-B460-CC18BA400CF8}"/>
              </a:ext>
            </a:extLst>
          </p:cNvPr>
          <p:cNvPicPr>
            <a:picLocks noChangeAspect="1"/>
          </p:cNvPicPr>
          <p:nvPr/>
        </p:nvPicPr>
        <p:blipFill>
          <a:blip r:embed="rId3"/>
          <a:stretch>
            <a:fillRect/>
          </a:stretch>
        </p:blipFill>
        <p:spPr>
          <a:xfrm>
            <a:off x="0" y="1091788"/>
            <a:ext cx="6457071" cy="5766211"/>
          </a:xfrm>
          <a:prstGeom prst="rect">
            <a:avLst/>
          </a:prstGeom>
        </p:spPr>
      </p:pic>
      <p:pic>
        <p:nvPicPr>
          <p:cNvPr id="11" name="Picture 10">
            <a:extLst>
              <a:ext uri="{FF2B5EF4-FFF2-40B4-BE49-F238E27FC236}">
                <a16:creationId xmlns:a16="http://schemas.microsoft.com/office/drawing/2014/main" id="{90238403-67A0-4396-8FCC-22D6CE4844E7}"/>
              </a:ext>
            </a:extLst>
          </p:cNvPr>
          <p:cNvPicPr>
            <a:picLocks noChangeAspect="1"/>
          </p:cNvPicPr>
          <p:nvPr/>
        </p:nvPicPr>
        <p:blipFill>
          <a:blip r:embed="rId4"/>
          <a:stretch>
            <a:fillRect/>
          </a:stretch>
        </p:blipFill>
        <p:spPr>
          <a:xfrm>
            <a:off x="6457071" y="1122566"/>
            <a:ext cx="5734930" cy="5545520"/>
          </a:xfrm>
          <a:prstGeom prst="rect">
            <a:avLst/>
          </a:prstGeom>
        </p:spPr>
      </p:pic>
    </p:spTree>
    <p:extLst>
      <p:ext uri="{BB962C8B-B14F-4D97-AF65-F5344CB8AC3E}">
        <p14:creationId xmlns:p14="http://schemas.microsoft.com/office/powerpoint/2010/main" val="833652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D00190-3F8C-4D0D-ACA2-6C75CA8B0823}"/>
              </a:ext>
            </a:extLst>
          </p:cNvPr>
          <p:cNvPicPr>
            <a:picLocks noChangeAspect="1"/>
          </p:cNvPicPr>
          <p:nvPr/>
        </p:nvPicPr>
        <p:blipFill>
          <a:blip r:embed="rId2"/>
          <a:stretch>
            <a:fillRect/>
          </a:stretch>
        </p:blipFill>
        <p:spPr>
          <a:xfrm>
            <a:off x="462133" y="1240857"/>
            <a:ext cx="10150689" cy="5617143"/>
          </a:xfrm>
          <a:prstGeom prst="rect">
            <a:avLst/>
          </a:prstGeom>
        </p:spPr>
      </p:pic>
      <p:sp>
        <p:nvSpPr>
          <p:cNvPr id="4" name="TextBox 3">
            <a:extLst>
              <a:ext uri="{FF2B5EF4-FFF2-40B4-BE49-F238E27FC236}">
                <a16:creationId xmlns:a16="http://schemas.microsoft.com/office/drawing/2014/main" id="{68879D2A-AF72-4AF0-B2D9-04D6AAF2399E}"/>
              </a:ext>
            </a:extLst>
          </p:cNvPr>
          <p:cNvSpPr txBox="1"/>
          <p:nvPr/>
        </p:nvSpPr>
        <p:spPr>
          <a:xfrm>
            <a:off x="96375" y="749927"/>
            <a:ext cx="1921565"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GRAMMAR</a:t>
            </a:r>
          </a:p>
        </p:txBody>
      </p:sp>
      <p:sp>
        <p:nvSpPr>
          <p:cNvPr id="5" name="TextBox 4">
            <a:extLst>
              <a:ext uri="{FF2B5EF4-FFF2-40B4-BE49-F238E27FC236}">
                <a16:creationId xmlns:a16="http://schemas.microsoft.com/office/drawing/2014/main" id="{8FF464FA-0221-4F0A-A74E-72864F154C35}"/>
              </a:ext>
            </a:extLst>
          </p:cNvPr>
          <p:cNvSpPr txBox="1"/>
          <p:nvPr/>
        </p:nvSpPr>
        <p:spPr>
          <a:xfrm>
            <a:off x="3172445" y="656082"/>
            <a:ext cx="7262192" cy="584775"/>
          </a:xfrm>
          <a:prstGeom prst="rect">
            <a:avLst/>
          </a:prstGeom>
          <a:noFill/>
        </p:spPr>
        <p:txBody>
          <a:bodyPr wrap="square" rtlCol="0">
            <a:spAutoFit/>
          </a:bodyPr>
          <a:lstStyle/>
          <a:p>
            <a:pPr algn="ctr"/>
            <a:r>
              <a:rPr lang="en-US" sz="3200" b="1" dirty="0">
                <a:solidFill>
                  <a:srgbClr val="00B050"/>
                </a:solidFill>
                <a:highlight>
                  <a:srgbClr val="FFFF00"/>
                </a:highlight>
                <a:latin typeface="Times New Roman" panose="02020603050405020304" pitchFamily="18" charset="0"/>
                <a:cs typeface="Times New Roman" panose="02020603050405020304" pitchFamily="18" charset="0"/>
              </a:rPr>
              <a:t>Second conditional</a:t>
            </a:r>
          </a:p>
        </p:txBody>
      </p:sp>
      <p:cxnSp>
        <p:nvCxnSpPr>
          <p:cNvPr id="7" name="Straight Connector 6">
            <a:extLst>
              <a:ext uri="{FF2B5EF4-FFF2-40B4-BE49-F238E27FC236}">
                <a16:creationId xmlns:a16="http://schemas.microsoft.com/office/drawing/2014/main" id="{BE82951F-CC52-4E55-AD0F-076883C9D5EC}"/>
              </a:ext>
            </a:extLst>
          </p:cNvPr>
          <p:cNvCxnSpPr>
            <a:cxnSpLocks/>
          </p:cNvCxnSpPr>
          <p:nvPr/>
        </p:nvCxnSpPr>
        <p:spPr>
          <a:xfrm>
            <a:off x="5556739" y="3425832"/>
            <a:ext cx="374200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33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E9F63B-931C-4F83-96F8-6506B6475169}"/>
              </a:ext>
            </a:extLst>
          </p:cNvPr>
          <p:cNvPicPr>
            <a:picLocks noChangeAspect="1"/>
          </p:cNvPicPr>
          <p:nvPr/>
        </p:nvPicPr>
        <p:blipFill>
          <a:blip r:embed="rId2"/>
          <a:stretch>
            <a:fillRect/>
          </a:stretch>
        </p:blipFill>
        <p:spPr>
          <a:xfrm>
            <a:off x="176992" y="1491176"/>
            <a:ext cx="12015008" cy="5233182"/>
          </a:xfrm>
          <a:prstGeom prst="rect">
            <a:avLst/>
          </a:prstGeom>
        </p:spPr>
      </p:pic>
      <p:sp>
        <p:nvSpPr>
          <p:cNvPr id="4" name="TextBox 3">
            <a:extLst>
              <a:ext uri="{FF2B5EF4-FFF2-40B4-BE49-F238E27FC236}">
                <a16:creationId xmlns:a16="http://schemas.microsoft.com/office/drawing/2014/main" id="{02C7B59A-5C66-4218-ABA0-6057CDEEDFBB}"/>
              </a:ext>
            </a:extLst>
          </p:cNvPr>
          <p:cNvSpPr txBox="1"/>
          <p:nvPr/>
        </p:nvSpPr>
        <p:spPr>
          <a:xfrm>
            <a:off x="96375" y="749927"/>
            <a:ext cx="1921565"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GRAMMAR</a:t>
            </a:r>
          </a:p>
        </p:txBody>
      </p:sp>
      <p:sp>
        <p:nvSpPr>
          <p:cNvPr id="5" name="TextBox 4">
            <a:extLst>
              <a:ext uri="{FF2B5EF4-FFF2-40B4-BE49-F238E27FC236}">
                <a16:creationId xmlns:a16="http://schemas.microsoft.com/office/drawing/2014/main" id="{C2446113-8B35-4783-8621-3E6F1E73180F}"/>
              </a:ext>
            </a:extLst>
          </p:cNvPr>
          <p:cNvSpPr txBox="1"/>
          <p:nvPr/>
        </p:nvSpPr>
        <p:spPr>
          <a:xfrm>
            <a:off x="3172445" y="656082"/>
            <a:ext cx="7262192" cy="584775"/>
          </a:xfrm>
          <a:prstGeom prst="rect">
            <a:avLst/>
          </a:prstGeom>
          <a:noFill/>
        </p:spPr>
        <p:txBody>
          <a:bodyPr wrap="square" rtlCol="0">
            <a:spAutoFit/>
          </a:bodyPr>
          <a:lstStyle/>
          <a:p>
            <a:pPr algn="ctr"/>
            <a:r>
              <a:rPr lang="en-US" sz="3200" b="1" dirty="0">
                <a:solidFill>
                  <a:srgbClr val="00B050"/>
                </a:solidFill>
                <a:highlight>
                  <a:srgbClr val="FFFF00"/>
                </a:highlight>
                <a:latin typeface="Times New Roman" panose="02020603050405020304" pitchFamily="18" charset="0"/>
                <a:cs typeface="Times New Roman" panose="02020603050405020304" pitchFamily="18" charset="0"/>
              </a:rPr>
              <a:t>Second conditional</a:t>
            </a:r>
          </a:p>
        </p:txBody>
      </p:sp>
    </p:spTree>
    <p:extLst>
      <p:ext uri="{BB962C8B-B14F-4D97-AF65-F5344CB8AC3E}">
        <p14:creationId xmlns:p14="http://schemas.microsoft.com/office/powerpoint/2010/main" val="419971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CA28A9-AD48-436B-B675-2FF7A009E986}"/>
              </a:ext>
            </a:extLst>
          </p:cNvPr>
          <p:cNvPicPr>
            <a:picLocks noChangeAspect="1"/>
          </p:cNvPicPr>
          <p:nvPr/>
        </p:nvPicPr>
        <p:blipFill>
          <a:blip r:embed="rId2"/>
          <a:stretch>
            <a:fillRect/>
          </a:stretch>
        </p:blipFill>
        <p:spPr>
          <a:xfrm>
            <a:off x="867360" y="1125528"/>
            <a:ext cx="10640012" cy="5700820"/>
          </a:xfrm>
          <a:prstGeom prst="rect">
            <a:avLst/>
          </a:prstGeom>
        </p:spPr>
      </p:pic>
      <p:sp>
        <p:nvSpPr>
          <p:cNvPr id="4" name="TextBox 3">
            <a:extLst>
              <a:ext uri="{FF2B5EF4-FFF2-40B4-BE49-F238E27FC236}">
                <a16:creationId xmlns:a16="http://schemas.microsoft.com/office/drawing/2014/main" id="{F131D786-8E55-4186-B9C1-F977EAB6B50D}"/>
              </a:ext>
            </a:extLst>
          </p:cNvPr>
          <p:cNvSpPr txBox="1"/>
          <p:nvPr/>
        </p:nvSpPr>
        <p:spPr>
          <a:xfrm>
            <a:off x="0" y="538910"/>
            <a:ext cx="1921565"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GRAMMAR</a:t>
            </a:r>
          </a:p>
        </p:txBody>
      </p:sp>
      <p:sp>
        <p:nvSpPr>
          <p:cNvPr id="5" name="TextBox 4">
            <a:extLst>
              <a:ext uri="{FF2B5EF4-FFF2-40B4-BE49-F238E27FC236}">
                <a16:creationId xmlns:a16="http://schemas.microsoft.com/office/drawing/2014/main" id="{EAACD560-AEF5-44FE-B924-4502CCE1FD03}"/>
              </a:ext>
            </a:extLst>
          </p:cNvPr>
          <p:cNvSpPr txBox="1"/>
          <p:nvPr/>
        </p:nvSpPr>
        <p:spPr>
          <a:xfrm>
            <a:off x="3076070" y="445065"/>
            <a:ext cx="7262192" cy="584775"/>
          </a:xfrm>
          <a:prstGeom prst="rect">
            <a:avLst/>
          </a:prstGeom>
          <a:noFill/>
        </p:spPr>
        <p:txBody>
          <a:bodyPr wrap="square" rtlCol="0">
            <a:spAutoFit/>
          </a:bodyPr>
          <a:lstStyle/>
          <a:p>
            <a:pPr algn="ctr"/>
            <a:r>
              <a:rPr lang="en-US" sz="3200" b="1" dirty="0">
                <a:solidFill>
                  <a:srgbClr val="00B050"/>
                </a:solidFill>
                <a:highlight>
                  <a:srgbClr val="FFFF00"/>
                </a:highlight>
                <a:latin typeface="Times New Roman" panose="02020603050405020304" pitchFamily="18" charset="0"/>
                <a:cs typeface="Times New Roman" panose="02020603050405020304" pitchFamily="18" charset="0"/>
              </a:rPr>
              <a:t>Second conditional</a:t>
            </a:r>
          </a:p>
        </p:txBody>
      </p:sp>
    </p:spTree>
    <p:extLst>
      <p:ext uri="{BB962C8B-B14F-4D97-AF65-F5344CB8AC3E}">
        <p14:creationId xmlns:p14="http://schemas.microsoft.com/office/powerpoint/2010/main" val="71535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156135-DFE6-4D24-9045-1777BE162832}"/>
              </a:ext>
            </a:extLst>
          </p:cNvPr>
          <p:cNvPicPr>
            <a:picLocks noChangeAspect="1"/>
          </p:cNvPicPr>
          <p:nvPr/>
        </p:nvPicPr>
        <p:blipFill>
          <a:blip r:embed="rId2"/>
          <a:stretch>
            <a:fillRect/>
          </a:stretch>
        </p:blipFill>
        <p:spPr>
          <a:xfrm>
            <a:off x="266187" y="1061011"/>
            <a:ext cx="11659625" cy="2863876"/>
          </a:xfrm>
          <a:prstGeom prst="rect">
            <a:avLst/>
          </a:prstGeom>
        </p:spPr>
      </p:pic>
      <p:sp>
        <p:nvSpPr>
          <p:cNvPr id="4" name="TextBox 3">
            <a:extLst>
              <a:ext uri="{FF2B5EF4-FFF2-40B4-BE49-F238E27FC236}">
                <a16:creationId xmlns:a16="http://schemas.microsoft.com/office/drawing/2014/main" id="{CCD7805B-2623-4EFB-A901-E9D6EEC831C0}"/>
              </a:ext>
            </a:extLst>
          </p:cNvPr>
          <p:cNvSpPr txBox="1"/>
          <p:nvPr/>
        </p:nvSpPr>
        <p:spPr>
          <a:xfrm>
            <a:off x="0" y="537791"/>
            <a:ext cx="2110154"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SPEAKING</a:t>
            </a:r>
          </a:p>
        </p:txBody>
      </p:sp>
      <p:sp>
        <p:nvSpPr>
          <p:cNvPr id="6" name="Rectangle: Rounded Corners 5">
            <a:extLst>
              <a:ext uri="{FF2B5EF4-FFF2-40B4-BE49-F238E27FC236}">
                <a16:creationId xmlns:a16="http://schemas.microsoft.com/office/drawing/2014/main" id="{1E8C7A74-57FD-4B4A-994E-DE80F14DBA81}"/>
              </a:ext>
            </a:extLst>
          </p:cNvPr>
          <p:cNvSpPr/>
          <p:nvPr/>
        </p:nvSpPr>
        <p:spPr>
          <a:xfrm>
            <a:off x="1392701" y="4129969"/>
            <a:ext cx="9847383" cy="238769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a:t>Write sentences about the situations. Use either the first or second conditional  </a:t>
            </a:r>
          </a:p>
        </p:txBody>
      </p:sp>
    </p:spTree>
    <p:extLst>
      <p:ext uri="{BB962C8B-B14F-4D97-AF65-F5344CB8AC3E}">
        <p14:creationId xmlns:p14="http://schemas.microsoft.com/office/powerpoint/2010/main" val="1959582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DC3496-7997-47EB-B969-8CCB3EEE7B8C}"/>
              </a:ext>
            </a:extLst>
          </p:cNvPr>
          <p:cNvSpPr txBox="1"/>
          <p:nvPr/>
        </p:nvSpPr>
        <p:spPr>
          <a:xfrm>
            <a:off x="0" y="735390"/>
            <a:ext cx="1921565"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SPEAKING</a:t>
            </a:r>
          </a:p>
        </p:txBody>
      </p:sp>
      <p:sp>
        <p:nvSpPr>
          <p:cNvPr id="7" name="TextBox 6">
            <a:extLst>
              <a:ext uri="{FF2B5EF4-FFF2-40B4-BE49-F238E27FC236}">
                <a16:creationId xmlns:a16="http://schemas.microsoft.com/office/drawing/2014/main" id="{3D387846-434A-4DEA-9C0D-A81ECE8F981F}"/>
              </a:ext>
            </a:extLst>
          </p:cNvPr>
          <p:cNvSpPr txBox="1"/>
          <p:nvPr/>
        </p:nvSpPr>
        <p:spPr>
          <a:xfrm>
            <a:off x="0" y="1336296"/>
            <a:ext cx="948162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Make a list of things you do for the following question.</a:t>
            </a:r>
          </a:p>
        </p:txBody>
      </p:sp>
      <p:sp>
        <p:nvSpPr>
          <p:cNvPr id="10" name="TextBox 9">
            <a:extLst>
              <a:ext uri="{FF2B5EF4-FFF2-40B4-BE49-F238E27FC236}">
                <a16:creationId xmlns:a16="http://schemas.microsoft.com/office/drawing/2014/main" id="{436C2401-EA9F-45BF-B28E-34BFAB73AF60}"/>
              </a:ext>
            </a:extLst>
          </p:cNvPr>
          <p:cNvSpPr txBox="1"/>
          <p:nvPr/>
        </p:nvSpPr>
        <p:spPr>
          <a:xfrm>
            <a:off x="0" y="2001321"/>
            <a:ext cx="9481625" cy="461665"/>
          </a:xfrm>
          <a:prstGeom prst="rect">
            <a:avLst/>
          </a:prstGeom>
          <a:noFill/>
        </p:spPr>
        <p:txBody>
          <a:bodyPr wrap="square" rtlCol="0">
            <a:spAutoFit/>
          </a:bodyPr>
          <a:lstStyle/>
          <a:p>
            <a:r>
              <a:rPr lang="en-US" sz="2400" b="1" dirty="0">
                <a:solidFill>
                  <a:schemeClr val="accent1"/>
                </a:solidFill>
                <a:latin typeface="Times New Roman" panose="02020603050405020304" pitchFamily="18" charset="0"/>
                <a:cs typeface="Times New Roman" panose="02020603050405020304" pitchFamily="18" charset="0"/>
              </a:rPr>
              <a:t>What would you do if you had a lot of time?</a:t>
            </a:r>
          </a:p>
        </p:txBody>
      </p:sp>
      <p:sp>
        <p:nvSpPr>
          <p:cNvPr id="11" name="TextBox 10">
            <a:extLst>
              <a:ext uri="{FF2B5EF4-FFF2-40B4-BE49-F238E27FC236}">
                <a16:creationId xmlns:a16="http://schemas.microsoft.com/office/drawing/2014/main" id="{579D5AD6-8132-439F-95BF-B51BCAB271DA}"/>
              </a:ext>
            </a:extLst>
          </p:cNvPr>
          <p:cNvSpPr txBox="1"/>
          <p:nvPr/>
        </p:nvSpPr>
        <p:spPr>
          <a:xfrm>
            <a:off x="98474" y="4218429"/>
            <a:ext cx="9481625" cy="461665"/>
          </a:xfrm>
          <a:prstGeom prst="rect">
            <a:avLst/>
          </a:prstGeom>
          <a:noFill/>
        </p:spPr>
        <p:txBody>
          <a:bodyPr wrap="square" rtlCol="0">
            <a:spAutoFit/>
          </a:bodyPr>
          <a:lstStyle/>
          <a:p>
            <a:r>
              <a:rPr lang="en-US" sz="2400" b="1" dirty="0">
                <a:solidFill>
                  <a:schemeClr val="accent1"/>
                </a:solidFill>
                <a:latin typeface="Times New Roman" panose="02020603050405020304" pitchFamily="18" charset="0"/>
                <a:cs typeface="Times New Roman" panose="02020603050405020304" pitchFamily="18" charset="0"/>
              </a:rPr>
              <a:t>What would you do if you had a lot of money?</a:t>
            </a:r>
          </a:p>
        </p:txBody>
      </p:sp>
      <p:sp>
        <p:nvSpPr>
          <p:cNvPr id="12" name="TextBox 11">
            <a:extLst>
              <a:ext uri="{FF2B5EF4-FFF2-40B4-BE49-F238E27FC236}">
                <a16:creationId xmlns:a16="http://schemas.microsoft.com/office/drawing/2014/main" id="{DA32CF10-CDB1-495D-ACA0-C859170CD511}"/>
              </a:ext>
            </a:extLst>
          </p:cNvPr>
          <p:cNvSpPr txBox="1"/>
          <p:nvPr/>
        </p:nvSpPr>
        <p:spPr>
          <a:xfrm>
            <a:off x="0" y="2476552"/>
            <a:ext cx="9481625" cy="461665"/>
          </a:xfrm>
          <a:prstGeom prst="rect">
            <a:avLst/>
          </a:prstGeom>
          <a:noFill/>
        </p:spPr>
        <p:txBody>
          <a:bodyPr wrap="square" rtlCol="0">
            <a:spAutoFit/>
          </a:bodyPr>
          <a:lstStyle/>
          <a:p>
            <a:r>
              <a:rPr lang="en-US" sz="2400" i="1" dirty="0">
                <a:solidFill>
                  <a:schemeClr val="accent1"/>
                </a:solidFill>
                <a:latin typeface="Times New Roman" panose="02020603050405020304" pitchFamily="18" charset="0"/>
                <a:cs typeface="Times New Roman" panose="02020603050405020304" pitchFamily="18" charset="0"/>
              </a:rPr>
              <a:t>Ex: If I had a lot of time, I’d travel to Japan.</a:t>
            </a:r>
          </a:p>
        </p:txBody>
      </p:sp>
      <p:sp>
        <p:nvSpPr>
          <p:cNvPr id="13" name="TextBox 12">
            <a:extLst>
              <a:ext uri="{FF2B5EF4-FFF2-40B4-BE49-F238E27FC236}">
                <a16:creationId xmlns:a16="http://schemas.microsoft.com/office/drawing/2014/main" id="{3E222003-C512-4B9A-9DAF-6DDEF06CB987}"/>
              </a:ext>
            </a:extLst>
          </p:cNvPr>
          <p:cNvSpPr txBox="1"/>
          <p:nvPr/>
        </p:nvSpPr>
        <p:spPr>
          <a:xfrm>
            <a:off x="98473" y="4701177"/>
            <a:ext cx="9481625" cy="461665"/>
          </a:xfrm>
          <a:prstGeom prst="rect">
            <a:avLst/>
          </a:prstGeom>
          <a:noFill/>
        </p:spPr>
        <p:txBody>
          <a:bodyPr wrap="square" rtlCol="0">
            <a:spAutoFit/>
          </a:bodyPr>
          <a:lstStyle/>
          <a:p>
            <a:r>
              <a:rPr lang="en-US" sz="2400" i="1" dirty="0">
                <a:solidFill>
                  <a:schemeClr val="accent1"/>
                </a:solidFill>
                <a:latin typeface="Times New Roman" panose="02020603050405020304" pitchFamily="18" charset="0"/>
                <a:cs typeface="Times New Roman" panose="02020603050405020304" pitchFamily="18" charset="0"/>
              </a:rPr>
              <a:t>Ex: If I had a lot of money, I’d buy a new car.</a:t>
            </a:r>
          </a:p>
        </p:txBody>
      </p:sp>
      <p:sp>
        <p:nvSpPr>
          <p:cNvPr id="14" name="TextBox 13">
            <a:extLst>
              <a:ext uri="{FF2B5EF4-FFF2-40B4-BE49-F238E27FC236}">
                <a16:creationId xmlns:a16="http://schemas.microsoft.com/office/drawing/2014/main" id="{4051DD8F-0F50-4C5A-BE35-12DEACFFE486}"/>
              </a:ext>
            </a:extLst>
          </p:cNvPr>
          <p:cNvSpPr txBox="1"/>
          <p:nvPr/>
        </p:nvSpPr>
        <p:spPr>
          <a:xfrm>
            <a:off x="4146639" y="569743"/>
            <a:ext cx="4295400" cy="584775"/>
          </a:xfrm>
          <a:prstGeom prst="rect">
            <a:avLst/>
          </a:prstGeom>
          <a:noFill/>
        </p:spPr>
        <p:txBody>
          <a:bodyPr wrap="square" rtlCol="0">
            <a:spAutoFit/>
          </a:bodyPr>
          <a:lstStyle/>
          <a:p>
            <a:pPr algn="ctr"/>
            <a:r>
              <a:rPr lang="en-US" sz="3200" b="1" dirty="0">
                <a:solidFill>
                  <a:srgbClr val="00B050"/>
                </a:solidFill>
                <a:highlight>
                  <a:srgbClr val="FFFF00"/>
                </a:highlight>
                <a:latin typeface="Times New Roman" panose="02020603050405020304" pitchFamily="18" charset="0"/>
                <a:cs typeface="Times New Roman" panose="02020603050405020304" pitchFamily="18" charset="0"/>
              </a:rPr>
              <a:t>Second conditional</a:t>
            </a:r>
          </a:p>
        </p:txBody>
      </p:sp>
      <p:pic>
        <p:nvPicPr>
          <p:cNvPr id="1026" name="Picture 2" descr="No, Japan Will Not Pay For Half Your Travel Costs If You Visit">
            <a:extLst>
              <a:ext uri="{FF2B5EF4-FFF2-40B4-BE49-F238E27FC236}">
                <a16:creationId xmlns:a16="http://schemas.microsoft.com/office/drawing/2014/main" id="{CC768ED0-5EE8-42E7-9BBB-BC9D8CDE47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6288" y="1227324"/>
            <a:ext cx="3945034" cy="26252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ì quá khứ đơn (Past Simple) - Toàn bộ kiến thức về thì quá khứ đơn cần  biết | Anhngumshoa.com">
            <a:extLst>
              <a:ext uri="{FF2B5EF4-FFF2-40B4-BE49-F238E27FC236}">
                <a16:creationId xmlns:a16="http://schemas.microsoft.com/office/drawing/2014/main" id="{8A205489-779C-4B64-AD53-EFD01E506D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5099" y="4202081"/>
            <a:ext cx="5498427" cy="2639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24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arn(inVertical)">
                                      <p:cBhvr>
                                        <p:cTn id="32" dur="500"/>
                                        <p:tgtEl>
                                          <p:spTgt spid="13"/>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arn(inVertical)">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p:bldP spid="11" grpId="0"/>
      <p:bldP spid="12" grpId="0"/>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9041589-DAA1-4CA8-8E2B-ECF519BE4276}"/>
              </a:ext>
            </a:extLst>
          </p:cNvPr>
          <p:cNvSpPr txBox="1"/>
          <p:nvPr/>
        </p:nvSpPr>
        <p:spPr>
          <a:xfrm>
            <a:off x="-182880" y="741276"/>
            <a:ext cx="12562449" cy="646331"/>
          </a:xfrm>
          <a:prstGeom prst="rect">
            <a:avLst/>
          </a:prstGeom>
          <a:noFill/>
        </p:spPr>
        <p:txBody>
          <a:bodyPr wrap="square" rtlCol="0">
            <a:spAutoFit/>
          </a:bodyPr>
          <a:lstStyle/>
          <a:p>
            <a:pPr algn="ctr"/>
            <a:r>
              <a:rPr lang="en-US" sz="3600" b="1" dirty="0">
                <a:solidFill>
                  <a:srgbClr val="FF0000"/>
                </a:solidFill>
                <a:latin typeface="Times New Roman" panose="02020603050405020304" pitchFamily="18" charset="0"/>
                <a:cs typeface="Times New Roman" panose="02020603050405020304" pitchFamily="18" charset="0"/>
              </a:rPr>
              <a:t>AMERICAN JETSTREAM PRE-INTERMEDIATE B</a:t>
            </a:r>
          </a:p>
        </p:txBody>
      </p:sp>
      <p:pic>
        <p:nvPicPr>
          <p:cNvPr id="1026" name="Picture 2" descr="Kết quả hình ảnh cho american jetstream pre-intermediate b">
            <a:extLst>
              <a:ext uri="{FF2B5EF4-FFF2-40B4-BE49-F238E27FC236}">
                <a16:creationId xmlns:a16="http://schemas.microsoft.com/office/drawing/2014/main" id="{BB99A583-ED2F-4ED7-92C7-D1D6F355FF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3892" y="1387607"/>
            <a:ext cx="4848225" cy="5338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664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2709ED-38D8-4558-8D75-A570C401D120}"/>
              </a:ext>
            </a:extLst>
          </p:cNvPr>
          <p:cNvSpPr txBox="1"/>
          <p:nvPr/>
        </p:nvSpPr>
        <p:spPr>
          <a:xfrm>
            <a:off x="112540" y="1077068"/>
            <a:ext cx="8378143" cy="5940088"/>
          </a:xfrm>
          <a:prstGeom prst="rect">
            <a:avLst/>
          </a:prstGeom>
          <a:noFill/>
        </p:spPr>
        <p:txBody>
          <a:bodyPr wrap="square">
            <a:spAutoFit/>
          </a:bodyPr>
          <a:lstStyle/>
          <a:p>
            <a:pPr algn="just"/>
            <a:r>
              <a:rPr lang="en-US" sz="2000" dirty="0">
                <a:latin typeface="Georgia Pro Semibold" panose="020B0604020202020204" pitchFamily="18" charset="0"/>
                <a:cs typeface="Aldhabi" panose="020B0604020202020204" pitchFamily="2" charset="-78"/>
              </a:rPr>
              <a:t>One of my favorite novel is “</a:t>
            </a:r>
            <a:r>
              <a:rPr lang="en-US" sz="2000" b="0" i="0" dirty="0">
                <a:solidFill>
                  <a:srgbClr val="212529"/>
                </a:solidFill>
                <a:effectLst/>
                <a:highlight>
                  <a:srgbClr val="FFFF00"/>
                </a:highlight>
                <a:latin typeface="Georgia" panose="02040502050405020303" pitchFamily="18" charset="0"/>
              </a:rPr>
              <a:t>One Hundred Years of Solitude</a:t>
            </a:r>
            <a:r>
              <a:rPr lang="en-US" sz="2000" b="0" i="0" dirty="0">
                <a:solidFill>
                  <a:srgbClr val="212529"/>
                </a:solidFill>
                <a:effectLst/>
                <a:latin typeface="Georgia" panose="02040502050405020303" pitchFamily="18" charset="0"/>
              </a:rPr>
              <a:t>” which is a widely beloved and acclaimed novel known throughout the world, and the ultimate achievement in a Nobel Prize–winning career. The novel tells the story of the rise and fall of the mythical town of Macondo through the history of the </a:t>
            </a:r>
            <a:r>
              <a:rPr lang="en-US" sz="2000" b="0" i="0" dirty="0" err="1">
                <a:solidFill>
                  <a:srgbClr val="212529"/>
                </a:solidFill>
                <a:effectLst/>
                <a:latin typeface="Georgia" panose="02040502050405020303" pitchFamily="18" charset="0"/>
              </a:rPr>
              <a:t>Buendía</a:t>
            </a:r>
            <a:r>
              <a:rPr lang="en-US" sz="2000" b="0" i="0" dirty="0">
                <a:solidFill>
                  <a:srgbClr val="212529"/>
                </a:solidFill>
                <a:effectLst/>
                <a:latin typeface="Georgia" panose="02040502050405020303" pitchFamily="18" charset="0"/>
              </a:rPr>
              <a:t> family. It is a rich and brilliant chronicle of life and death, and the tragicomedy of humankind. In the noble, ridiculous, beautiful, and tawdry story of the </a:t>
            </a:r>
            <a:r>
              <a:rPr lang="en-US" sz="2000" b="0" i="0" dirty="0" err="1">
                <a:solidFill>
                  <a:srgbClr val="212529"/>
                </a:solidFill>
                <a:effectLst/>
                <a:latin typeface="Georgia" panose="02040502050405020303" pitchFamily="18" charset="0"/>
              </a:rPr>
              <a:t>Buendía</a:t>
            </a:r>
            <a:r>
              <a:rPr lang="en-US" sz="2000" b="0" i="0" dirty="0">
                <a:solidFill>
                  <a:srgbClr val="212529"/>
                </a:solidFill>
                <a:effectLst/>
                <a:latin typeface="Georgia" panose="02040502050405020303" pitchFamily="18" charset="0"/>
              </a:rPr>
              <a:t> family, one sees all of humanity, just as in the history, myths, growth, and decay of Macondo, one sees all of Latin America. Love and lust, war and revolution, riches and poverty, youth and senility — the variety of life, the endlessness of death, the search for peace and truth — these universal themes dominate the novel. Whether he is describing an affair of passion or the voracity of capitalism and the corruption of government, Gabriel García Márquez always writes with the simplicity, ease, </a:t>
            </a:r>
            <a:r>
              <a:rPr lang="en-US" sz="2000" b="0" i="0" dirty="0" err="1">
                <a:solidFill>
                  <a:srgbClr val="212529"/>
                </a:solidFill>
                <a:effectLst/>
                <a:latin typeface="Georgia" panose="02040502050405020303" pitchFamily="18" charset="0"/>
              </a:rPr>
              <a:t>andpurity</a:t>
            </a:r>
            <a:r>
              <a:rPr lang="en-US" sz="2000" b="0" i="0" dirty="0">
                <a:solidFill>
                  <a:srgbClr val="212529"/>
                </a:solidFill>
                <a:effectLst/>
                <a:latin typeface="Georgia" panose="02040502050405020303" pitchFamily="18" charset="0"/>
              </a:rPr>
              <a:t> that are the mark of a master. Alternately reverential and comical, One Hundred Years of Solitude weaves the political, personal, and spiritual to bring a new consciousness to storytelling. Translated into dozens of languages, this stunning work is no less than an accounting of the history of the human race.</a:t>
            </a:r>
            <a:endParaRPr lang="en-US" sz="2000" dirty="0"/>
          </a:p>
        </p:txBody>
      </p:sp>
      <p:pic>
        <p:nvPicPr>
          <p:cNvPr id="2050" name="Picture 2" descr="1970: Harper &amp;amp; Row publishes the first English translation of One Hundred  Years of Solitude… – HarperCollins Publishers">
            <a:extLst>
              <a:ext uri="{FF2B5EF4-FFF2-40B4-BE49-F238E27FC236}">
                <a16:creationId xmlns:a16="http://schemas.microsoft.com/office/drawing/2014/main" id="{95634273-8E87-4FAA-AB4B-0E5FE0FE2B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0683" y="1097725"/>
            <a:ext cx="3701317" cy="555583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BD96FAC-4E27-4CBF-8E0E-CFD26CAC1B73}"/>
              </a:ext>
            </a:extLst>
          </p:cNvPr>
          <p:cNvSpPr txBox="1"/>
          <p:nvPr/>
        </p:nvSpPr>
        <p:spPr>
          <a:xfrm>
            <a:off x="112540" y="599346"/>
            <a:ext cx="1921565"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WRITING</a:t>
            </a:r>
          </a:p>
        </p:txBody>
      </p:sp>
      <p:sp>
        <p:nvSpPr>
          <p:cNvPr id="6" name="TextBox 5">
            <a:extLst>
              <a:ext uri="{FF2B5EF4-FFF2-40B4-BE49-F238E27FC236}">
                <a16:creationId xmlns:a16="http://schemas.microsoft.com/office/drawing/2014/main" id="{33005369-2894-4357-84A8-62C91CB90177}"/>
              </a:ext>
            </a:extLst>
          </p:cNvPr>
          <p:cNvSpPr txBox="1"/>
          <p:nvPr/>
        </p:nvSpPr>
        <p:spPr>
          <a:xfrm>
            <a:off x="3776321" y="541010"/>
            <a:ext cx="4436077" cy="584775"/>
          </a:xfrm>
          <a:prstGeom prst="rect">
            <a:avLst/>
          </a:prstGeom>
          <a:noFill/>
        </p:spPr>
        <p:txBody>
          <a:bodyPr wrap="square" rtlCol="0">
            <a:spAutoFit/>
          </a:bodyPr>
          <a:lstStyle/>
          <a:p>
            <a:pPr algn="ctr"/>
            <a:r>
              <a:rPr lang="en-US" sz="3200" b="1" dirty="0">
                <a:solidFill>
                  <a:srgbClr val="00B050"/>
                </a:solidFill>
                <a:highlight>
                  <a:srgbClr val="FFFF00"/>
                </a:highlight>
                <a:latin typeface="Times New Roman" panose="02020603050405020304" pitchFamily="18" charset="0"/>
                <a:cs typeface="Times New Roman" panose="02020603050405020304" pitchFamily="18" charset="0"/>
              </a:rPr>
              <a:t>My favorite novel</a:t>
            </a:r>
          </a:p>
        </p:txBody>
      </p:sp>
    </p:spTree>
    <p:extLst>
      <p:ext uri="{BB962C8B-B14F-4D97-AF65-F5344CB8AC3E}">
        <p14:creationId xmlns:p14="http://schemas.microsoft.com/office/powerpoint/2010/main" val="1644443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31B9B1-9344-4927-91BA-3D3F59072375}"/>
              </a:ext>
            </a:extLst>
          </p:cNvPr>
          <p:cNvSpPr txBox="1"/>
          <p:nvPr/>
        </p:nvSpPr>
        <p:spPr>
          <a:xfrm>
            <a:off x="4394320" y="694801"/>
            <a:ext cx="4121426" cy="461665"/>
          </a:xfrm>
          <a:prstGeom prst="rect">
            <a:avLst/>
          </a:prstGeom>
          <a:noFill/>
        </p:spPr>
        <p:txBody>
          <a:bodyPr wrap="square" rtlCol="0">
            <a:spAutoFit/>
          </a:bodyPr>
          <a:lstStyle/>
          <a:p>
            <a:pPr algn="ctr"/>
            <a:r>
              <a:rPr lang="en-US" sz="2400" b="1" dirty="0">
                <a:solidFill>
                  <a:srgbClr val="FF0000"/>
                </a:solidFill>
                <a:highlight>
                  <a:srgbClr val="FFFF00"/>
                </a:highlight>
                <a:latin typeface="Times New Roman" panose="02020603050405020304" pitchFamily="18" charset="0"/>
                <a:cs typeface="Times New Roman" panose="02020603050405020304" pitchFamily="18" charset="0"/>
              </a:rPr>
              <a:t>REFERENCES</a:t>
            </a:r>
          </a:p>
        </p:txBody>
      </p:sp>
      <p:sp>
        <p:nvSpPr>
          <p:cNvPr id="8" name="TextBox 7">
            <a:extLst>
              <a:ext uri="{FF2B5EF4-FFF2-40B4-BE49-F238E27FC236}">
                <a16:creationId xmlns:a16="http://schemas.microsoft.com/office/drawing/2014/main" id="{88E29F90-1682-4FBC-B8A6-EEF635459AFB}"/>
              </a:ext>
            </a:extLst>
          </p:cNvPr>
          <p:cNvSpPr txBox="1"/>
          <p:nvPr/>
        </p:nvSpPr>
        <p:spPr>
          <a:xfrm>
            <a:off x="216621" y="1761244"/>
            <a:ext cx="7042308" cy="461665"/>
          </a:xfrm>
          <a:prstGeom prst="rect">
            <a:avLst/>
          </a:prstGeom>
          <a:noFill/>
        </p:spPr>
        <p:txBody>
          <a:bodyPr wrap="square" rtlCol="0">
            <a:spAutoFit/>
          </a:bodyPr>
          <a:lstStyle/>
          <a:p>
            <a:r>
              <a:rPr lang="en-US" sz="2400" b="1" dirty="0">
                <a:solidFill>
                  <a:srgbClr val="00B050"/>
                </a:solidFill>
                <a:latin typeface="Times New Roman" panose="02020603050405020304" pitchFamily="18" charset="0"/>
                <a:cs typeface="Times New Roman" panose="02020603050405020304" pitchFamily="18" charset="0"/>
              </a:rPr>
              <a:t>Grammar: Second conditional</a:t>
            </a:r>
          </a:p>
        </p:txBody>
      </p:sp>
      <p:sp>
        <p:nvSpPr>
          <p:cNvPr id="9" name="TextBox 8">
            <a:extLst>
              <a:ext uri="{FF2B5EF4-FFF2-40B4-BE49-F238E27FC236}">
                <a16:creationId xmlns:a16="http://schemas.microsoft.com/office/drawing/2014/main" id="{D070DD92-4673-4285-9E02-1FACBC786D59}"/>
              </a:ext>
            </a:extLst>
          </p:cNvPr>
          <p:cNvSpPr txBox="1"/>
          <p:nvPr/>
        </p:nvSpPr>
        <p:spPr>
          <a:xfrm>
            <a:off x="258825" y="4325835"/>
            <a:ext cx="11961312"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https://www.youtube.com/watch?v=cnFUwu-jLNI</a:t>
            </a:r>
          </a:p>
        </p:txBody>
      </p:sp>
      <p:sp>
        <p:nvSpPr>
          <p:cNvPr id="10" name="TextBox 9">
            <a:extLst>
              <a:ext uri="{FF2B5EF4-FFF2-40B4-BE49-F238E27FC236}">
                <a16:creationId xmlns:a16="http://schemas.microsoft.com/office/drawing/2014/main" id="{26753018-0CA9-477D-A560-073FA40125D2}"/>
              </a:ext>
            </a:extLst>
          </p:cNvPr>
          <p:cNvSpPr txBox="1"/>
          <p:nvPr/>
        </p:nvSpPr>
        <p:spPr>
          <a:xfrm>
            <a:off x="272894" y="5457353"/>
            <a:ext cx="4121426" cy="461665"/>
          </a:xfrm>
          <a:prstGeom prst="rect">
            <a:avLst/>
          </a:prstGeom>
          <a:noFill/>
        </p:spPr>
        <p:txBody>
          <a:bodyPr wrap="square" rtlCol="0">
            <a:spAutoFit/>
          </a:bodyPr>
          <a:lstStyle/>
          <a:p>
            <a:r>
              <a:rPr lang="en-US" sz="2400" b="1" dirty="0">
                <a:solidFill>
                  <a:srgbClr val="00B050"/>
                </a:solidFill>
                <a:latin typeface="Times New Roman" panose="02020603050405020304" pitchFamily="18" charset="0"/>
                <a:cs typeface="Times New Roman" panose="02020603050405020304" pitchFamily="18" charset="0"/>
              </a:rPr>
              <a:t>Speaking: Films</a:t>
            </a:r>
          </a:p>
        </p:txBody>
      </p:sp>
      <p:sp>
        <p:nvSpPr>
          <p:cNvPr id="16" name="TextBox 15">
            <a:extLst>
              <a:ext uri="{FF2B5EF4-FFF2-40B4-BE49-F238E27FC236}">
                <a16:creationId xmlns:a16="http://schemas.microsoft.com/office/drawing/2014/main" id="{8823AC8D-2B14-4016-A58D-426C5D9FE711}"/>
              </a:ext>
            </a:extLst>
          </p:cNvPr>
          <p:cNvSpPr txBox="1"/>
          <p:nvPr/>
        </p:nvSpPr>
        <p:spPr>
          <a:xfrm>
            <a:off x="258825" y="2228583"/>
            <a:ext cx="10734262"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https://www.youtube.com/watch?v=iZnL2cb_w20</a:t>
            </a:r>
          </a:p>
        </p:txBody>
      </p:sp>
      <p:sp>
        <p:nvSpPr>
          <p:cNvPr id="17" name="TextBox 16">
            <a:extLst>
              <a:ext uri="{FF2B5EF4-FFF2-40B4-BE49-F238E27FC236}">
                <a16:creationId xmlns:a16="http://schemas.microsoft.com/office/drawing/2014/main" id="{B82CE646-EB7A-4C50-9E84-B8DC2F9462FE}"/>
              </a:ext>
            </a:extLst>
          </p:cNvPr>
          <p:cNvSpPr txBox="1"/>
          <p:nvPr/>
        </p:nvSpPr>
        <p:spPr>
          <a:xfrm>
            <a:off x="272894" y="5932366"/>
            <a:ext cx="11961312"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https://www.youtube.com/watch?v=4uerFSSBhko</a:t>
            </a:r>
          </a:p>
        </p:txBody>
      </p:sp>
      <p:sp>
        <p:nvSpPr>
          <p:cNvPr id="18" name="TextBox 17">
            <a:extLst>
              <a:ext uri="{FF2B5EF4-FFF2-40B4-BE49-F238E27FC236}">
                <a16:creationId xmlns:a16="http://schemas.microsoft.com/office/drawing/2014/main" id="{511A281D-9DB7-4A36-B0CA-7E6A16D1D2DB}"/>
              </a:ext>
            </a:extLst>
          </p:cNvPr>
          <p:cNvSpPr txBox="1"/>
          <p:nvPr/>
        </p:nvSpPr>
        <p:spPr>
          <a:xfrm>
            <a:off x="272894" y="3803918"/>
            <a:ext cx="4121426" cy="461665"/>
          </a:xfrm>
          <a:prstGeom prst="rect">
            <a:avLst/>
          </a:prstGeom>
          <a:noFill/>
        </p:spPr>
        <p:txBody>
          <a:bodyPr wrap="square" rtlCol="0">
            <a:spAutoFit/>
          </a:bodyPr>
          <a:lstStyle/>
          <a:p>
            <a:r>
              <a:rPr lang="en-US" sz="2400" b="1" dirty="0">
                <a:solidFill>
                  <a:srgbClr val="00B050"/>
                </a:solidFill>
                <a:latin typeface="Times New Roman" panose="02020603050405020304" pitchFamily="18" charset="0"/>
                <a:cs typeface="Times New Roman" panose="02020603050405020304" pitchFamily="18" charset="0"/>
              </a:rPr>
              <a:t>Speaking: Books</a:t>
            </a:r>
          </a:p>
        </p:txBody>
      </p:sp>
    </p:spTree>
    <p:extLst>
      <p:ext uri="{BB962C8B-B14F-4D97-AF65-F5344CB8AC3E}">
        <p14:creationId xmlns:p14="http://schemas.microsoft.com/office/powerpoint/2010/main" val="3169232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inVertical)">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0"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38464"/>
            <a:ext cx="8229600" cy="889144"/>
          </a:xfrm>
        </p:spPr>
        <p:txBody>
          <a:bodyPr>
            <a:normAutofit/>
          </a:bodyPr>
          <a:lstStyle/>
          <a:p>
            <a:pPr algn="ctr"/>
            <a:r>
              <a:rPr lang="en-US" sz="3200" dirty="0">
                <a:solidFill>
                  <a:srgbClr val="FF0000"/>
                </a:solidFill>
                <a:latin typeface="Times New Roman" pitchFamily="18" charset="0"/>
                <a:cs typeface="Times New Roman" pitchFamily="18" charset="0"/>
              </a:rPr>
              <a:t>TEACHER’S </a:t>
            </a:r>
            <a:r>
              <a:rPr lang="vi-VN" sz="3200" dirty="0">
                <a:solidFill>
                  <a:srgbClr val="FF0000"/>
                </a:solidFill>
                <a:latin typeface="Times New Roman" pitchFamily="18" charset="0"/>
                <a:cs typeface="Times New Roman" pitchFamily="18" charset="0"/>
              </a:rPr>
              <a:t>PERSONAL INFORMATION</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981200" y="1828801"/>
            <a:ext cx="8458200" cy="3276600"/>
          </a:xfrm>
        </p:spPr>
        <p:txBody>
          <a:bodyPr/>
          <a:lstStyle/>
          <a:p>
            <a:r>
              <a:rPr lang="en-US" dirty="0">
                <a:latin typeface="Times New Roman" pitchFamily="18" charset="0"/>
                <a:cs typeface="Times New Roman" pitchFamily="18" charset="0"/>
              </a:rPr>
              <a:t>Name: Nguyen </a:t>
            </a:r>
            <a:r>
              <a:rPr lang="en-US" dirty="0" err="1">
                <a:latin typeface="Times New Roman" pitchFamily="18" charset="0"/>
                <a:cs typeface="Times New Roman" pitchFamily="18" charset="0"/>
              </a:rPr>
              <a:t>Thanh</a:t>
            </a:r>
            <a:r>
              <a:rPr lang="en-US" dirty="0">
                <a:latin typeface="Times New Roman" pitchFamily="18" charset="0"/>
                <a:cs typeface="Times New Roman" pitchFamily="18" charset="0"/>
              </a:rPr>
              <a:t> Loan</a:t>
            </a:r>
          </a:p>
          <a:p>
            <a:r>
              <a:rPr lang="en-US" dirty="0">
                <a:latin typeface="Times New Roman" pitchFamily="18" charset="0"/>
                <a:cs typeface="Times New Roman" pitchFamily="18" charset="0"/>
              </a:rPr>
              <a:t>Facebook: Loan </a:t>
            </a:r>
            <a:r>
              <a:rPr lang="en-US" dirty="0" err="1">
                <a:latin typeface="Times New Roman" pitchFamily="18" charset="0"/>
                <a:cs typeface="Times New Roman" pitchFamily="18" charset="0"/>
              </a:rPr>
              <a:t>Ngu</a:t>
            </a:r>
            <a:r>
              <a:rPr lang="vi-VN" dirty="0">
                <a:latin typeface="Times New Roman" pitchFamily="18" charset="0"/>
                <a:cs typeface="Times New Roman" pitchFamily="18" charset="0"/>
              </a:rPr>
              <a:t>yễn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Thanh</a:t>
            </a:r>
            <a:endParaRPr lang="vi-VN" dirty="0">
              <a:latin typeface="Times New Roman" pitchFamily="18" charset="0"/>
              <a:cs typeface="Times New Roman" pitchFamily="18" charset="0"/>
            </a:endParaRPr>
          </a:p>
          <a:p>
            <a:r>
              <a:rPr lang="vi-VN" dirty="0">
                <a:latin typeface="Times New Roman" pitchFamily="18" charset="0"/>
                <a:cs typeface="Times New Roman" pitchFamily="18" charset="0"/>
              </a:rPr>
              <a:t>Mobile number: 0942 255 937</a:t>
            </a:r>
          </a:p>
          <a:p>
            <a:r>
              <a:rPr lang="vi-VN" dirty="0">
                <a:latin typeface="Times New Roman" pitchFamily="18" charset="0"/>
                <a:cs typeface="Times New Roman" pitchFamily="18" charset="0"/>
              </a:rPr>
              <a:t>Email:  loannguyenthanh1978@gmail.co</a:t>
            </a:r>
            <a:r>
              <a:rPr lang="en-US" dirty="0">
                <a:latin typeface="Times New Roman" pitchFamily="18" charset="0"/>
                <a:cs typeface="Times New Roman" pitchFamily="18" charset="0"/>
              </a:rPr>
              <a:t>m</a:t>
            </a:r>
          </a:p>
        </p:txBody>
      </p:sp>
    </p:spTree>
    <p:extLst>
      <p:ext uri="{BB962C8B-B14F-4D97-AF65-F5344CB8AC3E}">
        <p14:creationId xmlns:p14="http://schemas.microsoft.com/office/powerpoint/2010/main" val="53327810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9BF722-179B-4DC1-BEEB-788098EBC6B7}"/>
              </a:ext>
            </a:extLst>
          </p:cNvPr>
          <p:cNvSpPr txBox="1"/>
          <p:nvPr/>
        </p:nvSpPr>
        <p:spPr>
          <a:xfrm>
            <a:off x="303880" y="781665"/>
            <a:ext cx="2292627"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UNIT 11</a:t>
            </a:r>
          </a:p>
        </p:txBody>
      </p:sp>
      <p:sp>
        <p:nvSpPr>
          <p:cNvPr id="7" name="TextBox 6">
            <a:extLst>
              <a:ext uri="{FF2B5EF4-FFF2-40B4-BE49-F238E27FC236}">
                <a16:creationId xmlns:a16="http://schemas.microsoft.com/office/drawing/2014/main" id="{0599E8A9-1C30-40B7-BBFE-FA47DD252E69}"/>
              </a:ext>
            </a:extLst>
          </p:cNvPr>
          <p:cNvSpPr txBox="1"/>
          <p:nvPr/>
        </p:nvSpPr>
        <p:spPr>
          <a:xfrm>
            <a:off x="3457290" y="672675"/>
            <a:ext cx="7639877" cy="769441"/>
          </a:xfrm>
          <a:prstGeom prst="rect">
            <a:avLst/>
          </a:prstGeom>
          <a:noFill/>
        </p:spPr>
        <p:txBody>
          <a:bodyPr wrap="square" rtlCol="0">
            <a:spAutoFit/>
          </a:bodyPr>
          <a:lstStyle/>
          <a:p>
            <a:pPr algn="ctr"/>
            <a:r>
              <a:rPr lang="en-US" sz="4400" b="1" dirty="0">
                <a:solidFill>
                  <a:srgbClr val="00B050"/>
                </a:solidFill>
                <a:latin typeface="Times New Roman" panose="02020603050405020304" pitchFamily="18" charset="0"/>
                <a:cs typeface="Times New Roman" panose="02020603050405020304" pitchFamily="18" charset="0"/>
              </a:rPr>
              <a:t>Artists and writers</a:t>
            </a:r>
          </a:p>
        </p:txBody>
      </p:sp>
      <p:pic>
        <p:nvPicPr>
          <p:cNvPr id="4" name="Picture 3">
            <a:extLst>
              <a:ext uri="{FF2B5EF4-FFF2-40B4-BE49-F238E27FC236}">
                <a16:creationId xmlns:a16="http://schemas.microsoft.com/office/drawing/2014/main" id="{FE43EF0E-034A-4884-A445-3AB3E59C0415}"/>
              </a:ext>
            </a:extLst>
          </p:cNvPr>
          <p:cNvPicPr>
            <a:picLocks noChangeAspect="1"/>
          </p:cNvPicPr>
          <p:nvPr/>
        </p:nvPicPr>
        <p:blipFill>
          <a:blip r:embed="rId2"/>
          <a:stretch>
            <a:fillRect/>
          </a:stretch>
        </p:blipFill>
        <p:spPr>
          <a:xfrm>
            <a:off x="918877" y="2783888"/>
            <a:ext cx="9294268" cy="2615648"/>
          </a:xfrm>
          <a:prstGeom prst="rect">
            <a:avLst/>
          </a:prstGeom>
        </p:spPr>
      </p:pic>
      <p:sp>
        <p:nvSpPr>
          <p:cNvPr id="9" name="TextBox 8">
            <a:extLst>
              <a:ext uri="{FF2B5EF4-FFF2-40B4-BE49-F238E27FC236}">
                <a16:creationId xmlns:a16="http://schemas.microsoft.com/office/drawing/2014/main" id="{BF456C85-8959-48EF-8B70-071FA4BEB28E}"/>
              </a:ext>
            </a:extLst>
          </p:cNvPr>
          <p:cNvSpPr txBox="1"/>
          <p:nvPr/>
        </p:nvSpPr>
        <p:spPr>
          <a:xfrm>
            <a:off x="3676560" y="1968138"/>
            <a:ext cx="7262192" cy="584775"/>
          </a:xfrm>
          <a:prstGeom prst="rect">
            <a:avLst/>
          </a:prstGeom>
          <a:noFill/>
        </p:spPr>
        <p:txBody>
          <a:bodyPr wrap="square" rtlCol="0">
            <a:spAutoFit/>
          </a:bodyPr>
          <a:lstStyle/>
          <a:p>
            <a:pPr algn="ctr"/>
            <a:r>
              <a:rPr lang="en-US" sz="3200" b="1" dirty="0">
                <a:solidFill>
                  <a:srgbClr val="00B050"/>
                </a:solidFill>
                <a:highlight>
                  <a:srgbClr val="FFFF00"/>
                </a:highlight>
                <a:latin typeface="Times New Roman" panose="02020603050405020304" pitchFamily="18" charset="0"/>
                <a:cs typeface="Times New Roman" panose="02020603050405020304" pitchFamily="18" charset="0"/>
              </a:rPr>
              <a:t>If I took one novel……..</a:t>
            </a:r>
          </a:p>
        </p:txBody>
      </p:sp>
      <p:sp>
        <p:nvSpPr>
          <p:cNvPr id="10" name="TextBox 9">
            <a:extLst>
              <a:ext uri="{FF2B5EF4-FFF2-40B4-BE49-F238E27FC236}">
                <a16:creationId xmlns:a16="http://schemas.microsoft.com/office/drawing/2014/main" id="{3D169B4F-518A-407E-8DDA-DE47707CC0D1}"/>
              </a:ext>
            </a:extLst>
          </p:cNvPr>
          <p:cNvSpPr txBox="1"/>
          <p:nvPr/>
        </p:nvSpPr>
        <p:spPr>
          <a:xfrm>
            <a:off x="303880" y="1706269"/>
            <a:ext cx="2292627"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LESSON 2</a:t>
            </a:r>
          </a:p>
        </p:txBody>
      </p:sp>
    </p:spTree>
    <p:extLst>
      <p:ext uri="{BB962C8B-B14F-4D97-AF65-F5344CB8AC3E}">
        <p14:creationId xmlns:p14="http://schemas.microsoft.com/office/powerpoint/2010/main" val="3780697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67699CD-8C12-43F4-B54D-C1AF682B8787}"/>
              </a:ext>
            </a:extLst>
          </p:cNvPr>
          <p:cNvSpPr txBox="1"/>
          <p:nvPr/>
        </p:nvSpPr>
        <p:spPr>
          <a:xfrm>
            <a:off x="3076070" y="768624"/>
            <a:ext cx="7262192" cy="584775"/>
          </a:xfrm>
          <a:prstGeom prst="rect">
            <a:avLst/>
          </a:prstGeom>
          <a:noFill/>
        </p:spPr>
        <p:txBody>
          <a:bodyPr wrap="square" rtlCol="0">
            <a:spAutoFit/>
          </a:bodyPr>
          <a:lstStyle/>
          <a:p>
            <a:pPr algn="ctr"/>
            <a:r>
              <a:rPr lang="en-US" sz="3200" b="1" dirty="0">
                <a:solidFill>
                  <a:srgbClr val="00B050"/>
                </a:solidFill>
                <a:highlight>
                  <a:srgbClr val="FFFF00"/>
                </a:highlight>
                <a:latin typeface="Times New Roman" panose="02020603050405020304" pitchFamily="18" charset="0"/>
                <a:cs typeface="Times New Roman" panose="02020603050405020304" pitchFamily="18" charset="0"/>
              </a:rPr>
              <a:t>Bookshelf blog</a:t>
            </a:r>
          </a:p>
        </p:txBody>
      </p:sp>
      <p:sp>
        <p:nvSpPr>
          <p:cNvPr id="4" name="TextBox 3">
            <a:extLst>
              <a:ext uri="{FF2B5EF4-FFF2-40B4-BE49-F238E27FC236}">
                <a16:creationId xmlns:a16="http://schemas.microsoft.com/office/drawing/2014/main" id="{05A9F851-B850-4F06-8FD6-54C6BA301B08}"/>
              </a:ext>
            </a:extLst>
          </p:cNvPr>
          <p:cNvSpPr txBox="1"/>
          <p:nvPr/>
        </p:nvSpPr>
        <p:spPr>
          <a:xfrm>
            <a:off x="205407" y="799402"/>
            <a:ext cx="3058298"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VOCABULARY</a:t>
            </a:r>
          </a:p>
        </p:txBody>
      </p:sp>
      <p:sp>
        <p:nvSpPr>
          <p:cNvPr id="8" name="TextBox 7">
            <a:extLst>
              <a:ext uri="{FF2B5EF4-FFF2-40B4-BE49-F238E27FC236}">
                <a16:creationId xmlns:a16="http://schemas.microsoft.com/office/drawing/2014/main" id="{B422D98B-0C4C-4801-94AC-051A74F68E41}"/>
              </a:ext>
            </a:extLst>
          </p:cNvPr>
          <p:cNvSpPr txBox="1"/>
          <p:nvPr/>
        </p:nvSpPr>
        <p:spPr>
          <a:xfrm>
            <a:off x="7712637" y="2220483"/>
            <a:ext cx="1777627" cy="646331"/>
          </a:xfrm>
          <a:prstGeom prst="rect">
            <a:avLst/>
          </a:prstGeom>
          <a:noFill/>
        </p:spPr>
        <p:txBody>
          <a:bodyPr wrap="square" rtlCol="0">
            <a:spAutoFit/>
          </a:bodyPr>
          <a:lstStyle/>
          <a:p>
            <a:pPr algn="ctr"/>
            <a:r>
              <a:rPr lang="en-US" sz="3600" b="1" dirty="0">
                <a:solidFill>
                  <a:srgbClr val="0070C0"/>
                </a:solidFill>
                <a:latin typeface="Times New Roman" panose="02020603050405020304" pitchFamily="18" charset="0"/>
                <a:cs typeface="Times New Roman" panose="02020603050405020304" pitchFamily="18" charset="0"/>
              </a:rPr>
              <a:t>discs</a:t>
            </a:r>
          </a:p>
        </p:txBody>
      </p:sp>
      <p:sp>
        <p:nvSpPr>
          <p:cNvPr id="10" name="TextBox 9">
            <a:extLst>
              <a:ext uri="{FF2B5EF4-FFF2-40B4-BE49-F238E27FC236}">
                <a16:creationId xmlns:a16="http://schemas.microsoft.com/office/drawing/2014/main" id="{4190D664-B9D9-489D-879C-651AA21B90FC}"/>
              </a:ext>
            </a:extLst>
          </p:cNvPr>
          <p:cNvSpPr txBox="1"/>
          <p:nvPr/>
        </p:nvSpPr>
        <p:spPr>
          <a:xfrm>
            <a:off x="7573464" y="2844638"/>
            <a:ext cx="4618536" cy="523220"/>
          </a:xfrm>
          <a:prstGeom prst="rect">
            <a:avLst/>
          </a:prstGeom>
          <a:noFill/>
        </p:spPr>
        <p:txBody>
          <a:bodyPr wrap="square">
            <a:spAutoFit/>
          </a:bodyPr>
          <a:lstStyle/>
          <a:p>
            <a:r>
              <a:rPr lang="en-US" sz="2800" b="0" i="0" dirty="0">
                <a:solidFill>
                  <a:srgbClr val="333333"/>
                </a:solidFill>
                <a:effectLst/>
                <a:latin typeface="Source Sans Pro" panose="020B0503030403020204" pitchFamily="34" charset="0"/>
              </a:rPr>
              <a:t>a thin flat round object</a:t>
            </a:r>
            <a:endParaRPr lang="en-US"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AC5FBE2-A343-4E5C-8E36-658298F64633}"/>
              </a:ext>
            </a:extLst>
          </p:cNvPr>
          <p:cNvSpPr txBox="1"/>
          <p:nvPr/>
        </p:nvSpPr>
        <p:spPr>
          <a:xfrm>
            <a:off x="9304734" y="2321418"/>
            <a:ext cx="2054265" cy="523220"/>
          </a:xfrm>
          <a:prstGeom prst="rect">
            <a:avLst/>
          </a:prstGeom>
          <a:noFill/>
        </p:spPr>
        <p:txBody>
          <a:bodyPr wrap="square" rtlCol="0">
            <a:spAutoFit/>
          </a:bodyPr>
          <a:lstStyle/>
          <a:p>
            <a:r>
              <a:rPr lang="en-US" sz="2800" b="0" i="0" dirty="0">
                <a:solidFill>
                  <a:srgbClr val="333333"/>
                </a:solidFill>
                <a:effectLst/>
                <a:latin typeface="Lucida Sans Unicode" panose="020B0602030504020204" pitchFamily="34" charset="0"/>
              </a:rPr>
              <a:t>/</a:t>
            </a:r>
            <a:r>
              <a:rPr lang="en-US" sz="2800" b="0" i="0" dirty="0" err="1">
                <a:solidFill>
                  <a:srgbClr val="333333"/>
                </a:solidFill>
                <a:effectLst/>
                <a:latin typeface="Lucida Sans Unicode" panose="020B0602030504020204" pitchFamily="34" charset="0"/>
              </a:rPr>
              <a:t>dɪsk</a:t>
            </a:r>
            <a:r>
              <a:rPr lang="en-US" sz="2800" b="0" i="0" dirty="0">
                <a:solidFill>
                  <a:srgbClr val="333333"/>
                </a:solidFill>
                <a:effectLst/>
                <a:latin typeface="Lucida Sans Unicode" panose="020B0602030504020204" pitchFamily="34" charset="0"/>
              </a:rPr>
              <a:t>/</a:t>
            </a:r>
            <a:endParaRPr lang="en-US" sz="2800" dirty="0">
              <a:latin typeface="Times New Roman" panose="02020603050405020304" pitchFamily="18" charset="0"/>
              <a:cs typeface="Times New Roman" panose="02020603050405020304" pitchFamily="18" charset="0"/>
            </a:endParaRPr>
          </a:p>
        </p:txBody>
      </p:sp>
      <p:pic>
        <p:nvPicPr>
          <p:cNvPr id="2" name="Picture 2" descr="Multiple Xbox 360 disc support added to Xbox One backward compatibility -  VG247">
            <a:extLst>
              <a:ext uri="{FF2B5EF4-FFF2-40B4-BE49-F238E27FC236}">
                <a16:creationId xmlns:a16="http://schemas.microsoft.com/office/drawing/2014/main" id="{7C4B9F90-1EF7-48D2-AC17-40F8D62113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032" y="1576252"/>
            <a:ext cx="6682400" cy="427742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24B7F47-A3E1-427B-BFAC-CA9CA78678D9}"/>
              </a:ext>
            </a:extLst>
          </p:cNvPr>
          <p:cNvSpPr txBox="1"/>
          <p:nvPr/>
        </p:nvSpPr>
        <p:spPr>
          <a:xfrm>
            <a:off x="0" y="6107306"/>
            <a:ext cx="12311270" cy="523220"/>
          </a:xfrm>
          <a:prstGeom prst="rect">
            <a:avLst/>
          </a:prstGeom>
          <a:noFill/>
        </p:spPr>
        <p:txBody>
          <a:bodyPr wrap="square">
            <a:spAutoFit/>
          </a:bodyPr>
          <a:lstStyle/>
          <a:p>
            <a:pPr algn="l" fontAlgn="base"/>
            <a:r>
              <a:rPr lang="en-US" sz="2800" b="0" i="1" dirty="0">
                <a:solidFill>
                  <a:srgbClr val="0070C0"/>
                </a:solidFill>
                <a:effectLst/>
                <a:latin typeface="inherit"/>
              </a:rPr>
              <a:t>Ex: This disc contains lots of extra features, including an interview with the director.</a:t>
            </a:r>
          </a:p>
        </p:txBody>
      </p:sp>
    </p:spTree>
    <p:extLst>
      <p:ext uri="{BB962C8B-B14F-4D97-AF65-F5344CB8AC3E}">
        <p14:creationId xmlns:p14="http://schemas.microsoft.com/office/powerpoint/2010/main" val="1925134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67699CD-8C12-43F4-B54D-C1AF682B8787}"/>
              </a:ext>
            </a:extLst>
          </p:cNvPr>
          <p:cNvSpPr txBox="1"/>
          <p:nvPr/>
        </p:nvSpPr>
        <p:spPr>
          <a:xfrm>
            <a:off x="3076070" y="768624"/>
            <a:ext cx="7262192" cy="584775"/>
          </a:xfrm>
          <a:prstGeom prst="rect">
            <a:avLst/>
          </a:prstGeom>
          <a:noFill/>
        </p:spPr>
        <p:txBody>
          <a:bodyPr wrap="square" rtlCol="0">
            <a:spAutoFit/>
          </a:bodyPr>
          <a:lstStyle/>
          <a:p>
            <a:pPr algn="ctr"/>
            <a:r>
              <a:rPr lang="en-US" sz="3200" b="1" dirty="0">
                <a:solidFill>
                  <a:srgbClr val="00B050"/>
                </a:solidFill>
                <a:highlight>
                  <a:srgbClr val="FFFF00"/>
                </a:highlight>
                <a:latin typeface="Times New Roman" panose="02020603050405020304" pitchFamily="18" charset="0"/>
                <a:cs typeface="Times New Roman" panose="02020603050405020304" pitchFamily="18" charset="0"/>
              </a:rPr>
              <a:t>Bookshelf blog</a:t>
            </a:r>
          </a:p>
        </p:txBody>
      </p:sp>
      <p:sp>
        <p:nvSpPr>
          <p:cNvPr id="4" name="TextBox 3">
            <a:extLst>
              <a:ext uri="{FF2B5EF4-FFF2-40B4-BE49-F238E27FC236}">
                <a16:creationId xmlns:a16="http://schemas.microsoft.com/office/drawing/2014/main" id="{05A9F851-B850-4F06-8FD6-54C6BA301B08}"/>
              </a:ext>
            </a:extLst>
          </p:cNvPr>
          <p:cNvSpPr txBox="1"/>
          <p:nvPr/>
        </p:nvSpPr>
        <p:spPr>
          <a:xfrm>
            <a:off x="205407" y="799402"/>
            <a:ext cx="3058298"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VOCABULARY</a:t>
            </a:r>
          </a:p>
        </p:txBody>
      </p:sp>
      <p:sp>
        <p:nvSpPr>
          <p:cNvPr id="8" name="TextBox 7">
            <a:extLst>
              <a:ext uri="{FF2B5EF4-FFF2-40B4-BE49-F238E27FC236}">
                <a16:creationId xmlns:a16="http://schemas.microsoft.com/office/drawing/2014/main" id="{B422D98B-0C4C-4801-94AC-051A74F68E41}"/>
              </a:ext>
            </a:extLst>
          </p:cNvPr>
          <p:cNvSpPr txBox="1"/>
          <p:nvPr/>
        </p:nvSpPr>
        <p:spPr>
          <a:xfrm>
            <a:off x="7712637" y="2220483"/>
            <a:ext cx="1777627" cy="646331"/>
          </a:xfrm>
          <a:prstGeom prst="rect">
            <a:avLst/>
          </a:prstGeom>
          <a:noFill/>
        </p:spPr>
        <p:txBody>
          <a:bodyPr wrap="square" rtlCol="0">
            <a:spAutoFit/>
          </a:bodyPr>
          <a:lstStyle/>
          <a:p>
            <a:pPr algn="ctr"/>
            <a:r>
              <a:rPr lang="en-US" sz="3600" b="1" dirty="0">
                <a:solidFill>
                  <a:srgbClr val="0070C0"/>
                </a:solidFill>
                <a:latin typeface="Times New Roman" panose="02020603050405020304" pitchFamily="18" charset="0"/>
                <a:cs typeface="Times New Roman" panose="02020603050405020304" pitchFamily="18" charset="0"/>
              </a:rPr>
              <a:t>guest</a:t>
            </a:r>
          </a:p>
        </p:txBody>
      </p:sp>
      <p:sp>
        <p:nvSpPr>
          <p:cNvPr id="10" name="TextBox 9">
            <a:extLst>
              <a:ext uri="{FF2B5EF4-FFF2-40B4-BE49-F238E27FC236}">
                <a16:creationId xmlns:a16="http://schemas.microsoft.com/office/drawing/2014/main" id="{4190D664-B9D9-489D-879C-651AA21B90FC}"/>
              </a:ext>
            </a:extLst>
          </p:cNvPr>
          <p:cNvSpPr txBox="1"/>
          <p:nvPr/>
        </p:nvSpPr>
        <p:spPr>
          <a:xfrm>
            <a:off x="7573464" y="3105422"/>
            <a:ext cx="4618536" cy="1815882"/>
          </a:xfrm>
          <a:prstGeom prst="rect">
            <a:avLst/>
          </a:prstGeom>
          <a:noFill/>
        </p:spPr>
        <p:txBody>
          <a:bodyPr wrap="square">
            <a:spAutoFit/>
          </a:bodyPr>
          <a:lstStyle/>
          <a:p>
            <a:r>
              <a:rPr lang="en-US" sz="2800" b="0" i="0" dirty="0">
                <a:solidFill>
                  <a:srgbClr val="333333"/>
                </a:solidFill>
                <a:effectLst/>
                <a:latin typeface="Source Sans Pro" panose="020B0503030403020204" pitchFamily="34" charset="0"/>
              </a:rPr>
              <a:t>a person that you have invited to your house or to a particular event that you are paying for</a:t>
            </a:r>
            <a:endParaRPr lang="en-US"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AC5FBE2-A343-4E5C-8E36-658298F64633}"/>
              </a:ext>
            </a:extLst>
          </p:cNvPr>
          <p:cNvSpPr txBox="1"/>
          <p:nvPr/>
        </p:nvSpPr>
        <p:spPr>
          <a:xfrm>
            <a:off x="9304734" y="2321418"/>
            <a:ext cx="2054265" cy="523220"/>
          </a:xfrm>
          <a:prstGeom prst="rect">
            <a:avLst/>
          </a:prstGeom>
          <a:noFill/>
        </p:spPr>
        <p:txBody>
          <a:bodyPr wrap="square" rtlCol="0">
            <a:spAutoFit/>
          </a:bodyPr>
          <a:lstStyle/>
          <a:p>
            <a:r>
              <a:rPr lang="en-US" sz="2800" b="0" i="0" dirty="0">
                <a:solidFill>
                  <a:srgbClr val="333333"/>
                </a:solidFill>
                <a:effectLst/>
                <a:latin typeface="Lucida Sans Unicode" panose="020B0602030504020204" pitchFamily="34" charset="0"/>
              </a:rPr>
              <a:t>/</a:t>
            </a:r>
            <a:r>
              <a:rPr lang="en-US" sz="2800" b="0" i="0" dirty="0" err="1">
                <a:solidFill>
                  <a:srgbClr val="333333"/>
                </a:solidFill>
                <a:effectLst/>
                <a:latin typeface="Lucida Sans Unicode" panose="020B0602030504020204" pitchFamily="34" charset="0"/>
              </a:rPr>
              <a:t>ɡest</a:t>
            </a:r>
            <a:r>
              <a:rPr lang="en-US" sz="2800" b="0" i="0" dirty="0">
                <a:solidFill>
                  <a:srgbClr val="333333"/>
                </a:solidFill>
                <a:effectLst/>
                <a:latin typeface="Lucida Sans Unicode" panose="020B0602030504020204" pitchFamily="34" charset="0"/>
              </a:rPr>
              <a:t>/</a:t>
            </a:r>
            <a:endParaRPr lang="en-US"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24B7F47-A3E1-427B-BFAC-CA9CA78678D9}"/>
              </a:ext>
            </a:extLst>
          </p:cNvPr>
          <p:cNvSpPr txBox="1"/>
          <p:nvPr/>
        </p:nvSpPr>
        <p:spPr>
          <a:xfrm>
            <a:off x="0" y="6107306"/>
            <a:ext cx="12311270" cy="523220"/>
          </a:xfrm>
          <a:prstGeom prst="rect">
            <a:avLst/>
          </a:prstGeom>
          <a:noFill/>
        </p:spPr>
        <p:txBody>
          <a:bodyPr wrap="square">
            <a:spAutoFit/>
          </a:bodyPr>
          <a:lstStyle/>
          <a:p>
            <a:pPr fontAlgn="base"/>
            <a:r>
              <a:rPr lang="en-US" sz="2800" b="0" i="1" dirty="0">
                <a:solidFill>
                  <a:srgbClr val="0070C0"/>
                </a:solidFill>
                <a:effectLst/>
                <a:latin typeface="inherit"/>
              </a:rPr>
              <a:t>Ex: They invited six guests to their house for dinner.</a:t>
            </a:r>
          </a:p>
        </p:txBody>
      </p:sp>
      <p:pic>
        <p:nvPicPr>
          <p:cNvPr id="2050" name="Picture 2" descr="5 tips for hosting house guests while living abroad | Expatica">
            <a:extLst>
              <a:ext uri="{FF2B5EF4-FFF2-40B4-BE49-F238E27FC236}">
                <a16:creationId xmlns:a16="http://schemas.microsoft.com/office/drawing/2014/main" id="{FD26D1F9-ED29-4C92-848B-4817A59E22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617" y="1640584"/>
            <a:ext cx="5936175" cy="3950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93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67699CD-8C12-43F4-B54D-C1AF682B8787}"/>
              </a:ext>
            </a:extLst>
          </p:cNvPr>
          <p:cNvSpPr txBox="1"/>
          <p:nvPr/>
        </p:nvSpPr>
        <p:spPr>
          <a:xfrm>
            <a:off x="3076070" y="768624"/>
            <a:ext cx="7262192" cy="584775"/>
          </a:xfrm>
          <a:prstGeom prst="rect">
            <a:avLst/>
          </a:prstGeom>
          <a:noFill/>
        </p:spPr>
        <p:txBody>
          <a:bodyPr wrap="square" rtlCol="0">
            <a:spAutoFit/>
          </a:bodyPr>
          <a:lstStyle/>
          <a:p>
            <a:pPr algn="ctr"/>
            <a:r>
              <a:rPr lang="en-US" sz="3200" b="1" dirty="0">
                <a:solidFill>
                  <a:srgbClr val="00B050"/>
                </a:solidFill>
                <a:highlight>
                  <a:srgbClr val="FFFF00"/>
                </a:highlight>
                <a:latin typeface="Times New Roman" panose="02020603050405020304" pitchFamily="18" charset="0"/>
                <a:cs typeface="Times New Roman" panose="02020603050405020304" pitchFamily="18" charset="0"/>
              </a:rPr>
              <a:t>Bookshelf blog</a:t>
            </a:r>
          </a:p>
        </p:txBody>
      </p:sp>
      <p:sp>
        <p:nvSpPr>
          <p:cNvPr id="4" name="TextBox 3">
            <a:extLst>
              <a:ext uri="{FF2B5EF4-FFF2-40B4-BE49-F238E27FC236}">
                <a16:creationId xmlns:a16="http://schemas.microsoft.com/office/drawing/2014/main" id="{05A9F851-B850-4F06-8FD6-54C6BA301B08}"/>
              </a:ext>
            </a:extLst>
          </p:cNvPr>
          <p:cNvSpPr txBox="1"/>
          <p:nvPr/>
        </p:nvSpPr>
        <p:spPr>
          <a:xfrm>
            <a:off x="205407" y="799402"/>
            <a:ext cx="3058298"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VOCABULARY</a:t>
            </a:r>
          </a:p>
        </p:txBody>
      </p:sp>
      <p:sp>
        <p:nvSpPr>
          <p:cNvPr id="8" name="TextBox 7">
            <a:extLst>
              <a:ext uri="{FF2B5EF4-FFF2-40B4-BE49-F238E27FC236}">
                <a16:creationId xmlns:a16="http://schemas.microsoft.com/office/drawing/2014/main" id="{B422D98B-0C4C-4801-94AC-051A74F68E41}"/>
              </a:ext>
            </a:extLst>
          </p:cNvPr>
          <p:cNvSpPr txBox="1"/>
          <p:nvPr/>
        </p:nvSpPr>
        <p:spPr>
          <a:xfrm>
            <a:off x="7619872" y="2804845"/>
            <a:ext cx="1777627" cy="646331"/>
          </a:xfrm>
          <a:prstGeom prst="rect">
            <a:avLst/>
          </a:prstGeom>
          <a:noFill/>
        </p:spPr>
        <p:txBody>
          <a:bodyPr wrap="square" rtlCol="0">
            <a:spAutoFit/>
          </a:bodyPr>
          <a:lstStyle/>
          <a:p>
            <a:pPr algn="ctr"/>
            <a:r>
              <a:rPr lang="en-US" sz="3600" b="1" dirty="0">
                <a:solidFill>
                  <a:srgbClr val="0070C0"/>
                </a:solidFill>
                <a:latin typeface="Times New Roman" panose="02020603050405020304" pitchFamily="18" charset="0"/>
                <a:cs typeface="Times New Roman" panose="02020603050405020304" pitchFamily="18" charset="0"/>
              </a:rPr>
              <a:t>luxury</a:t>
            </a:r>
          </a:p>
        </p:txBody>
      </p:sp>
      <p:sp>
        <p:nvSpPr>
          <p:cNvPr id="10" name="TextBox 9">
            <a:extLst>
              <a:ext uri="{FF2B5EF4-FFF2-40B4-BE49-F238E27FC236}">
                <a16:creationId xmlns:a16="http://schemas.microsoft.com/office/drawing/2014/main" id="{4190D664-B9D9-489D-879C-651AA21B90FC}"/>
              </a:ext>
            </a:extLst>
          </p:cNvPr>
          <p:cNvSpPr txBox="1"/>
          <p:nvPr/>
        </p:nvSpPr>
        <p:spPr>
          <a:xfrm>
            <a:off x="7480699" y="3429000"/>
            <a:ext cx="4618536" cy="954107"/>
          </a:xfrm>
          <a:prstGeom prst="rect">
            <a:avLst/>
          </a:prstGeom>
          <a:noFill/>
        </p:spPr>
        <p:txBody>
          <a:bodyPr wrap="square">
            <a:spAutoFit/>
          </a:bodyPr>
          <a:lstStyle/>
          <a:p>
            <a:r>
              <a:rPr lang="en-US" sz="2800" b="0" i="0" dirty="0">
                <a:solidFill>
                  <a:srgbClr val="333333"/>
                </a:solidFill>
                <a:effectLst/>
                <a:latin typeface="Source Sans Pro" panose="020B0503030403020204" pitchFamily="34" charset="0"/>
              </a:rPr>
              <a:t>a thing that is expensive and pleasant but not essential</a:t>
            </a:r>
            <a:endParaRPr lang="en-US"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AC5FBE2-A343-4E5C-8E36-658298F64633}"/>
              </a:ext>
            </a:extLst>
          </p:cNvPr>
          <p:cNvSpPr txBox="1"/>
          <p:nvPr/>
        </p:nvSpPr>
        <p:spPr>
          <a:xfrm>
            <a:off x="9211969" y="2905780"/>
            <a:ext cx="2054265" cy="523220"/>
          </a:xfrm>
          <a:prstGeom prst="rect">
            <a:avLst/>
          </a:prstGeom>
          <a:noFill/>
        </p:spPr>
        <p:txBody>
          <a:bodyPr wrap="square" rtlCol="0">
            <a:spAutoFit/>
          </a:bodyPr>
          <a:lstStyle/>
          <a:p>
            <a:r>
              <a:rPr lang="en-US" sz="2800" b="0" i="0" dirty="0">
                <a:solidFill>
                  <a:srgbClr val="333333"/>
                </a:solidFill>
                <a:effectLst/>
                <a:latin typeface="Lucida Sans Unicode" panose="020B0602030504020204" pitchFamily="34" charset="0"/>
              </a:rPr>
              <a:t>ˈ</a:t>
            </a:r>
            <a:r>
              <a:rPr lang="en-US" sz="2800" b="0" i="0" dirty="0" err="1">
                <a:solidFill>
                  <a:srgbClr val="333333"/>
                </a:solidFill>
                <a:effectLst/>
                <a:latin typeface="Lucida Sans Unicode" panose="020B0602030504020204" pitchFamily="34" charset="0"/>
              </a:rPr>
              <a:t>lʌkʃəri</a:t>
            </a:r>
            <a:r>
              <a:rPr lang="en-US" sz="2800" b="0" i="0" dirty="0">
                <a:solidFill>
                  <a:srgbClr val="333333"/>
                </a:solidFill>
                <a:effectLst/>
                <a:latin typeface="Lucida Sans Unicode" panose="020B0602030504020204" pitchFamily="34" charset="0"/>
              </a:rPr>
              <a:t>/</a:t>
            </a:r>
            <a:endParaRPr lang="en-US"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24B7F47-A3E1-427B-BFAC-CA9CA78678D9}"/>
              </a:ext>
            </a:extLst>
          </p:cNvPr>
          <p:cNvSpPr txBox="1"/>
          <p:nvPr/>
        </p:nvSpPr>
        <p:spPr>
          <a:xfrm>
            <a:off x="0" y="6107306"/>
            <a:ext cx="12311270" cy="523220"/>
          </a:xfrm>
          <a:prstGeom prst="rect">
            <a:avLst/>
          </a:prstGeom>
          <a:noFill/>
        </p:spPr>
        <p:txBody>
          <a:bodyPr wrap="square">
            <a:spAutoFit/>
          </a:bodyPr>
          <a:lstStyle/>
          <a:p>
            <a:pPr algn="l" fontAlgn="base"/>
            <a:r>
              <a:rPr lang="en-US" sz="2800" b="0" i="1" dirty="0">
                <a:solidFill>
                  <a:srgbClr val="0070C0"/>
                </a:solidFill>
                <a:effectLst/>
                <a:latin typeface="inherit"/>
              </a:rPr>
              <a:t>Ex: they are rich so they always wear luxury items.</a:t>
            </a:r>
          </a:p>
        </p:txBody>
      </p:sp>
      <p:pic>
        <p:nvPicPr>
          <p:cNvPr id="3074" name="Picture 2" descr="IELTS Speaking Sample Answer # Luxury Items - IELTS BAND7">
            <a:extLst>
              <a:ext uri="{FF2B5EF4-FFF2-40B4-BE49-F238E27FC236}">
                <a16:creationId xmlns:a16="http://schemas.microsoft.com/office/drawing/2014/main" id="{5F5D0142-9812-4D3D-B527-DF13392F0D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089" y="1504111"/>
            <a:ext cx="7098375" cy="4468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20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67699CD-8C12-43F4-B54D-C1AF682B8787}"/>
              </a:ext>
            </a:extLst>
          </p:cNvPr>
          <p:cNvSpPr txBox="1"/>
          <p:nvPr/>
        </p:nvSpPr>
        <p:spPr>
          <a:xfrm>
            <a:off x="3076070" y="768624"/>
            <a:ext cx="7262192" cy="584775"/>
          </a:xfrm>
          <a:prstGeom prst="rect">
            <a:avLst/>
          </a:prstGeom>
          <a:noFill/>
        </p:spPr>
        <p:txBody>
          <a:bodyPr wrap="square" rtlCol="0">
            <a:spAutoFit/>
          </a:bodyPr>
          <a:lstStyle/>
          <a:p>
            <a:pPr algn="ctr"/>
            <a:r>
              <a:rPr lang="en-US" sz="3200" b="1" dirty="0">
                <a:solidFill>
                  <a:srgbClr val="00B050"/>
                </a:solidFill>
                <a:highlight>
                  <a:srgbClr val="FFFF00"/>
                </a:highlight>
                <a:latin typeface="Times New Roman" panose="02020603050405020304" pitchFamily="18" charset="0"/>
                <a:cs typeface="Times New Roman" panose="02020603050405020304" pitchFamily="18" charset="0"/>
              </a:rPr>
              <a:t>Bookshelf blog</a:t>
            </a:r>
          </a:p>
        </p:txBody>
      </p:sp>
      <p:sp>
        <p:nvSpPr>
          <p:cNvPr id="4" name="TextBox 3">
            <a:extLst>
              <a:ext uri="{FF2B5EF4-FFF2-40B4-BE49-F238E27FC236}">
                <a16:creationId xmlns:a16="http://schemas.microsoft.com/office/drawing/2014/main" id="{05A9F851-B850-4F06-8FD6-54C6BA301B08}"/>
              </a:ext>
            </a:extLst>
          </p:cNvPr>
          <p:cNvSpPr txBox="1"/>
          <p:nvPr/>
        </p:nvSpPr>
        <p:spPr>
          <a:xfrm>
            <a:off x="205407" y="799402"/>
            <a:ext cx="3058298"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VOCABULARY</a:t>
            </a:r>
          </a:p>
        </p:txBody>
      </p:sp>
      <p:sp>
        <p:nvSpPr>
          <p:cNvPr id="8" name="TextBox 7">
            <a:extLst>
              <a:ext uri="{FF2B5EF4-FFF2-40B4-BE49-F238E27FC236}">
                <a16:creationId xmlns:a16="http://schemas.microsoft.com/office/drawing/2014/main" id="{B422D98B-0C4C-4801-94AC-051A74F68E41}"/>
              </a:ext>
            </a:extLst>
          </p:cNvPr>
          <p:cNvSpPr txBox="1"/>
          <p:nvPr/>
        </p:nvSpPr>
        <p:spPr>
          <a:xfrm>
            <a:off x="7712637" y="2725777"/>
            <a:ext cx="1777627" cy="646331"/>
          </a:xfrm>
          <a:prstGeom prst="rect">
            <a:avLst/>
          </a:prstGeom>
          <a:noFill/>
        </p:spPr>
        <p:txBody>
          <a:bodyPr wrap="square" rtlCol="0">
            <a:spAutoFit/>
          </a:bodyPr>
          <a:lstStyle/>
          <a:p>
            <a:pPr algn="ctr"/>
            <a:r>
              <a:rPr lang="en-US" sz="3600" b="1" dirty="0">
                <a:solidFill>
                  <a:srgbClr val="0070C0"/>
                </a:solidFill>
                <a:latin typeface="Times New Roman" panose="02020603050405020304" pitchFamily="18" charset="0"/>
                <a:cs typeface="Times New Roman" panose="02020603050405020304" pitchFamily="18" charset="0"/>
              </a:rPr>
              <a:t>publish</a:t>
            </a:r>
          </a:p>
        </p:txBody>
      </p:sp>
      <p:sp>
        <p:nvSpPr>
          <p:cNvPr id="10" name="TextBox 9">
            <a:extLst>
              <a:ext uri="{FF2B5EF4-FFF2-40B4-BE49-F238E27FC236}">
                <a16:creationId xmlns:a16="http://schemas.microsoft.com/office/drawing/2014/main" id="{4190D664-B9D9-489D-879C-651AA21B90FC}"/>
              </a:ext>
            </a:extLst>
          </p:cNvPr>
          <p:cNvSpPr txBox="1"/>
          <p:nvPr/>
        </p:nvSpPr>
        <p:spPr>
          <a:xfrm>
            <a:off x="7573464" y="3349932"/>
            <a:ext cx="4618536" cy="1384995"/>
          </a:xfrm>
          <a:prstGeom prst="rect">
            <a:avLst/>
          </a:prstGeom>
          <a:noFill/>
        </p:spPr>
        <p:txBody>
          <a:bodyPr wrap="square">
            <a:spAutoFit/>
          </a:bodyPr>
          <a:lstStyle/>
          <a:p>
            <a:r>
              <a:rPr lang="en-US" sz="2800" b="0" i="0" dirty="0">
                <a:solidFill>
                  <a:srgbClr val="333333"/>
                </a:solidFill>
                <a:effectLst/>
                <a:latin typeface="Source Sans Pro" panose="020B0503030403020204" pitchFamily="34" charset="0"/>
              </a:rPr>
              <a:t>to print a letter, an article, etc. in a newspaper or magazine</a:t>
            </a:r>
            <a:endParaRPr lang="en-US"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AC5FBE2-A343-4E5C-8E36-658298F64633}"/>
              </a:ext>
            </a:extLst>
          </p:cNvPr>
          <p:cNvSpPr txBox="1"/>
          <p:nvPr/>
        </p:nvSpPr>
        <p:spPr>
          <a:xfrm>
            <a:off x="9304734" y="2826712"/>
            <a:ext cx="2054265" cy="523220"/>
          </a:xfrm>
          <a:prstGeom prst="rect">
            <a:avLst/>
          </a:prstGeom>
          <a:noFill/>
        </p:spPr>
        <p:txBody>
          <a:bodyPr wrap="square" rtlCol="0">
            <a:spAutoFit/>
          </a:bodyPr>
          <a:lstStyle/>
          <a:p>
            <a:r>
              <a:rPr lang="en-US" sz="2800" b="0" i="0" dirty="0">
                <a:solidFill>
                  <a:srgbClr val="333333"/>
                </a:solidFill>
                <a:effectLst/>
                <a:latin typeface="Lucida Sans Unicode" panose="020B0602030504020204" pitchFamily="34" charset="0"/>
              </a:rPr>
              <a:t>/ˈ</a:t>
            </a:r>
            <a:r>
              <a:rPr lang="en-US" sz="2800" b="0" i="0" dirty="0" err="1">
                <a:solidFill>
                  <a:srgbClr val="333333"/>
                </a:solidFill>
                <a:effectLst/>
                <a:latin typeface="Lucida Sans Unicode" panose="020B0602030504020204" pitchFamily="34" charset="0"/>
              </a:rPr>
              <a:t>pʌblɪʃ</a:t>
            </a:r>
            <a:r>
              <a:rPr lang="en-US" sz="2800" b="0" i="0" dirty="0">
                <a:solidFill>
                  <a:srgbClr val="333333"/>
                </a:solidFill>
                <a:effectLst/>
                <a:latin typeface="Lucida Sans Unicode" panose="020B0602030504020204" pitchFamily="34" charset="0"/>
              </a:rPr>
              <a:t>/</a:t>
            </a:r>
            <a:endParaRPr lang="en-US"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24B7F47-A3E1-427B-BFAC-CA9CA78678D9}"/>
              </a:ext>
            </a:extLst>
          </p:cNvPr>
          <p:cNvSpPr txBox="1"/>
          <p:nvPr/>
        </p:nvSpPr>
        <p:spPr>
          <a:xfrm>
            <a:off x="0" y="6107306"/>
            <a:ext cx="12311270" cy="523220"/>
          </a:xfrm>
          <a:prstGeom prst="rect">
            <a:avLst/>
          </a:prstGeom>
          <a:noFill/>
        </p:spPr>
        <p:txBody>
          <a:bodyPr wrap="square">
            <a:spAutoFit/>
          </a:bodyPr>
          <a:lstStyle/>
          <a:p>
            <a:pPr fontAlgn="base"/>
            <a:r>
              <a:rPr lang="en-US" sz="2800" b="0" i="1" dirty="0">
                <a:solidFill>
                  <a:srgbClr val="0070C0"/>
                </a:solidFill>
                <a:effectLst/>
                <a:latin typeface="inherit"/>
              </a:rPr>
              <a:t>Ex: The editors published a full apology in the following edition.</a:t>
            </a:r>
          </a:p>
        </p:txBody>
      </p:sp>
      <p:pic>
        <p:nvPicPr>
          <p:cNvPr id="4098" name="Picture 2" descr="4 Ways to Publish a Book - wikiHow">
            <a:extLst>
              <a:ext uri="{FF2B5EF4-FFF2-40B4-BE49-F238E27FC236}">
                <a16:creationId xmlns:a16="http://schemas.microsoft.com/office/drawing/2014/main" id="{87C13B20-DF13-4D4B-A546-9FF22C045D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660" y="1495708"/>
            <a:ext cx="6000089" cy="4500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869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67699CD-8C12-43F4-B54D-C1AF682B8787}"/>
              </a:ext>
            </a:extLst>
          </p:cNvPr>
          <p:cNvSpPr txBox="1"/>
          <p:nvPr/>
        </p:nvSpPr>
        <p:spPr>
          <a:xfrm>
            <a:off x="3076070" y="768624"/>
            <a:ext cx="7262192" cy="584775"/>
          </a:xfrm>
          <a:prstGeom prst="rect">
            <a:avLst/>
          </a:prstGeom>
          <a:noFill/>
        </p:spPr>
        <p:txBody>
          <a:bodyPr wrap="square" rtlCol="0">
            <a:spAutoFit/>
          </a:bodyPr>
          <a:lstStyle/>
          <a:p>
            <a:pPr algn="ctr"/>
            <a:r>
              <a:rPr lang="en-US" sz="3200" b="1" dirty="0">
                <a:solidFill>
                  <a:srgbClr val="00B050"/>
                </a:solidFill>
                <a:highlight>
                  <a:srgbClr val="FFFF00"/>
                </a:highlight>
                <a:latin typeface="Times New Roman" panose="02020603050405020304" pitchFamily="18" charset="0"/>
                <a:cs typeface="Times New Roman" panose="02020603050405020304" pitchFamily="18" charset="0"/>
              </a:rPr>
              <a:t>Bookshelf blog</a:t>
            </a:r>
          </a:p>
        </p:txBody>
      </p:sp>
      <p:sp>
        <p:nvSpPr>
          <p:cNvPr id="4" name="TextBox 3">
            <a:extLst>
              <a:ext uri="{FF2B5EF4-FFF2-40B4-BE49-F238E27FC236}">
                <a16:creationId xmlns:a16="http://schemas.microsoft.com/office/drawing/2014/main" id="{05A9F851-B850-4F06-8FD6-54C6BA301B08}"/>
              </a:ext>
            </a:extLst>
          </p:cNvPr>
          <p:cNvSpPr txBox="1"/>
          <p:nvPr/>
        </p:nvSpPr>
        <p:spPr>
          <a:xfrm>
            <a:off x="205407" y="799402"/>
            <a:ext cx="3058298"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VOCABULARY</a:t>
            </a:r>
          </a:p>
        </p:txBody>
      </p:sp>
      <p:sp>
        <p:nvSpPr>
          <p:cNvPr id="8" name="TextBox 7">
            <a:extLst>
              <a:ext uri="{FF2B5EF4-FFF2-40B4-BE49-F238E27FC236}">
                <a16:creationId xmlns:a16="http://schemas.microsoft.com/office/drawing/2014/main" id="{B422D98B-0C4C-4801-94AC-051A74F68E41}"/>
              </a:ext>
            </a:extLst>
          </p:cNvPr>
          <p:cNvSpPr txBox="1"/>
          <p:nvPr/>
        </p:nvSpPr>
        <p:spPr>
          <a:xfrm>
            <a:off x="7368210" y="2745467"/>
            <a:ext cx="2161812" cy="646331"/>
          </a:xfrm>
          <a:prstGeom prst="rect">
            <a:avLst/>
          </a:prstGeom>
          <a:noFill/>
        </p:spPr>
        <p:txBody>
          <a:bodyPr wrap="square" rtlCol="0">
            <a:spAutoFit/>
          </a:bodyPr>
          <a:lstStyle/>
          <a:p>
            <a:pPr algn="ctr"/>
            <a:r>
              <a:rPr lang="en-US" sz="3600" b="1" dirty="0">
                <a:solidFill>
                  <a:srgbClr val="0070C0"/>
                </a:solidFill>
                <a:latin typeface="Times New Roman" panose="02020603050405020304" pitchFamily="18" charset="0"/>
                <a:cs typeface="Times New Roman" panose="02020603050405020304" pitchFamily="18" charset="0"/>
              </a:rPr>
              <a:t>invasion</a:t>
            </a:r>
          </a:p>
        </p:txBody>
      </p:sp>
      <p:sp>
        <p:nvSpPr>
          <p:cNvPr id="10" name="TextBox 9">
            <a:extLst>
              <a:ext uri="{FF2B5EF4-FFF2-40B4-BE49-F238E27FC236}">
                <a16:creationId xmlns:a16="http://schemas.microsoft.com/office/drawing/2014/main" id="{4190D664-B9D9-489D-879C-651AA21B90FC}"/>
              </a:ext>
            </a:extLst>
          </p:cNvPr>
          <p:cNvSpPr txBox="1"/>
          <p:nvPr/>
        </p:nvSpPr>
        <p:spPr>
          <a:xfrm>
            <a:off x="7573464" y="3330243"/>
            <a:ext cx="4618536" cy="1384995"/>
          </a:xfrm>
          <a:prstGeom prst="rect">
            <a:avLst/>
          </a:prstGeom>
          <a:noFill/>
        </p:spPr>
        <p:txBody>
          <a:bodyPr wrap="square">
            <a:spAutoFit/>
          </a:bodyPr>
          <a:lstStyle/>
          <a:p>
            <a:r>
              <a:rPr lang="en-US" sz="2800" b="0" i="0" dirty="0">
                <a:solidFill>
                  <a:srgbClr val="333333"/>
                </a:solidFill>
                <a:effectLst/>
                <a:latin typeface="Source Sans Pro" panose="020B0503030403020204" pitchFamily="34" charset="0"/>
              </a:rPr>
              <a:t>the act of an army entering another country by force in order to take control of it</a:t>
            </a:r>
            <a:endParaRPr lang="en-US"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AC5FBE2-A343-4E5C-8E36-658298F64633}"/>
              </a:ext>
            </a:extLst>
          </p:cNvPr>
          <p:cNvSpPr txBox="1"/>
          <p:nvPr/>
        </p:nvSpPr>
        <p:spPr>
          <a:xfrm>
            <a:off x="9304734" y="2807023"/>
            <a:ext cx="2054265" cy="523220"/>
          </a:xfrm>
          <a:prstGeom prst="rect">
            <a:avLst/>
          </a:prstGeom>
          <a:noFill/>
        </p:spPr>
        <p:txBody>
          <a:bodyPr wrap="square" rtlCol="0">
            <a:spAutoFit/>
          </a:bodyPr>
          <a:lstStyle/>
          <a:p>
            <a:r>
              <a:rPr lang="en-US" sz="2800" b="0" i="0" dirty="0">
                <a:solidFill>
                  <a:srgbClr val="333333"/>
                </a:solidFill>
                <a:effectLst/>
                <a:latin typeface="Lucida Sans Unicode" panose="020B0602030504020204" pitchFamily="34" charset="0"/>
              </a:rPr>
              <a:t>/</a:t>
            </a:r>
            <a:r>
              <a:rPr lang="en-US" sz="2800" b="0" i="0" dirty="0" err="1">
                <a:solidFill>
                  <a:srgbClr val="333333"/>
                </a:solidFill>
                <a:effectLst/>
                <a:latin typeface="Lucida Sans Unicode" panose="020B0602030504020204" pitchFamily="34" charset="0"/>
              </a:rPr>
              <a:t>ɪnˈveɪʒn</a:t>
            </a:r>
            <a:r>
              <a:rPr lang="en-US" sz="2800" b="0" i="0" dirty="0">
                <a:solidFill>
                  <a:srgbClr val="333333"/>
                </a:solidFill>
                <a:effectLst/>
                <a:latin typeface="Lucida Sans Unicode" panose="020B0602030504020204" pitchFamily="34" charset="0"/>
              </a:rPr>
              <a:t>/</a:t>
            </a:r>
            <a:endParaRPr lang="en-US"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24B7F47-A3E1-427B-BFAC-CA9CA78678D9}"/>
              </a:ext>
            </a:extLst>
          </p:cNvPr>
          <p:cNvSpPr txBox="1"/>
          <p:nvPr/>
        </p:nvSpPr>
        <p:spPr>
          <a:xfrm>
            <a:off x="0" y="6107306"/>
            <a:ext cx="12311270" cy="523220"/>
          </a:xfrm>
          <a:prstGeom prst="rect">
            <a:avLst/>
          </a:prstGeom>
          <a:noFill/>
        </p:spPr>
        <p:txBody>
          <a:bodyPr wrap="square">
            <a:spAutoFit/>
          </a:bodyPr>
          <a:lstStyle/>
          <a:p>
            <a:pPr fontAlgn="base"/>
            <a:r>
              <a:rPr lang="en-US" sz="2800" b="0" i="1" dirty="0">
                <a:solidFill>
                  <a:srgbClr val="0070C0"/>
                </a:solidFill>
                <a:effectLst/>
                <a:latin typeface="inherit"/>
              </a:rPr>
              <a:t>Ex: The invasion force comprised 3 000–5 000 heavily armed troops.</a:t>
            </a:r>
          </a:p>
        </p:txBody>
      </p:sp>
      <p:pic>
        <p:nvPicPr>
          <p:cNvPr id="5122" name="Picture 2" descr="16 years into US invasion, Iraq carries war traces">
            <a:extLst>
              <a:ext uri="{FF2B5EF4-FFF2-40B4-BE49-F238E27FC236}">
                <a16:creationId xmlns:a16="http://schemas.microsoft.com/office/drawing/2014/main" id="{362F2BF4-BC1A-40E6-B5A5-D1CEB07BC9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407" y="1724094"/>
            <a:ext cx="7078649" cy="3981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547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2E06941C113C541AC0457BC9259608C" ma:contentTypeVersion="5" ma:contentTypeDescription="Create a new document." ma:contentTypeScope="" ma:versionID="1d9ce00807974bf0693c4f1f40f58f89">
  <xsd:schema xmlns:xsd="http://www.w3.org/2001/XMLSchema" xmlns:xs="http://www.w3.org/2001/XMLSchema" xmlns:p="http://schemas.microsoft.com/office/2006/metadata/properties" xmlns:ns3="39a131ec-e19d-42be-8591-3fcdfcf2f7e2" xmlns:ns4="444932da-0485-4473-8ae7-3ece2cf45c2a" targetNamespace="http://schemas.microsoft.com/office/2006/metadata/properties" ma:root="true" ma:fieldsID="c79fde4dcb096ded0c793d0d609ed09a" ns3:_="" ns4:_="">
    <xsd:import namespace="39a131ec-e19d-42be-8591-3fcdfcf2f7e2"/>
    <xsd:import namespace="444932da-0485-4473-8ae7-3ece2cf45c2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a131ec-e19d-42be-8591-3fcdfcf2f7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44932da-0485-4473-8ae7-3ece2cf45c2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6F970B2-B050-4944-8B32-5AFF68B2FA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a131ec-e19d-42be-8591-3fcdfcf2f7e2"/>
    <ds:schemaRef ds:uri="444932da-0485-4473-8ae7-3ece2cf45c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4601EF8-5C84-4079-BD75-F6A38807A137}">
  <ds:schemaRefs>
    <ds:schemaRef ds:uri="39a131ec-e19d-42be-8591-3fcdfcf2f7e2"/>
    <ds:schemaRef ds:uri="http://schemas.microsoft.com/office/2006/documentManagement/types"/>
    <ds:schemaRef ds:uri="http://schemas.microsoft.com/office/2006/metadata/properties"/>
    <ds:schemaRef ds:uri="http://www.w3.org/XML/1998/namespace"/>
    <ds:schemaRef ds:uri="444932da-0485-4473-8ae7-3ece2cf45c2a"/>
    <ds:schemaRef ds:uri="http://schemas.microsoft.com/office/infopath/2007/PartnerControls"/>
    <ds:schemaRef ds:uri="http://purl.org/dc/terms/"/>
    <ds:schemaRef ds:uri="http://schemas.openxmlformats.org/package/2006/metadata/core-properties"/>
    <ds:schemaRef ds:uri="http://purl.org/dc/dcmitype/"/>
    <ds:schemaRef ds:uri="http://purl.org/dc/elements/1.1/"/>
  </ds:schemaRefs>
</ds:datastoreItem>
</file>

<file path=customXml/itemProps3.xml><?xml version="1.0" encoding="utf-8"?>
<ds:datastoreItem xmlns:ds="http://schemas.openxmlformats.org/officeDocument/2006/customXml" ds:itemID="{5864AB00-461D-41AA-B1E9-202FD92224A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2189</TotalTime>
  <Words>674</Words>
  <Application>Microsoft Office PowerPoint</Application>
  <PresentationFormat>Widescreen</PresentationFormat>
  <Paragraphs>77</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inherit</vt:lpstr>
      <vt:lpstr>Arial</vt:lpstr>
      <vt:lpstr>Calibri</vt:lpstr>
      <vt:lpstr>Calibri Light</vt:lpstr>
      <vt:lpstr>Georgia</vt:lpstr>
      <vt:lpstr>Georgia Pro Semibold</vt:lpstr>
      <vt:lpstr>Lucida Sans Unicode</vt:lpstr>
      <vt:lpstr>Source Sans Pro</vt:lpstr>
      <vt:lpstr>Times New Roman</vt:lpstr>
      <vt:lpstr>Office Theme</vt:lpstr>
      <vt:lpstr>PowerPoint Presentation</vt:lpstr>
      <vt:lpstr>PowerPoint Presentation</vt:lpstr>
      <vt:lpstr>TEACHER’S PERSONAL INFORMATION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Loan Nguyen Thanh</dc:creator>
  <cp:lastModifiedBy>Keios Starqua</cp:lastModifiedBy>
  <cp:revision>127</cp:revision>
  <dcterms:created xsi:type="dcterms:W3CDTF">2021-02-07T08:41:03Z</dcterms:created>
  <dcterms:modified xsi:type="dcterms:W3CDTF">2021-11-17T07:56:15Z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0x01010082E06941C113C541AC0457BC9259608C</vt:lpwstr>
  </property>
</Properties>
</file>