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5" d="100"/>
          <a:sy n="55" d="100"/>
        </p:scale>
        <p:origin x="1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D2751A-8E74-4AF2-8F80-54908E5204D3}" type="doc">
      <dgm:prSet loTypeId="urn:microsoft.com/office/officeart/2005/8/layout/process4" loCatId="list" qsTypeId="urn:microsoft.com/office/officeart/2005/8/quickstyle/simple1" qsCatId="simple" csTypeId="urn:microsoft.com/office/officeart/2005/8/colors/accent1_2" csCatId="accent1" phldr="0"/>
      <dgm:spPr/>
      <dgm:t>
        <a:bodyPr/>
        <a:lstStyle/>
        <a:p>
          <a:endParaRPr lang="en-US"/>
        </a:p>
      </dgm:t>
    </dgm:pt>
    <dgm:pt modelId="{DC17EFB2-5880-48C2-9057-8D4AE9A8E79E}">
      <dgm:prSet phldrT="[Text]" phldr="1"/>
      <dgm:spPr/>
      <dgm:t>
        <a:bodyPr/>
        <a:lstStyle/>
        <a:p>
          <a:endParaRPr lang="en-US"/>
        </a:p>
      </dgm:t>
    </dgm:pt>
    <dgm:pt modelId="{0B4FE937-EB72-4924-B8FF-86DB9B3BC31F}" type="parTrans" cxnId="{7A956C53-8F0F-4A6D-976E-42A291F1B9AD}">
      <dgm:prSet/>
      <dgm:spPr/>
      <dgm:t>
        <a:bodyPr/>
        <a:lstStyle/>
        <a:p>
          <a:endParaRPr lang="en-US"/>
        </a:p>
      </dgm:t>
    </dgm:pt>
    <dgm:pt modelId="{BB687CF0-3D32-4209-AFB5-6DBFB075F2BF}" type="sibTrans" cxnId="{7A956C53-8F0F-4A6D-976E-42A291F1B9AD}">
      <dgm:prSet/>
      <dgm:spPr/>
      <dgm:t>
        <a:bodyPr/>
        <a:lstStyle/>
        <a:p>
          <a:endParaRPr lang="en-US"/>
        </a:p>
      </dgm:t>
    </dgm:pt>
    <dgm:pt modelId="{A02F1378-0D50-4429-A820-9B56A20CB139}">
      <dgm:prSet phldrT="[Text]" phldr="1"/>
      <dgm:spPr/>
      <dgm:t>
        <a:bodyPr/>
        <a:lstStyle/>
        <a:p>
          <a:endParaRPr lang="en-US"/>
        </a:p>
      </dgm:t>
    </dgm:pt>
    <dgm:pt modelId="{F9C81982-F3B1-4930-AFD5-0D1B3D803211}" type="parTrans" cxnId="{819A7C9B-28C6-4233-A15C-90ACBFFF3F47}">
      <dgm:prSet/>
      <dgm:spPr/>
      <dgm:t>
        <a:bodyPr/>
        <a:lstStyle/>
        <a:p>
          <a:endParaRPr lang="en-US"/>
        </a:p>
      </dgm:t>
    </dgm:pt>
    <dgm:pt modelId="{652CEC74-4861-41B6-BD52-A50F1770BE09}" type="sibTrans" cxnId="{819A7C9B-28C6-4233-A15C-90ACBFFF3F47}">
      <dgm:prSet/>
      <dgm:spPr/>
      <dgm:t>
        <a:bodyPr/>
        <a:lstStyle/>
        <a:p>
          <a:endParaRPr lang="en-US"/>
        </a:p>
      </dgm:t>
    </dgm:pt>
    <dgm:pt modelId="{476D2465-11CC-4047-BB40-8DB9B0E2767A}">
      <dgm:prSet phldrT="[Text]" phldr="1"/>
      <dgm:spPr/>
      <dgm:t>
        <a:bodyPr/>
        <a:lstStyle/>
        <a:p>
          <a:endParaRPr lang="en-US"/>
        </a:p>
      </dgm:t>
    </dgm:pt>
    <dgm:pt modelId="{6693D3B5-D94C-4F8E-BE40-7E09FF3CD534}" type="parTrans" cxnId="{D70E6F98-1350-475D-91BB-8D2B72B2A96B}">
      <dgm:prSet/>
      <dgm:spPr/>
      <dgm:t>
        <a:bodyPr/>
        <a:lstStyle/>
        <a:p>
          <a:endParaRPr lang="en-US"/>
        </a:p>
      </dgm:t>
    </dgm:pt>
    <dgm:pt modelId="{79D84703-35AF-4CA4-9CDA-B10AA09508D8}" type="sibTrans" cxnId="{D70E6F98-1350-475D-91BB-8D2B72B2A96B}">
      <dgm:prSet/>
      <dgm:spPr/>
      <dgm:t>
        <a:bodyPr/>
        <a:lstStyle/>
        <a:p>
          <a:endParaRPr lang="en-US"/>
        </a:p>
      </dgm:t>
    </dgm:pt>
    <dgm:pt modelId="{8850E22F-EECD-4B41-AA7B-51985151634B}">
      <dgm:prSet phldrT="[Text]" phldr="1"/>
      <dgm:spPr/>
      <dgm:t>
        <a:bodyPr/>
        <a:lstStyle/>
        <a:p>
          <a:endParaRPr lang="en-US"/>
        </a:p>
      </dgm:t>
    </dgm:pt>
    <dgm:pt modelId="{29DC0FEE-741C-4652-B541-B82705FE79C2}" type="parTrans" cxnId="{2AEF9EDC-92E3-45D3-958C-3CE23BCDC37A}">
      <dgm:prSet/>
      <dgm:spPr/>
      <dgm:t>
        <a:bodyPr/>
        <a:lstStyle/>
        <a:p>
          <a:endParaRPr lang="en-US"/>
        </a:p>
      </dgm:t>
    </dgm:pt>
    <dgm:pt modelId="{5E874547-84C1-44AE-A90E-235743792488}" type="sibTrans" cxnId="{2AEF9EDC-92E3-45D3-958C-3CE23BCDC37A}">
      <dgm:prSet/>
      <dgm:spPr/>
      <dgm:t>
        <a:bodyPr/>
        <a:lstStyle/>
        <a:p>
          <a:endParaRPr lang="en-US"/>
        </a:p>
      </dgm:t>
    </dgm:pt>
    <dgm:pt modelId="{05D8B0DD-8F7C-4D07-BA08-6CD89D8251B7}">
      <dgm:prSet phldrT="[Text]" phldr="1"/>
      <dgm:spPr/>
      <dgm:t>
        <a:bodyPr/>
        <a:lstStyle/>
        <a:p>
          <a:endParaRPr lang="en-US"/>
        </a:p>
      </dgm:t>
    </dgm:pt>
    <dgm:pt modelId="{58212B41-B8C0-4F33-90C1-17D70EEBECC8}" type="parTrans" cxnId="{EE578701-6EC6-4E39-A5BC-CE0432D61726}">
      <dgm:prSet/>
      <dgm:spPr/>
      <dgm:t>
        <a:bodyPr/>
        <a:lstStyle/>
        <a:p>
          <a:endParaRPr lang="en-US"/>
        </a:p>
      </dgm:t>
    </dgm:pt>
    <dgm:pt modelId="{4595FF08-9956-4F9E-850B-E4F36F2012DE}" type="sibTrans" cxnId="{EE578701-6EC6-4E39-A5BC-CE0432D61726}">
      <dgm:prSet/>
      <dgm:spPr/>
      <dgm:t>
        <a:bodyPr/>
        <a:lstStyle/>
        <a:p>
          <a:endParaRPr lang="en-US"/>
        </a:p>
      </dgm:t>
    </dgm:pt>
    <dgm:pt modelId="{3EBA7B93-7F10-4B9B-BCDB-95802FD6F067}">
      <dgm:prSet phldrT="[Text]" phldr="1"/>
      <dgm:spPr/>
      <dgm:t>
        <a:bodyPr/>
        <a:lstStyle/>
        <a:p>
          <a:endParaRPr lang="en-US"/>
        </a:p>
      </dgm:t>
    </dgm:pt>
    <dgm:pt modelId="{FC604383-32A2-4CA0-B9DC-F85D90A712D4}" type="parTrans" cxnId="{CD953A4C-2BB3-46A9-9938-45FF6E005358}">
      <dgm:prSet/>
      <dgm:spPr/>
      <dgm:t>
        <a:bodyPr/>
        <a:lstStyle/>
        <a:p>
          <a:endParaRPr lang="en-US"/>
        </a:p>
      </dgm:t>
    </dgm:pt>
    <dgm:pt modelId="{6525BAFB-E3C4-45AA-AA04-6D9C84058E33}" type="sibTrans" cxnId="{CD953A4C-2BB3-46A9-9938-45FF6E005358}">
      <dgm:prSet/>
      <dgm:spPr/>
      <dgm:t>
        <a:bodyPr/>
        <a:lstStyle/>
        <a:p>
          <a:endParaRPr lang="en-US"/>
        </a:p>
      </dgm:t>
    </dgm:pt>
    <dgm:pt modelId="{B01BDA3D-F777-47B8-849B-A0CD6D6A81B6}">
      <dgm:prSet phldrT="[Text]" phldr="1"/>
      <dgm:spPr/>
      <dgm:t>
        <a:bodyPr/>
        <a:lstStyle/>
        <a:p>
          <a:endParaRPr lang="en-US"/>
        </a:p>
      </dgm:t>
    </dgm:pt>
    <dgm:pt modelId="{FF1A3896-EF80-496F-8CEA-BB0F64B6E64F}" type="parTrans" cxnId="{7693B948-112F-4236-900D-F305DBE74612}">
      <dgm:prSet/>
      <dgm:spPr/>
      <dgm:t>
        <a:bodyPr/>
        <a:lstStyle/>
        <a:p>
          <a:endParaRPr lang="en-US"/>
        </a:p>
      </dgm:t>
    </dgm:pt>
    <dgm:pt modelId="{A339312F-159A-4A4B-9DF4-536ACDA33440}" type="sibTrans" cxnId="{7693B948-112F-4236-900D-F305DBE74612}">
      <dgm:prSet/>
      <dgm:spPr/>
      <dgm:t>
        <a:bodyPr/>
        <a:lstStyle/>
        <a:p>
          <a:endParaRPr lang="en-US"/>
        </a:p>
      </dgm:t>
    </dgm:pt>
    <dgm:pt modelId="{7D7C9106-A77C-48C1-901B-AB659C95C76D}">
      <dgm:prSet phldrT="[Text]" phldr="1"/>
      <dgm:spPr/>
      <dgm:t>
        <a:bodyPr/>
        <a:lstStyle/>
        <a:p>
          <a:endParaRPr lang="en-US"/>
        </a:p>
      </dgm:t>
    </dgm:pt>
    <dgm:pt modelId="{D191FC2E-BBE2-4C87-92CB-4D2F05EAC892}" type="parTrans" cxnId="{C9BA981E-108E-4E58-95E2-68B94CE767FE}">
      <dgm:prSet/>
      <dgm:spPr/>
      <dgm:t>
        <a:bodyPr/>
        <a:lstStyle/>
        <a:p>
          <a:endParaRPr lang="en-US"/>
        </a:p>
      </dgm:t>
    </dgm:pt>
    <dgm:pt modelId="{9E3F0958-50DE-49CD-AEC1-217A1783D947}" type="sibTrans" cxnId="{C9BA981E-108E-4E58-95E2-68B94CE767FE}">
      <dgm:prSet/>
      <dgm:spPr/>
      <dgm:t>
        <a:bodyPr/>
        <a:lstStyle/>
        <a:p>
          <a:endParaRPr lang="en-US"/>
        </a:p>
      </dgm:t>
    </dgm:pt>
    <dgm:pt modelId="{77B0223A-983C-4E81-8DC8-800511788E39}">
      <dgm:prSet phldrT="[Text]" phldr="1"/>
      <dgm:spPr/>
      <dgm:t>
        <a:bodyPr/>
        <a:lstStyle/>
        <a:p>
          <a:endParaRPr lang="en-US"/>
        </a:p>
      </dgm:t>
    </dgm:pt>
    <dgm:pt modelId="{F42B6DEF-2E36-4D13-8131-C996A13992E3}" type="parTrans" cxnId="{EA0966E4-907E-423A-90D2-11A74C104D32}">
      <dgm:prSet/>
      <dgm:spPr/>
      <dgm:t>
        <a:bodyPr/>
        <a:lstStyle/>
        <a:p>
          <a:endParaRPr lang="en-US"/>
        </a:p>
      </dgm:t>
    </dgm:pt>
    <dgm:pt modelId="{7C8F49EF-893A-4C78-AB37-77E8256E0035}" type="sibTrans" cxnId="{EA0966E4-907E-423A-90D2-11A74C104D32}">
      <dgm:prSet/>
      <dgm:spPr/>
      <dgm:t>
        <a:bodyPr/>
        <a:lstStyle/>
        <a:p>
          <a:endParaRPr lang="en-US"/>
        </a:p>
      </dgm:t>
    </dgm:pt>
    <dgm:pt modelId="{7E966736-518F-4C60-9641-80630921B529}" type="pres">
      <dgm:prSet presAssocID="{10D2751A-8E74-4AF2-8F80-54908E5204D3}" presName="Name0" presStyleCnt="0">
        <dgm:presLayoutVars>
          <dgm:dir/>
          <dgm:animLvl val="lvl"/>
          <dgm:resizeHandles val="exact"/>
        </dgm:presLayoutVars>
      </dgm:prSet>
      <dgm:spPr/>
    </dgm:pt>
    <dgm:pt modelId="{FCD24AA7-19C5-4775-AE99-8063B71D5825}" type="pres">
      <dgm:prSet presAssocID="{B01BDA3D-F777-47B8-849B-A0CD6D6A81B6}" presName="boxAndChildren" presStyleCnt="0"/>
      <dgm:spPr/>
    </dgm:pt>
    <dgm:pt modelId="{09B18ACE-2B8B-4EB3-B102-82C864256258}" type="pres">
      <dgm:prSet presAssocID="{B01BDA3D-F777-47B8-849B-A0CD6D6A81B6}" presName="parentTextBox" presStyleLbl="node1" presStyleIdx="0" presStyleCnt="3"/>
      <dgm:spPr/>
    </dgm:pt>
    <dgm:pt modelId="{FF88A0C8-56D4-426E-88C8-9BD6B9FAFA0F}" type="pres">
      <dgm:prSet presAssocID="{B01BDA3D-F777-47B8-849B-A0CD6D6A81B6}" presName="entireBox" presStyleLbl="node1" presStyleIdx="0" presStyleCnt="3"/>
      <dgm:spPr/>
    </dgm:pt>
    <dgm:pt modelId="{A9D6CB69-1430-45EA-B8A4-49D970036475}" type="pres">
      <dgm:prSet presAssocID="{B01BDA3D-F777-47B8-849B-A0CD6D6A81B6}" presName="descendantBox" presStyleCnt="0"/>
      <dgm:spPr/>
    </dgm:pt>
    <dgm:pt modelId="{0B232D1B-2B3D-46BB-9186-C660C2EA9504}" type="pres">
      <dgm:prSet presAssocID="{7D7C9106-A77C-48C1-901B-AB659C95C76D}" presName="childTextBox" presStyleLbl="fgAccFollowNode1" presStyleIdx="0" presStyleCnt="6">
        <dgm:presLayoutVars>
          <dgm:bulletEnabled val="1"/>
        </dgm:presLayoutVars>
      </dgm:prSet>
      <dgm:spPr/>
    </dgm:pt>
    <dgm:pt modelId="{2236DDAC-37E9-4255-AA88-4EAFDE07866B}" type="pres">
      <dgm:prSet presAssocID="{77B0223A-983C-4E81-8DC8-800511788E39}" presName="childTextBox" presStyleLbl="fgAccFollowNode1" presStyleIdx="1" presStyleCnt="6">
        <dgm:presLayoutVars>
          <dgm:bulletEnabled val="1"/>
        </dgm:presLayoutVars>
      </dgm:prSet>
      <dgm:spPr/>
    </dgm:pt>
    <dgm:pt modelId="{DC7B894C-B5D2-48D3-99E4-976882A150BF}" type="pres">
      <dgm:prSet presAssocID="{5E874547-84C1-44AE-A90E-235743792488}" presName="sp" presStyleCnt="0"/>
      <dgm:spPr/>
    </dgm:pt>
    <dgm:pt modelId="{0D5E6440-3763-4A8D-B9E6-B008263E80AA}" type="pres">
      <dgm:prSet presAssocID="{8850E22F-EECD-4B41-AA7B-51985151634B}" presName="arrowAndChildren" presStyleCnt="0"/>
      <dgm:spPr/>
    </dgm:pt>
    <dgm:pt modelId="{5CC0714E-8E5D-4D2C-A49F-989C17762660}" type="pres">
      <dgm:prSet presAssocID="{8850E22F-EECD-4B41-AA7B-51985151634B}" presName="parentTextArrow" presStyleLbl="node1" presStyleIdx="0" presStyleCnt="3"/>
      <dgm:spPr/>
    </dgm:pt>
    <dgm:pt modelId="{F3CD9210-7594-4843-9411-C8D210B5DA50}" type="pres">
      <dgm:prSet presAssocID="{8850E22F-EECD-4B41-AA7B-51985151634B}" presName="arrow" presStyleLbl="node1" presStyleIdx="1" presStyleCnt="3"/>
      <dgm:spPr/>
    </dgm:pt>
    <dgm:pt modelId="{E64C963B-6333-44D2-B720-A166F61ADC88}" type="pres">
      <dgm:prSet presAssocID="{8850E22F-EECD-4B41-AA7B-51985151634B}" presName="descendantArrow" presStyleCnt="0"/>
      <dgm:spPr/>
    </dgm:pt>
    <dgm:pt modelId="{8840D8A5-2002-4082-9527-C0653396E9F2}" type="pres">
      <dgm:prSet presAssocID="{05D8B0DD-8F7C-4D07-BA08-6CD89D8251B7}" presName="childTextArrow" presStyleLbl="fgAccFollowNode1" presStyleIdx="2" presStyleCnt="6">
        <dgm:presLayoutVars>
          <dgm:bulletEnabled val="1"/>
        </dgm:presLayoutVars>
      </dgm:prSet>
      <dgm:spPr/>
    </dgm:pt>
    <dgm:pt modelId="{BACA347C-6067-4804-823B-ABD5CDB9B0D0}" type="pres">
      <dgm:prSet presAssocID="{3EBA7B93-7F10-4B9B-BCDB-95802FD6F067}" presName="childTextArrow" presStyleLbl="fgAccFollowNode1" presStyleIdx="3" presStyleCnt="6">
        <dgm:presLayoutVars>
          <dgm:bulletEnabled val="1"/>
        </dgm:presLayoutVars>
      </dgm:prSet>
      <dgm:spPr/>
    </dgm:pt>
    <dgm:pt modelId="{381A48CD-029B-4CF5-A59B-B57F03802636}" type="pres">
      <dgm:prSet presAssocID="{BB687CF0-3D32-4209-AFB5-6DBFB075F2BF}" presName="sp" presStyleCnt="0"/>
      <dgm:spPr/>
    </dgm:pt>
    <dgm:pt modelId="{1EAC5E06-2597-4E3F-ADD3-61C6F1EC092F}" type="pres">
      <dgm:prSet presAssocID="{DC17EFB2-5880-48C2-9057-8D4AE9A8E79E}" presName="arrowAndChildren" presStyleCnt="0"/>
      <dgm:spPr/>
    </dgm:pt>
    <dgm:pt modelId="{04D2EEA7-176C-4792-B6BF-831BB634757D}" type="pres">
      <dgm:prSet presAssocID="{DC17EFB2-5880-48C2-9057-8D4AE9A8E79E}" presName="parentTextArrow" presStyleLbl="node1" presStyleIdx="1" presStyleCnt="3"/>
      <dgm:spPr/>
    </dgm:pt>
    <dgm:pt modelId="{B82E1544-20C6-4ABB-99D9-2402CB6DBD53}" type="pres">
      <dgm:prSet presAssocID="{DC17EFB2-5880-48C2-9057-8D4AE9A8E79E}" presName="arrow" presStyleLbl="node1" presStyleIdx="2" presStyleCnt="3"/>
      <dgm:spPr/>
    </dgm:pt>
    <dgm:pt modelId="{5B009205-DE82-4488-AB5B-F3E151CF9F76}" type="pres">
      <dgm:prSet presAssocID="{DC17EFB2-5880-48C2-9057-8D4AE9A8E79E}" presName="descendantArrow" presStyleCnt="0"/>
      <dgm:spPr/>
    </dgm:pt>
    <dgm:pt modelId="{BE71AFAB-09E3-46BF-BFBA-A5EE1DE472A0}" type="pres">
      <dgm:prSet presAssocID="{A02F1378-0D50-4429-A820-9B56A20CB139}" presName="childTextArrow" presStyleLbl="fgAccFollowNode1" presStyleIdx="4" presStyleCnt="6">
        <dgm:presLayoutVars>
          <dgm:bulletEnabled val="1"/>
        </dgm:presLayoutVars>
      </dgm:prSet>
      <dgm:spPr/>
    </dgm:pt>
    <dgm:pt modelId="{127FC821-3394-462D-A97B-237089100613}" type="pres">
      <dgm:prSet presAssocID="{476D2465-11CC-4047-BB40-8DB9B0E2767A}" presName="childTextArrow" presStyleLbl="fgAccFollowNode1" presStyleIdx="5" presStyleCnt="6">
        <dgm:presLayoutVars>
          <dgm:bulletEnabled val="1"/>
        </dgm:presLayoutVars>
      </dgm:prSet>
      <dgm:spPr/>
    </dgm:pt>
  </dgm:ptLst>
  <dgm:cxnLst>
    <dgm:cxn modelId="{EE578701-6EC6-4E39-A5BC-CE0432D61726}" srcId="{8850E22F-EECD-4B41-AA7B-51985151634B}" destId="{05D8B0DD-8F7C-4D07-BA08-6CD89D8251B7}" srcOrd="0" destOrd="0" parTransId="{58212B41-B8C0-4F33-90C1-17D70EEBECC8}" sibTransId="{4595FF08-9956-4F9E-850B-E4F36F2012DE}"/>
    <dgm:cxn modelId="{1A3F9010-01C7-41E6-9C9F-84A641495BD1}" type="presOf" srcId="{7D7C9106-A77C-48C1-901B-AB659C95C76D}" destId="{0B232D1B-2B3D-46BB-9186-C660C2EA9504}" srcOrd="0" destOrd="0" presId="urn:microsoft.com/office/officeart/2005/8/layout/process4"/>
    <dgm:cxn modelId="{C9BA981E-108E-4E58-95E2-68B94CE767FE}" srcId="{B01BDA3D-F777-47B8-849B-A0CD6D6A81B6}" destId="{7D7C9106-A77C-48C1-901B-AB659C95C76D}" srcOrd="0" destOrd="0" parTransId="{D191FC2E-BBE2-4C87-92CB-4D2F05EAC892}" sibTransId="{9E3F0958-50DE-49CD-AEC1-217A1783D947}"/>
    <dgm:cxn modelId="{C34ADE2D-505C-405D-8F96-C2A4C5D8E1CE}" type="presOf" srcId="{8850E22F-EECD-4B41-AA7B-51985151634B}" destId="{5CC0714E-8E5D-4D2C-A49F-989C17762660}" srcOrd="0" destOrd="0" presId="urn:microsoft.com/office/officeart/2005/8/layout/process4"/>
    <dgm:cxn modelId="{0DEDD13A-4583-499C-BE3A-E2E60127FE1A}" type="presOf" srcId="{DC17EFB2-5880-48C2-9057-8D4AE9A8E79E}" destId="{B82E1544-20C6-4ABB-99D9-2402CB6DBD53}" srcOrd="1" destOrd="0" presId="urn:microsoft.com/office/officeart/2005/8/layout/process4"/>
    <dgm:cxn modelId="{5AB8FF45-AC7B-4537-BDC9-77CA998ED5F7}" type="presOf" srcId="{10D2751A-8E74-4AF2-8F80-54908E5204D3}" destId="{7E966736-518F-4C60-9641-80630921B529}" srcOrd="0" destOrd="0" presId="urn:microsoft.com/office/officeart/2005/8/layout/process4"/>
    <dgm:cxn modelId="{7693B948-112F-4236-900D-F305DBE74612}" srcId="{10D2751A-8E74-4AF2-8F80-54908E5204D3}" destId="{B01BDA3D-F777-47B8-849B-A0CD6D6A81B6}" srcOrd="2" destOrd="0" parTransId="{FF1A3896-EF80-496F-8CEA-BB0F64B6E64F}" sibTransId="{A339312F-159A-4A4B-9DF4-536ACDA33440}"/>
    <dgm:cxn modelId="{CD953A4C-2BB3-46A9-9938-45FF6E005358}" srcId="{8850E22F-EECD-4B41-AA7B-51985151634B}" destId="{3EBA7B93-7F10-4B9B-BCDB-95802FD6F067}" srcOrd="1" destOrd="0" parTransId="{FC604383-32A2-4CA0-B9DC-F85D90A712D4}" sibTransId="{6525BAFB-E3C4-45AA-AA04-6D9C84058E33}"/>
    <dgm:cxn modelId="{7A956C53-8F0F-4A6D-976E-42A291F1B9AD}" srcId="{10D2751A-8E74-4AF2-8F80-54908E5204D3}" destId="{DC17EFB2-5880-48C2-9057-8D4AE9A8E79E}" srcOrd="0" destOrd="0" parTransId="{0B4FE937-EB72-4924-B8FF-86DB9B3BC31F}" sibTransId="{BB687CF0-3D32-4209-AFB5-6DBFB075F2BF}"/>
    <dgm:cxn modelId="{73D16375-4A11-44B3-832C-692470FFD91A}" type="presOf" srcId="{B01BDA3D-F777-47B8-849B-A0CD6D6A81B6}" destId="{09B18ACE-2B8B-4EB3-B102-82C864256258}" srcOrd="0" destOrd="0" presId="urn:microsoft.com/office/officeart/2005/8/layout/process4"/>
    <dgm:cxn modelId="{AEFA0B79-7457-4690-9AC9-A5AF7D68B7EC}" type="presOf" srcId="{B01BDA3D-F777-47B8-849B-A0CD6D6A81B6}" destId="{FF88A0C8-56D4-426E-88C8-9BD6B9FAFA0F}" srcOrd="1" destOrd="0" presId="urn:microsoft.com/office/officeart/2005/8/layout/process4"/>
    <dgm:cxn modelId="{D70E6F98-1350-475D-91BB-8D2B72B2A96B}" srcId="{DC17EFB2-5880-48C2-9057-8D4AE9A8E79E}" destId="{476D2465-11CC-4047-BB40-8DB9B0E2767A}" srcOrd="1" destOrd="0" parTransId="{6693D3B5-D94C-4F8E-BE40-7E09FF3CD534}" sibTransId="{79D84703-35AF-4CA4-9CDA-B10AA09508D8}"/>
    <dgm:cxn modelId="{819A7C9B-28C6-4233-A15C-90ACBFFF3F47}" srcId="{DC17EFB2-5880-48C2-9057-8D4AE9A8E79E}" destId="{A02F1378-0D50-4429-A820-9B56A20CB139}" srcOrd="0" destOrd="0" parTransId="{F9C81982-F3B1-4930-AFD5-0D1B3D803211}" sibTransId="{652CEC74-4861-41B6-BD52-A50F1770BE09}"/>
    <dgm:cxn modelId="{9BAA80A1-3FEF-447B-818C-8F68569A0B04}" type="presOf" srcId="{77B0223A-983C-4E81-8DC8-800511788E39}" destId="{2236DDAC-37E9-4255-AA88-4EAFDE07866B}" srcOrd="0" destOrd="0" presId="urn:microsoft.com/office/officeart/2005/8/layout/process4"/>
    <dgm:cxn modelId="{26D004A6-45E5-46C9-BE57-7F6BC0839779}" type="presOf" srcId="{A02F1378-0D50-4429-A820-9B56A20CB139}" destId="{BE71AFAB-09E3-46BF-BFBA-A5EE1DE472A0}" srcOrd="0" destOrd="0" presId="urn:microsoft.com/office/officeart/2005/8/layout/process4"/>
    <dgm:cxn modelId="{FE2AB7B6-B5DF-459D-8B2C-F39CB9A34EBF}" type="presOf" srcId="{DC17EFB2-5880-48C2-9057-8D4AE9A8E79E}" destId="{04D2EEA7-176C-4792-B6BF-831BB634757D}" srcOrd="0" destOrd="0" presId="urn:microsoft.com/office/officeart/2005/8/layout/process4"/>
    <dgm:cxn modelId="{19600AC5-3766-4B13-9149-AD4D6A4ED5B0}" type="presOf" srcId="{3EBA7B93-7F10-4B9B-BCDB-95802FD6F067}" destId="{BACA347C-6067-4804-823B-ABD5CDB9B0D0}" srcOrd="0" destOrd="0" presId="urn:microsoft.com/office/officeart/2005/8/layout/process4"/>
    <dgm:cxn modelId="{C7C4C3CB-0CA8-4E38-A9D5-953AD1829206}" type="presOf" srcId="{476D2465-11CC-4047-BB40-8DB9B0E2767A}" destId="{127FC821-3394-462D-A97B-237089100613}" srcOrd="0" destOrd="0" presId="urn:microsoft.com/office/officeart/2005/8/layout/process4"/>
    <dgm:cxn modelId="{F2F013CC-591D-41D5-AB66-3BC9834D1FAF}" type="presOf" srcId="{05D8B0DD-8F7C-4D07-BA08-6CD89D8251B7}" destId="{8840D8A5-2002-4082-9527-C0653396E9F2}" srcOrd="0" destOrd="0" presId="urn:microsoft.com/office/officeart/2005/8/layout/process4"/>
    <dgm:cxn modelId="{2AEF9EDC-92E3-45D3-958C-3CE23BCDC37A}" srcId="{10D2751A-8E74-4AF2-8F80-54908E5204D3}" destId="{8850E22F-EECD-4B41-AA7B-51985151634B}" srcOrd="1" destOrd="0" parTransId="{29DC0FEE-741C-4652-B541-B82705FE79C2}" sibTransId="{5E874547-84C1-44AE-A90E-235743792488}"/>
    <dgm:cxn modelId="{EA0966E4-907E-423A-90D2-11A74C104D32}" srcId="{B01BDA3D-F777-47B8-849B-A0CD6D6A81B6}" destId="{77B0223A-983C-4E81-8DC8-800511788E39}" srcOrd="1" destOrd="0" parTransId="{F42B6DEF-2E36-4D13-8131-C996A13992E3}" sibTransId="{7C8F49EF-893A-4C78-AB37-77E8256E0035}"/>
    <dgm:cxn modelId="{6D3689EE-9DBF-4001-BF71-38CDFBD5B8A4}" type="presOf" srcId="{8850E22F-EECD-4B41-AA7B-51985151634B}" destId="{F3CD9210-7594-4843-9411-C8D210B5DA50}" srcOrd="1" destOrd="0" presId="urn:microsoft.com/office/officeart/2005/8/layout/process4"/>
    <dgm:cxn modelId="{359CB550-44E6-4416-A54C-604BD07B69E2}" type="presParOf" srcId="{7E966736-518F-4C60-9641-80630921B529}" destId="{FCD24AA7-19C5-4775-AE99-8063B71D5825}" srcOrd="0" destOrd="0" presId="urn:microsoft.com/office/officeart/2005/8/layout/process4"/>
    <dgm:cxn modelId="{1821E208-5033-4363-959E-2EB8F9DD94EE}" type="presParOf" srcId="{FCD24AA7-19C5-4775-AE99-8063B71D5825}" destId="{09B18ACE-2B8B-4EB3-B102-82C864256258}" srcOrd="0" destOrd="0" presId="urn:microsoft.com/office/officeart/2005/8/layout/process4"/>
    <dgm:cxn modelId="{C3E3283F-30A2-4717-B2E8-924534D6B88D}" type="presParOf" srcId="{FCD24AA7-19C5-4775-AE99-8063B71D5825}" destId="{FF88A0C8-56D4-426E-88C8-9BD6B9FAFA0F}" srcOrd="1" destOrd="0" presId="urn:microsoft.com/office/officeart/2005/8/layout/process4"/>
    <dgm:cxn modelId="{1AA808F4-BCE8-4810-AACD-3EA4B9DFAAC3}" type="presParOf" srcId="{FCD24AA7-19C5-4775-AE99-8063B71D5825}" destId="{A9D6CB69-1430-45EA-B8A4-49D970036475}" srcOrd="2" destOrd="0" presId="urn:microsoft.com/office/officeart/2005/8/layout/process4"/>
    <dgm:cxn modelId="{95BDDED8-62F1-42BC-B4A8-D43282EA0F68}" type="presParOf" srcId="{A9D6CB69-1430-45EA-B8A4-49D970036475}" destId="{0B232D1B-2B3D-46BB-9186-C660C2EA9504}" srcOrd="0" destOrd="0" presId="urn:microsoft.com/office/officeart/2005/8/layout/process4"/>
    <dgm:cxn modelId="{5B052594-4BD9-4A11-BF94-71EDB4AB9058}" type="presParOf" srcId="{A9D6CB69-1430-45EA-B8A4-49D970036475}" destId="{2236DDAC-37E9-4255-AA88-4EAFDE07866B}" srcOrd="1" destOrd="0" presId="urn:microsoft.com/office/officeart/2005/8/layout/process4"/>
    <dgm:cxn modelId="{F4928DAB-450E-464D-A879-8B4D9C116D08}" type="presParOf" srcId="{7E966736-518F-4C60-9641-80630921B529}" destId="{DC7B894C-B5D2-48D3-99E4-976882A150BF}" srcOrd="1" destOrd="0" presId="urn:microsoft.com/office/officeart/2005/8/layout/process4"/>
    <dgm:cxn modelId="{0F36E153-2777-4EF3-8FC2-1CC862EC0D9E}" type="presParOf" srcId="{7E966736-518F-4C60-9641-80630921B529}" destId="{0D5E6440-3763-4A8D-B9E6-B008263E80AA}" srcOrd="2" destOrd="0" presId="urn:microsoft.com/office/officeart/2005/8/layout/process4"/>
    <dgm:cxn modelId="{231BE866-6343-4919-848E-5444F7876D46}" type="presParOf" srcId="{0D5E6440-3763-4A8D-B9E6-B008263E80AA}" destId="{5CC0714E-8E5D-4D2C-A49F-989C17762660}" srcOrd="0" destOrd="0" presId="urn:microsoft.com/office/officeart/2005/8/layout/process4"/>
    <dgm:cxn modelId="{83FB4658-24DE-4EC6-B0DF-B41B55F97205}" type="presParOf" srcId="{0D5E6440-3763-4A8D-B9E6-B008263E80AA}" destId="{F3CD9210-7594-4843-9411-C8D210B5DA50}" srcOrd="1" destOrd="0" presId="urn:microsoft.com/office/officeart/2005/8/layout/process4"/>
    <dgm:cxn modelId="{37EB13FF-498F-45B6-A50B-BF859DC91EA0}" type="presParOf" srcId="{0D5E6440-3763-4A8D-B9E6-B008263E80AA}" destId="{E64C963B-6333-44D2-B720-A166F61ADC88}" srcOrd="2" destOrd="0" presId="urn:microsoft.com/office/officeart/2005/8/layout/process4"/>
    <dgm:cxn modelId="{3C2973C5-DDE7-42D6-BAC0-1DCC49D54011}" type="presParOf" srcId="{E64C963B-6333-44D2-B720-A166F61ADC88}" destId="{8840D8A5-2002-4082-9527-C0653396E9F2}" srcOrd="0" destOrd="0" presId="urn:microsoft.com/office/officeart/2005/8/layout/process4"/>
    <dgm:cxn modelId="{8005053D-6D4F-4E78-B0C0-7A4C9B588FF9}" type="presParOf" srcId="{E64C963B-6333-44D2-B720-A166F61ADC88}" destId="{BACA347C-6067-4804-823B-ABD5CDB9B0D0}" srcOrd="1" destOrd="0" presId="urn:microsoft.com/office/officeart/2005/8/layout/process4"/>
    <dgm:cxn modelId="{62AE52F0-AA6C-4137-A765-8E49AFADD980}" type="presParOf" srcId="{7E966736-518F-4C60-9641-80630921B529}" destId="{381A48CD-029B-4CF5-A59B-B57F03802636}" srcOrd="3" destOrd="0" presId="urn:microsoft.com/office/officeart/2005/8/layout/process4"/>
    <dgm:cxn modelId="{A5A0F539-D808-4464-8969-2F83D8A3B0E7}" type="presParOf" srcId="{7E966736-518F-4C60-9641-80630921B529}" destId="{1EAC5E06-2597-4E3F-ADD3-61C6F1EC092F}" srcOrd="4" destOrd="0" presId="urn:microsoft.com/office/officeart/2005/8/layout/process4"/>
    <dgm:cxn modelId="{EFC7CE0A-539C-433D-B63A-029883A4C3AA}" type="presParOf" srcId="{1EAC5E06-2597-4E3F-ADD3-61C6F1EC092F}" destId="{04D2EEA7-176C-4792-B6BF-831BB634757D}" srcOrd="0" destOrd="0" presId="urn:microsoft.com/office/officeart/2005/8/layout/process4"/>
    <dgm:cxn modelId="{9BE4B452-C887-48DD-A208-967414AF240E}" type="presParOf" srcId="{1EAC5E06-2597-4E3F-ADD3-61C6F1EC092F}" destId="{B82E1544-20C6-4ABB-99D9-2402CB6DBD53}" srcOrd="1" destOrd="0" presId="urn:microsoft.com/office/officeart/2005/8/layout/process4"/>
    <dgm:cxn modelId="{E0FE0FE5-A369-4FC3-9107-F2A5DAD4E903}" type="presParOf" srcId="{1EAC5E06-2597-4E3F-ADD3-61C6F1EC092F}" destId="{5B009205-DE82-4488-AB5B-F3E151CF9F76}" srcOrd="2" destOrd="0" presId="urn:microsoft.com/office/officeart/2005/8/layout/process4"/>
    <dgm:cxn modelId="{07BDD608-75E4-4E29-8711-A62827CAE9F4}" type="presParOf" srcId="{5B009205-DE82-4488-AB5B-F3E151CF9F76}" destId="{BE71AFAB-09E3-46BF-BFBA-A5EE1DE472A0}" srcOrd="0" destOrd="0" presId="urn:microsoft.com/office/officeart/2005/8/layout/process4"/>
    <dgm:cxn modelId="{3DC6ECF8-0851-41B8-93AE-0E2166D7D3F6}" type="presParOf" srcId="{5B009205-DE82-4488-AB5B-F3E151CF9F76}" destId="{127FC821-3394-462D-A97B-237089100613}"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8A0C8-56D4-426E-88C8-9BD6B9FAFA0F}">
      <dsp:nvSpPr>
        <dsp:cNvPr id="0" name=""/>
        <dsp:cNvSpPr/>
      </dsp:nvSpPr>
      <dsp:spPr>
        <a:xfrm>
          <a:off x="0" y="3078199"/>
          <a:ext cx="8769350" cy="10103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0" y="3078199"/>
        <a:ext cx="8769350" cy="545580"/>
      </dsp:txXfrm>
    </dsp:sp>
    <dsp:sp modelId="{0B232D1B-2B3D-46BB-9186-C660C2EA9504}">
      <dsp:nvSpPr>
        <dsp:cNvPr id="0" name=""/>
        <dsp:cNvSpPr/>
      </dsp:nvSpPr>
      <dsp:spPr>
        <a:xfrm>
          <a:off x="0" y="3603572"/>
          <a:ext cx="4384674" cy="4647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0" y="3603572"/>
        <a:ext cx="4384674" cy="464753"/>
      </dsp:txXfrm>
    </dsp:sp>
    <dsp:sp modelId="{2236DDAC-37E9-4255-AA88-4EAFDE07866B}">
      <dsp:nvSpPr>
        <dsp:cNvPr id="0" name=""/>
        <dsp:cNvSpPr/>
      </dsp:nvSpPr>
      <dsp:spPr>
        <a:xfrm>
          <a:off x="4384675" y="3603572"/>
          <a:ext cx="4384674" cy="4647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84675" y="3603572"/>
        <a:ext cx="4384674" cy="464753"/>
      </dsp:txXfrm>
    </dsp:sp>
    <dsp:sp modelId="{F3CD9210-7594-4843-9411-C8D210B5DA50}">
      <dsp:nvSpPr>
        <dsp:cNvPr id="0" name=""/>
        <dsp:cNvSpPr/>
      </dsp:nvSpPr>
      <dsp:spPr>
        <a:xfrm rot="10800000">
          <a:off x="0" y="1539461"/>
          <a:ext cx="8769350" cy="155389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0" y="1539461"/>
        <a:ext cx="8769350" cy="545416"/>
      </dsp:txXfrm>
    </dsp:sp>
    <dsp:sp modelId="{8840D8A5-2002-4082-9527-C0653396E9F2}">
      <dsp:nvSpPr>
        <dsp:cNvPr id="0" name=""/>
        <dsp:cNvSpPr/>
      </dsp:nvSpPr>
      <dsp:spPr>
        <a:xfrm>
          <a:off x="0" y="2084877"/>
          <a:ext cx="4384674" cy="46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0" y="2084877"/>
        <a:ext cx="4384674" cy="464614"/>
      </dsp:txXfrm>
    </dsp:sp>
    <dsp:sp modelId="{BACA347C-6067-4804-823B-ABD5CDB9B0D0}">
      <dsp:nvSpPr>
        <dsp:cNvPr id="0" name=""/>
        <dsp:cNvSpPr/>
      </dsp:nvSpPr>
      <dsp:spPr>
        <a:xfrm>
          <a:off x="4384675" y="2084877"/>
          <a:ext cx="4384674" cy="46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84675" y="2084877"/>
        <a:ext cx="4384674" cy="464614"/>
      </dsp:txXfrm>
    </dsp:sp>
    <dsp:sp modelId="{B82E1544-20C6-4ABB-99D9-2402CB6DBD53}">
      <dsp:nvSpPr>
        <dsp:cNvPr id="0" name=""/>
        <dsp:cNvSpPr/>
      </dsp:nvSpPr>
      <dsp:spPr>
        <a:xfrm rot="10800000">
          <a:off x="0" y="722"/>
          <a:ext cx="8769350" cy="155389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0" y="722"/>
        <a:ext cx="8769350" cy="545416"/>
      </dsp:txXfrm>
    </dsp:sp>
    <dsp:sp modelId="{BE71AFAB-09E3-46BF-BFBA-A5EE1DE472A0}">
      <dsp:nvSpPr>
        <dsp:cNvPr id="0" name=""/>
        <dsp:cNvSpPr/>
      </dsp:nvSpPr>
      <dsp:spPr>
        <a:xfrm>
          <a:off x="0" y="546139"/>
          <a:ext cx="4384674" cy="46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0" y="546139"/>
        <a:ext cx="4384674" cy="464614"/>
      </dsp:txXfrm>
    </dsp:sp>
    <dsp:sp modelId="{127FC821-3394-462D-A97B-237089100613}">
      <dsp:nvSpPr>
        <dsp:cNvPr id="0" name=""/>
        <dsp:cNvSpPr/>
      </dsp:nvSpPr>
      <dsp:spPr>
        <a:xfrm>
          <a:off x="4384675" y="546139"/>
          <a:ext cx="4384674" cy="4646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84675" y="546139"/>
        <a:ext cx="4384674" cy="4646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24-03-2021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17254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24-03-2021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7002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24-03-2021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48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24-03-2021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0219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24-03-2021</a:t>
            </a:fld>
            <a:endParaRPr lang="en-US" dirty="0"/>
          </a:p>
        </p:txBody>
      </p:sp>
    </p:spTree>
    <p:extLst>
      <p:ext uri="{BB962C8B-B14F-4D97-AF65-F5344CB8AC3E}">
        <p14:creationId xmlns:p14="http://schemas.microsoft.com/office/powerpoint/2010/main" val="256789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24-03-2021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025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24-03-2021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220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24-03-2021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768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24-03-2021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88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24-03-2021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8730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24-03-2021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261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24-03-2021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860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diaocthinhvuong.vn/cao-toc-bien-hoa-vung-tau-du-kien-thi-cong-2021/" TargetMode="Externa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ko.m.wikipedia.org/wiki/%EB%B6%95%ED%83%80%EC%9A%B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vntrip.vn/cam-nang/tham-quan-cho-ben-thanh-sai-gon-15535" TargetMode="External"/><Relationship Id="rId2" Type="http://schemas.openxmlformats.org/officeDocument/2006/relationships/hyperlink" Target="https://www.vntrip.vn/cam-nang/dinh-doc-lap-sai-gon-16102" TargetMode="Externa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www.vntrip.vn/cam-nang/pho-di-bo-nguyen-hue-sai-gon-25276"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2A73B4DC-87CA-4656-8F21-AB5620D74F9D}"/>
              </a:ext>
            </a:extLst>
          </p:cNvPr>
          <p:cNvPicPr>
            <a:picLocks noChangeAspect="1"/>
          </p:cNvPicPr>
          <p:nvPr/>
        </p:nvPicPr>
        <p:blipFill rotWithShape="1">
          <a:blip r:embed="rId2">
            <a:extLst>
              <a:ext uri="{28A0092B-C50C-407E-A947-70E740481C1C}">
                <a14:useLocalDpi xmlns:a14="http://schemas.microsoft.com/office/drawing/2010/main" val="0"/>
              </a:ext>
            </a:extLst>
          </a:blip>
          <a:srcRect l="10004" r="15793"/>
          <a:stretch/>
        </p:blipFill>
        <p:spPr>
          <a:xfrm>
            <a:off x="83143" y="152427"/>
            <a:ext cx="12188952" cy="6857990"/>
          </a:xfrm>
          <a:prstGeom prst="rect">
            <a:avLst/>
          </a:prstGeom>
        </p:spPr>
      </p:pic>
      <p:grpSp>
        <p:nvGrpSpPr>
          <p:cNvPr id="12" name="Group 11">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3" name="Freeform: Shape 12">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E5F3CE3-C952-4647-B036-455F860E081B}"/>
              </a:ext>
            </a:extLst>
          </p:cNvPr>
          <p:cNvSpPr>
            <a:spLocks noGrp="1"/>
          </p:cNvSpPr>
          <p:nvPr>
            <p:ph type="ctrTitle"/>
          </p:nvPr>
        </p:nvSpPr>
        <p:spPr>
          <a:xfrm>
            <a:off x="850336" y="2141538"/>
            <a:ext cx="5219885" cy="2362673"/>
          </a:xfrm>
        </p:spPr>
        <p:txBody>
          <a:bodyPr anchor="b">
            <a:normAutofit fontScale="90000"/>
          </a:bodyPr>
          <a:lstStyle/>
          <a:p>
            <a:pPr algn="ct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Sự</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khác</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nhau</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Vũng</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Tàu</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với</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phố</a:t>
            </a:r>
            <a:r>
              <a:rPr lang="en-US" sz="4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dirty="0" err="1">
                <a:solidFill>
                  <a:schemeClr val="tx1">
                    <a:lumMod val="75000"/>
                    <a:lumOff val="25000"/>
                  </a:schemeClr>
                </a:solidFill>
                <a:latin typeface="Times New Roman" panose="02020603050405020304" pitchFamily="18" charset="0"/>
                <a:cs typeface="Times New Roman" panose="02020603050405020304" pitchFamily="18" charset="0"/>
              </a:rPr>
              <a:t>khác</a:t>
            </a:r>
            <a:endParaRPr lang="en-US" sz="4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680A5C-B84B-4435-9A90-7C5E9793602B}"/>
              </a:ext>
            </a:extLst>
          </p:cNvPr>
          <p:cNvSpPr>
            <a:spLocks noGrp="1"/>
          </p:cNvSpPr>
          <p:nvPr>
            <p:ph type="subTitle" idx="1"/>
          </p:nvPr>
        </p:nvSpPr>
        <p:spPr>
          <a:xfrm>
            <a:off x="6834767" y="108224"/>
            <a:ext cx="5723551" cy="816301"/>
          </a:xfrm>
        </p:spPr>
        <p:txBody>
          <a:bodyPr anchor="t">
            <a:noAutofit/>
          </a:bodyPr>
          <a:lstStyle/>
          <a:p>
            <a:pPr algn="ctr"/>
            <a:r>
              <a:rPr lang="en-US" sz="35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Xin </a:t>
            </a:r>
            <a:r>
              <a:rPr lang="en-US" sz="3500" b="1"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chào</a:t>
            </a:r>
            <a:r>
              <a:rPr lang="en-US" sz="35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3500" b="1"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cô</a:t>
            </a:r>
            <a:r>
              <a:rPr lang="en-US" sz="35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3500" b="1"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và</a:t>
            </a:r>
            <a:r>
              <a:rPr lang="en-US" sz="35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3500" b="1"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các</a:t>
            </a:r>
            <a:r>
              <a:rPr lang="en-US" sz="35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3500" b="1"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bạn</a:t>
            </a:r>
            <a:endParaRPr lang="en-US" sz="35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6" name="Heart 5">
            <a:extLst>
              <a:ext uri="{FF2B5EF4-FFF2-40B4-BE49-F238E27FC236}">
                <a16:creationId xmlns:a16="http://schemas.microsoft.com/office/drawing/2014/main" id="{10D3728B-C7BC-4204-9E1C-68368629639A}"/>
              </a:ext>
            </a:extLst>
          </p:cNvPr>
          <p:cNvSpPr/>
          <p:nvPr/>
        </p:nvSpPr>
        <p:spPr>
          <a:xfrm>
            <a:off x="10094413" y="5537210"/>
            <a:ext cx="1883776" cy="116836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latin typeface="Times New Roman" panose="02020603050405020304" pitchFamily="18" charset="0"/>
                <a:cs typeface="Times New Roman" panose="02020603050405020304" pitchFamily="18" charset="0"/>
              </a:rPr>
              <a:t>Nhóm</a:t>
            </a:r>
            <a:r>
              <a:rPr lang="en-US" sz="2400" b="1" dirty="0">
                <a:solidFill>
                  <a:schemeClr val="tx1"/>
                </a:solidFill>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42181725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2F2C-5AB5-48C7-907C-E344ECC48357}"/>
              </a:ext>
            </a:extLst>
          </p:cNvPr>
          <p:cNvSpPr>
            <a:spLocks noGrp="1"/>
          </p:cNvSpPr>
          <p:nvPr>
            <p:ph type="title"/>
          </p:nvPr>
        </p:nvSpPr>
        <p:spPr>
          <a:xfrm>
            <a:off x="1920241" y="442221"/>
            <a:ext cx="8351520" cy="786216"/>
          </a:xfrm>
        </p:spPr>
        <p:txBody>
          <a:bodyPr>
            <a:normAutofit fontScale="90000"/>
          </a:bodyPr>
          <a:lstStyle/>
          <a:p>
            <a:pPr algn="ctr"/>
            <a:r>
              <a:rPr lang="en-US" sz="4000"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Thành</a:t>
            </a:r>
            <a:r>
              <a:rPr lang="en-US" sz="4000"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000"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phố</a:t>
            </a:r>
            <a:r>
              <a:rPr lang="en-US" sz="4000"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000"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biển</a:t>
            </a:r>
            <a:r>
              <a:rPr lang="en-US" sz="4000"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000"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Vũng</a:t>
            </a:r>
            <a:r>
              <a:rPr lang="en-US" sz="4000"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4000"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Tàu</a:t>
            </a:r>
            <a:endParaRPr lang="en-US" sz="4000"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5441B78-70DB-4B69-8B39-EDBE5223D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9675" y="1320800"/>
            <a:ext cx="3684538" cy="4792880"/>
          </a:xfrm>
          <a:prstGeom prst="rect">
            <a:avLst/>
          </a:prstGeom>
          <a:noFill/>
          <a:extLst>
            <a:ext uri="{909E8E84-426E-40DD-AFC4-6F175D3DCCD1}">
              <a14:hiddenFill xmlns:a14="http://schemas.microsoft.com/office/drawing/2010/main">
                <a:solidFill>
                  <a:srgbClr val="FFFFFF"/>
                </a:solidFill>
              </a14:hiddenFill>
            </a:ext>
          </a:extLst>
        </p:spPr>
      </p:pic>
      <p:sp>
        <p:nvSpPr>
          <p:cNvPr id="4" name="Scroll: Horizontal 3">
            <a:extLst>
              <a:ext uri="{FF2B5EF4-FFF2-40B4-BE49-F238E27FC236}">
                <a16:creationId xmlns:a16="http://schemas.microsoft.com/office/drawing/2014/main" id="{3D6F431B-4A3E-48DB-A7DC-B28C48A3F732}"/>
              </a:ext>
            </a:extLst>
          </p:cNvPr>
          <p:cNvSpPr/>
          <p:nvPr/>
        </p:nvSpPr>
        <p:spPr>
          <a:xfrm>
            <a:off x="323273" y="1154545"/>
            <a:ext cx="7952509" cy="47928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i="0" dirty="0" err="1">
                <a:solidFill>
                  <a:schemeClr val="tx1"/>
                </a:solidFill>
                <a:effectLst/>
                <a:latin typeface="Times New Roman" panose="02020603050405020304" pitchFamily="18" charset="0"/>
                <a:cs typeface="Times New Roman" panose="02020603050405020304" pitchFamily="18" charset="0"/>
              </a:rPr>
              <a:t>Vũng</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Tàu</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là</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một</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thành</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phố</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thuộc</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tỉnh</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Bà</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Rịa</a:t>
            </a:r>
            <a:r>
              <a:rPr lang="en-US" sz="2000" i="0" dirty="0">
                <a:solidFill>
                  <a:schemeClr val="tx1"/>
                </a:solidFill>
                <a:effectLst/>
                <a:latin typeface="Times New Roman" panose="02020603050405020304" pitchFamily="18" charset="0"/>
                <a:cs typeface="Times New Roman" panose="02020603050405020304" pitchFamily="18" charset="0"/>
              </a:rPr>
              <a:t> - </a:t>
            </a:r>
            <a:r>
              <a:rPr lang="en-US" sz="2000" i="0" dirty="0" err="1">
                <a:solidFill>
                  <a:schemeClr val="tx1"/>
                </a:solidFill>
                <a:effectLst/>
                <a:latin typeface="Times New Roman" panose="02020603050405020304" pitchFamily="18" charset="0"/>
                <a:cs typeface="Times New Roman" panose="02020603050405020304" pitchFamily="18" charset="0"/>
              </a:rPr>
              <a:t>Vũng</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Tàu</a:t>
            </a:r>
            <a:r>
              <a:rPr lang="en-US" sz="2000" i="0" dirty="0">
                <a:solidFill>
                  <a:schemeClr val="tx1"/>
                </a:solidFill>
                <a:effectLst/>
                <a:latin typeface="Times New Roman" panose="02020603050405020304" pitchFamily="18" charset="0"/>
                <a:cs typeface="Times New Roman" panose="02020603050405020304" pitchFamily="18" charset="0"/>
              </a:rPr>
              <a:t>, ở </a:t>
            </a:r>
            <a:r>
              <a:rPr lang="en-US" sz="2000" i="0" dirty="0" err="1">
                <a:solidFill>
                  <a:schemeClr val="tx1"/>
                </a:solidFill>
                <a:effectLst/>
                <a:latin typeface="Times New Roman" panose="02020603050405020304" pitchFamily="18" charset="0"/>
                <a:cs typeface="Times New Roman" panose="02020603050405020304" pitchFamily="18" charset="0"/>
              </a:rPr>
              <a:t>vùng</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Đông</a:t>
            </a:r>
            <a:r>
              <a:rPr lang="en-US" sz="2000" i="0" dirty="0">
                <a:solidFill>
                  <a:schemeClr val="tx1"/>
                </a:solidFill>
                <a:effectLst/>
                <a:latin typeface="Times New Roman" panose="02020603050405020304" pitchFamily="18" charset="0"/>
                <a:cs typeface="Times New Roman" panose="02020603050405020304" pitchFamily="18" charset="0"/>
              </a:rPr>
              <a:t> Nam </a:t>
            </a:r>
            <a:r>
              <a:rPr lang="en-US" sz="2000" i="0" dirty="0" err="1">
                <a:solidFill>
                  <a:schemeClr val="tx1"/>
                </a:solidFill>
                <a:effectLst/>
                <a:latin typeface="Times New Roman" panose="02020603050405020304" pitchFamily="18" charset="0"/>
                <a:cs typeface="Times New Roman" panose="02020603050405020304" pitchFamily="18" charset="0"/>
              </a:rPr>
              <a:t>Bộ</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Việt</a:t>
            </a:r>
            <a:r>
              <a:rPr lang="en-US" sz="2000" i="0" dirty="0">
                <a:solidFill>
                  <a:schemeClr val="tx1"/>
                </a:solidFill>
                <a:effectLst/>
                <a:latin typeface="Times New Roman" panose="02020603050405020304" pitchFamily="18" charset="0"/>
                <a:cs typeface="Times New Roman" panose="02020603050405020304" pitchFamily="18" charset="0"/>
              </a:rPr>
              <a:t> Nam.</a:t>
            </a:r>
            <a:br>
              <a:rPr lang="en-US" sz="2000" i="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L</a:t>
            </a:r>
            <a:r>
              <a:rPr lang="vi-VN" sz="2000" i="0" dirty="0">
                <a:solidFill>
                  <a:schemeClr val="tx1"/>
                </a:solidFill>
                <a:effectLst/>
                <a:latin typeface="Times New Roman" panose="02020603050405020304" pitchFamily="18" charset="0"/>
                <a:cs typeface="Times New Roman" panose="02020603050405020304" pitchFamily="18" charset="0"/>
              </a:rPr>
              <a:t>à trung tâm kinh tế, tài chính, văn hóa, du lịch, giao thông - vận tải và giáo dục và là một trong những trung tâm kinh tế của vùng Đông Nam Bộ.</a:t>
            </a:r>
            <a:endParaRPr lang="en-US" sz="2000" i="0" dirty="0">
              <a:solidFill>
                <a:schemeClr val="tx1"/>
              </a:solidFill>
              <a:effectLst/>
              <a:latin typeface="Times New Roman" panose="02020603050405020304" pitchFamily="18" charset="0"/>
              <a:cs typeface="Times New Roman" panose="02020603050405020304" pitchFamily="18" charset="0"/>
            </a:endParaRPr>
          </a:p>
          <a:p>
            <a:r>
              <a:rPr lang="vi-VN" sz="2000" i="0" dirty="0">
                <a:solidFill>
                  <a:schemeClr val="tx1"/>
                </a:solidFill>
                <a:effectLst/>
                <a:latin typeface="Times New Roman" panose="02020603050405020304" pitchFamily="18" charset="0"/>
                <a:cs typeface="Times New Roman" panose="02020603050405020304" pitchFamily="18" charset="0"/>
              </a:rPr>
              <a:t>Sở hữu nhiều bãi biển đẹp và cơ sở hạ tầng được đầu tư hoàn chỉnh,Vũng Tàu là một địa điểm du lịch nổi tiếng tại miền Nam. Ngoài ra, thành phố còn là khu vực hậu cần của ngành công nghiệp dầu khí Việt Nam. </a:t>
            </a:r>
            <a:endParaRPr lang="en-US" sz="2000" i="0" dirty="0">
              <a:solidFill>
                <a:schemeClr val="tx1"/>
              </a:solidFill>
              <a:effectLst/>
              <a:latin typeface="Times New Roman" panose="02020603050405020304" pitchFamily="18" charset="0"/>
              <a:cs typeface="Times New Roman" panose="02020603050405020304" pitchFamily="18" charset="0"/>
            </a:endParaRPr>
          </a:p>
          <a:p>
            <a:r>
              <a:rPr lang="vi-VN" sz="2000" i="0" dirty="0">
                <a:solidFill>
                  <a:schemeClr val="tx1"/>
                </a:solidFill>
                <a:effectLst/>
                <a:latin typeface="Times New Roman" panose="02020603050405020304" pitchFamily="18" charset="0"/>
                <a:cs typeface="Times New Roman" panose="02020603050405020304" pitchFamily="18" charset="0"/>
              </a:rPr>
              <a:t>Thành phố Vũng Tàu được công nhận là đô thị loại I trực thuộc tỉnh đầu tiên của cả Nam Bộ.</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63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DD18-97FA-4235-B9E2-8BFEB9E7142E}"/>
              </a:ext>
            </a:extLst>
          </p:cNvPr>
          <p:cNvSpPr>
            <a:spLocks noGrp="1"/>
          </p:cNvSpPr>
          <p:nvPr>
            <p:ph type="title"/>
          </p:nvPr>
        </p:nvSpPr>
        <p:spPr>
          <a:xfrm>
            <a:off x="248457" y="-582000"/>
            <a:ext cx="8770571" cy="1345269"/>
          </a:xfrm>
        </p:spPr>
        <p:txBody>
          <a:bodyPr>
            <a:normAutofit/>
          </a:bodyPr>
          <a:lstStyle/>
          <a:p>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Điểm</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mạnh</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tại</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thành</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phố</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Vũng</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Tàu</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FB30222-5350-45D3-8F9C-E695E1BD5BE8}"/>
              </a:ext>
            </a:extLst>
          </p:cNvPr>
          <p:cNvSpPr>
            <a:spLocks noGrp="1"/>
          </p:cNvSpPr>
          <p:nvPr>
            <p:ph idx="1"/>
          </p:nvPr>
        </p:nvSpPr>
        <p:spPr>
          <a:xfrm>
            <a:off x="174566" y="848088"/>
            <a:ext cx="9745288" cy="4470400"/>
          </a:xfrm>
        </p:spPr>
        <p:txBody>
          <a:bodyPr>
            <a:no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phố</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xinh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đẹp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TP.HCM-&gt;</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hôi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du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triệu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dân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tâm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kinh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Nam,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hữu</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hạ</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tầng</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lợi</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solidFill>
                  <a:srgbClr val="2C2F36"/>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rgbClr val="2C2F36"/>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à</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phố</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hiếm</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hoi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nước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lúc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loạt</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hạ</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tầng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vô</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2000" u="sng" dirty="0">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.Cao </a:t>
            </a:r>
            <a:r>
              <a:rPr lang="en-US" sz="2000" u="sng" dirty="0" err="1">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tốc</a:t>
            </a:r>
            <a:r>
              <a:rPr lang="en-US" sz="2000" u="sng" dirty="0">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2000" u="sng" dirty="0" err="1">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Biên</a:t>
            </a:r>
            <a:r>
              <a:rPr lang="en-US" sz="2000" u="sng" dirty="0">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2000" u="sng" dirty="0" err="1">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Hòa</a:t>
            </a:r>
            <a:r>
              <a:rPr lang="en-US" sz="2000" u="sng" dirty="0">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 </a:t>
            </a:r>
            <a:r>
              <a:rPr lang="en-US" sz="2000" u="sng" dirty="0" err="1">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Vũng</a:t>
            </a:r>
            <a:r>
              <a:rPr lang="en-US" sz="2000" u="sng" dirty="0">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2000" u="sng" dirty="0" err="1">
                <a:solidFill>
                  <a:srgbClr val="005BE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Tàu</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Vũng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Tàu</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0">
              <a:lnSpc>
                <a:spcPct val="107000"/>
              </a:lnSpc>
              <a:spcBef>
                <a:spcPts val="0"/>
              </a:spcBef>
              <a:spcAft>
                <a:spcPts val="800"/>
              </a:spcAft>
              <a:buSzPts val="1000"/>
              <a:tabLst>
                <a:tab pos="457200" algn="l"/>
              </a:tabLst>
            </a:pP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sân</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bay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Quốc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Long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2C2F36"/>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tốc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Xuyên</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Á,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tốc</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2C2F36"/>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sắt</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Biên</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Hòa</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Vũng</a:t>
            </a:r>
            <a:r>
              <a:rPr lang="en-US" sz="2000" dirty="0">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2C2F36"/>
                </a:solidFill>
                <a:effectLst/>
                <a:latin typeface="Times New Roman" panose="02020603050405020304" pitchFamily="18" charset="0"/>
                <a:ea typeface="Times New Roman" panose="02020603050405020304" pitchFamily="18" charset="0"/>
                <a:cs typeface="Times New Roman" panose="02020603050405020304" pitchFamily="18" charset="0"/>
              </a:rPr>
              <a:t>Tàu</a:t>
            </a:r>
            <a:r>
              <a:rPr lang="en-US" sz="2000" dirty="0">
                <a:solidFill>
                  <a:srgbClr val="2C2F36"/>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2C2F3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260A98C-3605-480E-A332-A469FAB442C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799139" y="3129211"/>
            <a:ext cx="4241429" cy="31669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52F1EA79-96F9-4944-8A57-3452E1173781}"/>
              </a:ext>
            </a:extLst>
          </p:cNvPr>
          <p:cNvSpPr txBox="1"/>
          <p:nvPr/>
        </p:nvSpPr>
        <p:spPr>
          <a:xfrm>
            <a:off x="6352680" y="8068348"/>
            <a:ext cx="4241429" cy="230832"/>
          </a:xfrm>
          <a:prstGeom prst="rect">
            <a:avLst/>
          </a:prstGeom>
          <a:noFill/>
        </p:spPr>
        <p:txBody>
          <a:bodyPr wrap="square" rtlCol="0">
            <a:spAutoFit/>
          </a:bodyPr>
          <a:lstStyle/>
          <a:p>
            <a:r>
              <a:rPr lang="en-US" sz="900">
                <a:hlinkClick r:id="rId4" tooltip="https://ko.m.wikipedia.org/wiki/%EB%B6%95%ED%83%80%EC%9A%B0"/>
              </a:rPr>
              <a:t>This Photo</a:t>
            </a:r>
            <a:r>
              <a:rPr lang="en-US" sz="900"/>
              <a:t> by Unknown Author is licensed under </a:t>
            </a:r>
            <a:r>
              <a:rPr lang="en-US" sz="900">
                <a:hlinkClick r:id="rId5" tooltip="https://creativecommons.org/licenses/by-sa/3.0/"/>
              </a:rPr>
              <a:t>CC BY-SA</a:t>
            </a:r>
            <a:endParaRPr lang="en-US" sz="900"/>
          </a:p>
        </p:txBody>
      </p:sp>
      <p:sp>
        <p:nvSpPr>
          <p:cNvPr id="10" name="TextBox 9">
            <a:extLst>
              <a:ext uri="{FF2B5EF4-FFF2-40B4-BE49-F238E27FC236}">
                <a16:creationId xmlns:a16="http://schemas.microsoft.com/office/drawing/2014/main" id="{C2CA315E-44DA-4842-B891-EEACFC6C4575}"/>
              </a:ext>
            </a:extLst>
          </p:cNvPr>
          <p:cNvSpPr txBox="1"/>
          <p:nvPr/>
        </p:nvSpPr>
        <p:spPr>
          <a:xfrm>
            <a:off x="174566" y="5120609"/>
            <a:ext cx="6096000" cy="1367234"/>
          </a:xfrm>
          <a:prstGeom prst="rect">
            <a:avLst/>
          </a:prstGeom>
          <a:noFill/>
        </p:spPr>
        <p:txBody>
          <a:bodyPr wrap="square">
            <a:spAutoFit/>
          </a:bodyPr>
          <a:lstStyle/>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kinh</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alibri" panose="020F0502020204030204" pitchFamily="34" charset="0"/>
              <a:buChar char="-"/>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thác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dầu</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khí</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alibri" panose="020F0502020204030204" pitchFamily="34" charset="0"/>
              <a:buChar char="-"/>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thủy</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hải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sản</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alibri" panose="020F0502020204030204" pitchFamily="34" charset="0"/>
              <a:buChar char="-"/>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bãi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tắm</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khu</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du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lịch</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AFCFC2C6-BF97-41B8-912F-9D8BFBBBF273}"/>
              </a:ext>
            </a:extLst>
          </p:cNvPr>
          <p:cNvCxnSpPr/>
          <p:nvPr/>
        </p:nvCxnSpPr>
        <p:spPr>
          <a:xfrm>
            <a:off x="3980873" y="4446944"/>
            <a:ext cx="0" cy="184302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632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anim calcmode="lin" valueType="num">
                                      <p:cBhvr>
                                        <p:cTn id="2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2" end="2"/>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anim calcmode="lin" valueType="num">
                                      <p:cBhvr>
                                        <p:cTn id="2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3" end="3"/>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anim calcmode="lin" valueType="num">
                                      <p:cBhvr>
                                        <p:cTn id="3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4" end="4"/>
                                            </p:txEl>
                                          </p:spTgt>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anim calcmode="lin" valueType="num">
                                      <p:cBhvr>
                                        <p:cTn id="38"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9" dur="2000" fill="hold"/>
                                        <p:tgtEl>
                                          <p:spTgt spid="3">
                                            <p:txEl>
                                              <p:pRg st="5" end="5"/>
                                            </p:txEl>
                                          </p:spTgt>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anim calcmode="lin" valueType="num">
                                      <p:cBhvr>
                                        <p:cTn id="43"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circle(in)">
                                      <p:cBhvr>
                                        <p:cTn id="49" dur="2000"/>
                                        <p:tgtEl>
                                          <p:spTgt spid="10">
                                            <p:txEl>
                                              <p:pRg st="0" end="0"/>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10">
                                            <p:txEl>
                                              <p:pRg st="1" end="1"/>
                                            </p:txEl>
                                          </p:spTgt>
                                        </p:tgtEl>
                                        <p:attrNameLst>
                                          <p:attrName>style.visibility</p:attrName>
                                        </p:attrNameLst>
                                      </p:cBhvr>
                                      <p:to>
                                        <p:strVal val="visible"/>
                                      </p:to>
                                    </p:set>
                                    <p:animEffect transition="in" filter="circle(in)">
                                      <p:cBhvr>
                                        <p:cTn id="52" dur="2000"/>
                                        <p:tgtEl>
                                          <p:spTgt spid="10">
                                            <p:txEl>
                                              <p:pRg st="1" end="1"/>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circle(in)">
                                      <p:cBhvr>
                                        <p:cTn id="55" dur="2000"/>
                                        <p:tgtEl>
                                          <p:spTgt spid="10">
                                            <p:txEl>
                                              <p:pRg st="2" end="2"/>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10">
                                            <p:txEl>
                                              <p:pRg st="3" end="3"/>
                                            </p:txEl>
                                          </p:spTgt>
                                        </p:tgtEl>
                                        <p:attrNameLst>
                                          <p:attrName>style.visibility</p:attrName>
                                        </p:attrNameLst>
                                      </p:cBhvr>
                                      <p:to>
                                        <p:strVal val="visible"/>
                                      </p:to>
                                    </p:set>
                                    <p:animEffect transition="in" filter="circle(in)">
                                      <p:cBhvr>
                                        <p:cTn id="58" dur="2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A2AE-8EF1-4BC4-8872-F304BE6E49B6}"/>
              </a:ext>
            </a:extLst>
          </p:cNvPr>
          <p:cNvSpPr>
            <a:spLocks noGrp="1"/>
          </p:cNvSpPr>
          <p:nvPr>
            <p:ph type="title"/>
          </p:nvPr>
        </p:nvSpPr>
        <p:spPr>
          <a:xfrm>
            <a:off x="639297" y="-571122"/>
            <a:ext cx="8770571" cy="1345269"/>
          </a:xfrm>
        </p:spPr>
        <p:txBody>
          <a:bodyPr>
            <a:normAutofit/>
          </a:bodyPr>
          <a:lstStyle/>
          <a:p>
            <a:pPr algn="ct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Thành</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phố</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Hồ</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spc="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Chí</a:t>
            </a:r>
            <a:r>
              <a:rPr lang="en-US" sz="4000"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Minh</a:t>
            </a:r>
          </a:p>
        </p:txBody>
      </p:sp>
      <p:pic>
        <p:nvPicPr>
          <p:cNvPr id="9" name="Content Placeholder 8">
            <a:extLst>
              <a:ext uri="{FF2B5EF4-FFF2-40B4-BE49-F238E27FC236}">
                <a16:creationId xmlns:a16="http://schemas.microsoft.com/office/drawing/2014/main" id="{336AB008-CC2E-4FD8-81B1-7C4B27F23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4984" y="3803361"/>
            <a:ext cx="4762500" cy="2676525"/>
          </a:xfrm>
        </p:spPr>
      </p:pic>
      <p:sp>
        <p:nvSpPr>
          <p:cNvPr id="4" name="Rectangle: Top Corners One Rounded and One Snipped 3">
            <a:extLst>
              <a:ext uri="{FF2B5EF4-FFF2-40B4-BE49-F238E27FC236}">
                <a16:creationId xmlns:a16="http://schemas.microsoft.com/office/drawing/2014/main" id="{7AE4F8F1-DDD1-4647-92B7-284F8A59250C}"/>
              </a:ext>
            </a:extLst>
          </p:cNvPr>
          <p:cNvSpPr/>
          <p:nvPr/>
        </p:nvSpPr>
        <p:spPr>
          <a:xfrm>
            <a:off x="2567709" y="1958109"/>
            <a:ext cx="45719" cy="4571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8F924699-AE50-41AF-B9D2-A78DDB1BFED0}"/>
              </a:ext>
            </a:extLst>
          </p:cNvPr>
          <p:cNvSpPr/>
          <p:nvPr/>
        </p:nvSpPr>
        <p:spPr>
          <a:xfrm>
            <a:off x="310201" y="890231"/>
            <a:ext cx="11571598" cy="2438401"/>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quá</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trình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phát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triển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hội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nhập</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thành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phố</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Hồ</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Chí</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Minh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luôn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trung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tâm</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kinh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tế</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tài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thương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dịch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vụ</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cả</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nước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hạt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nhân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vùng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kinh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tế</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trọng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điểm</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phía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Nam,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vùng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kinh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tế</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trọng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điểm</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lớn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nhất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nước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29169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DF44-3AAF-49CF-8862-A8D67055F004}"/>
              </a:ext>
            </a:extLst>
          </p:cNvPr>
          <p:cNvSpPr>
            <a:spLocks noGrp="1"/>
          </p:cNvSpPr>
          <p:nvPr>
            <p:ph type="title"/>
          </p:nvPr>
        </p:nvSpPr>
        <p:spPr/>
        <p:txBody>
          <a:bodyPr>
            <a:normAutofit fontScale="90000"/>
          </a:bodyPr>
          <a:lstStyle/>
          <a:p>
            <a:r>
              <a:rPr lang="en-US"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LỢI THẾ CỦA THÀNH PHỐ HỒ CHÍ MINH</a:t>
            </a:r>
            <a:br>
              <a:rPr lang="en-US"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B9A2A-4070-4BAE-9E4D-37CDB5F548EB}"/>
              </a:ext>
            </a:extLst>
          </p:cNvPr>
          <p:cNvSpPr>
            <a:spLocks noGrp="1"/>
          </p:cNvSpPr>
          <p:nvPr>
            <p:ph idx="1"/>
          </p:nvPr>
        </p:nvSpPr>
        <p:spPr>
          <a:xfrm>
            <a:off x="471056" y="1302327"/>
            <a:ext cx="10219756" cy="4661453"/>
          </a:xfrm>
        </p:spPr>
        <p:txBody>
          <a:bodyPr>
            <a:normAutofit lnSpcReduction="10000"/>
          </a:bodyPr>
          <a:lstStyle/>
          <a:p>
            <a:pPr marL="0" marR="0" algn="just">
              <a:lnSpc>
                <a:spcPct val="107000"/>
              </a:lnSpc>
              <a:spcBef>
                <a:spcPts val="0"/>
              </a:spcBef>
              <a:spcAft>
                <a:spcPts val="750"/>
              </a:spcAft>
            </a:pP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trung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kinh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hoá</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khoa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nhạy</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cảm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trị-xã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hội,Thành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phố</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Chí</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Minh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vừa</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vừa</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hút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tụ</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thờí</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lan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vùng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750"/>
              </a:spcAft>
            </a:pP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phố</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hết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hạ</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tầng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kinh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tế-kỹ</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hoá-xã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nồi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trội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tiềm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con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giàu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sáng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đội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ngũ</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lao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nghề</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đông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xám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khoa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nhiên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văn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750"/>
              </a:spcAf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du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nổi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750"/>
              </a:spcAft>
            </a:pP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Dinh Độc Lập">
                  <a:extLst>
                    <a:ext uri="{A12FA001-AC4F-418D-AE19-62706E023703}">
                      <ahyp:hlinkClr xmlns:ahyp="http://schemas.microsoft.com/office/drawing/2018/hyperlinkcolor" val="tx"/>
                    </a:ext>
                  </a:extLst>
                </a:hlinkClick>
              </a:rPr>
              <a:t>1.Dinh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Dinh Độc Lập">
                  <a:extLst>
                    <a:ext uri="{A12FA001-AC4F-418D-AE19-62706E023703}">
                      <ahyp:hlinkClr xmlns:ahyp="http://schemas.microsoft.com/office/drawing/2018/hyperlinkcolor" val="tx"/>
                    </a:ext>
                  </a:extLst>
                </a:hlinkClick>
              </a:rPr>
              <a:t>độc</a:t>
            </a: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Dinh Độc Lập">
                  <a:extLst>
                    <a:ext uri="{A12FA001-AC4F-418D-AE19-62706E023703}">
                      <ahyp:hlinkClr xmlns:ahyp="http://schemas.microsoft.com/office/drawing/2018/hyperlinkcolor" val="tx"/>
                    </a:ext>
                  </a:extLst>
                </a:hlinkClick>
              </a:rPr>
              <a:t>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Dinh Độc Lập">
                  <a:extLst>
                    <a:ext uri="{A12FA001-AC4F-418D-AE19-62706E023703}">
                      <ahyp:hlinkClr xmlns:ahyp="http://schemas.microsoft.com/office/drawing/2018/hyperlinkcolor" val="tx"/>
                    </a:ext>
                  </a:extLst>
                </a:hlinkClick>
              </a:rPr>
              <a:t>Lập</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fontAlgn="base">
              <a:lnSpc>
                <a:spcPct val="107000"/>
              </a:lnSpc>
              <a:spcBef>
                <a:spcPts val="0"/>
              </a:spcBef>
              <a:spcAft>
                <a:spcPts val="0"/>
              </a:spcAft>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Thờ</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Đức</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Bà</a:t>
            </a:r>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Chợ Bến Thành">
                  <a:extLst>
                    <a:ext uri="{A12FA001-AC4F-418D-AE19-62706E023703}">
                      <ahyp:hlinkClr xmlns:ahyp="http://schemas.microsoft.com/office/drawing/2018/hyperlinkcolor" val="tx"/>
                    </a:ext>
                  </a:extLst>
                </a:hlinkClick>
              </a:rPr>
              <a:t>Chợ</a:t>
            </a: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Chợ Bến Thành">
                  <a:extLst>
                    <a:ext uri="{A12FA001-AC4F-418D-AE19-62706E023703}">
                      <ahyp:hlinkClr xmlns:ahyp="http://schemas.microsoft.com/office/drawing/2018/hyperlinkcolor" val="tx"/>
                    </a:ext>
                  </a:extLst>
                </a:hlinkClick>
              </a:rPr>
              <a:t>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Chợ Bến Thành">
                  <a:extLst>
                    <a:ext uri="{A12FA001-AC4F-418D-AE19-62706E023703}">
                      <ahyp:hlinkClr xmlns:ahyp="http://schemas.microsoft.com/office/drawing/2018/hyperlinkcolor" val="tx"/>
                    </a:ext>
                  </a:extLst>
                </a:hlinkClick>
              </a:rPr>
              <a:t>Bến</a:t>
            </a: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Chợ Bến Thành">
                  <a:extLst>
                    <a:ext uri="{A12FA001-AC4F-418D-AE19-62706E023703}">
                      <ahyp:hlinkClr xmlns:ahyp="http://schemas.microsoft.com/office/drawing/2018/hyperlinkcolor" val="tx"/>
                    </a:ext>
                  </a:extLst>
                </a:hlinkClick>
              </a:rPr>
              <a:t>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Chợ Bến Thành">
                  <a:extLst>
                    <a:ext uri="{A12FA001-AC4F-418D-AE19-62706E023703}">
                      <ahyp:hlinkClr xmlns:ahyp="http://schemas.microsoft.com/office/drawing/2018/hyperlinkcolor" val="tx"/>
                    </a:ext>
                  </a:extLst>
                </a:hlinkClick>
              </a:rPr>
              <a:t>Thành</a:t>
            </a:r>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Khu</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du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Suối</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Tiên</a:t>
            </a:r>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Phố</a:t>
            </a: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đi</a:t>
            </a: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bộ</a:t>
            </a: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Nguyễn</a:t>
            </a:r>
            <a:r>
              <a:rPr lang="en-US" sz="1800" b="1" u="none" strike="noStrike"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 </a:t>
            </a:r>
            <a:r>
              <a:rPr lang="en-US" sz="1800" b="1" u="none" strike="noStrike"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Phố đi bộ Nguyễn Huệ">
                  <a:extLst>
                    <a:ext uri="{A12FA001-AC4F-418D-AE19-62706E023703}">
                      <ahyp:hlinkClr xmlns:ahyp="http://schemas.microsoft.com/office/drawing/2018/hyperlinkcolor" val="tx"/>
                    </a:ext>
                  </a:extLst>
                </a:hlinkClick>
              </a:rPr>
              <a:t>Huệ</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276DEE-B58F-4BBE-BEF5-B6A51EF75B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5299" y="3777672"/>
            <a:ext cx="4337339" cy="2891559"/>
          </a:xfrm>
          <a:prstGeom prst="rect">
            <a:avLst/>
          </a:prstGeom>
        </p:spPr>
      </p:pic>
    </p:spTree>
    <p:extLst>
      <p:ext uri="{BB962C8B-B14F-4D97-AF65-F5344CB8AC3E}">
        <p14:creationId xmlns:p14="http://schemas.microsoft.com/office/powerpoint/2010/main" val="161174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4A08-6788-475D-85FE-EA4DB9C8D6CC}"/>
              </a:ext>
            </a:extLst>
          </p:cNvPr>
          <p:cNvSpPr>
            <a:spLocks noGrp="1"/>
          </p:cNvSpPr>
          <p:nvPr>
            <p:ph type="title"/>
          </p:nvPr>
        </p:nvSpPr>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KHÁI QUÁT VỀ THÀNH PHỐ NHA TRANG</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3DC74DE-06D7-434E-8750-25419442310A}"/>
              </a:ext>
            </a:extLst>
          </p:cNvPr>
          <p:cNvSpPr>
            <a:spLocks noGrp="1"/>
          </p:cNvSpPr>
          <p:nvPr>
            <p:ph idx="1"/>
          </p:nvPr>
        </p:nvSpPr>
        <p:spPr/>
        <p:txBody>
          <a:bodyPr/>
          <a:lstStyle/>
          <a:p>
            <a:pPr marL="0" marR="0">
              <a:lnSpc>
                <a:spcPct val="107000"/>
              </a:lnSpc>
              <a:spcBef>
                <a:spcPts val="0"/>
              </a:spcBef>
              <a:spcAft>
                <a:spcPts val="800"/>
              </a:spcAft>
            </a:pPr>
            <a:r>
              <a:rPr lang="en-US" sz="1800" b="1"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Nha</a:t>
            </a:r>
            <a:r>
              <a:rPr lang="en-US"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Trang</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được</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mệnh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danh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là</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hòn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ngọc</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của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biển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Đông</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Viên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ngọc</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xanh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vì</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giá</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trị</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thiên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nhiên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sắc</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đẹp</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cũng</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như</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khí</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hậu</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của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nó</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b="1"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Thành</a:t>
            </a:r>
            <a:r>
              <a:rPr lang="en-US"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b="1"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phố</a:t>
            </a:r>
            <a:r>
              <a:rPr lang="en-US"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b="1"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Nha</a:t>
            </a:r>
            <a:r>
              <a:rPr lang="en-US"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Trang</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nằm</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ở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vị</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trí</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trung</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tâm</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tỉnh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Khánh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Hòa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Phía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bắc</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giáp</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huyện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Ninh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Hòa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phía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nam</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giáp</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b="1"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thành</a:t>
            </a:r>
            <a:r>
              <a:rPr lang="en-US"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b="1"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phố</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Cam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Ranh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phía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tây</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giáp</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huyện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Diên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Khánh</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phía</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đông</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tiếp</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giáp</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với</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biển</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5" name="Picture 4">
            <a:extLst>
              <a:ext uri="{FF2B5EF4-FFF2-40B4-BE49-F238E27FC236}">
                <a16:creationId xmlns:a16="http://schemas.microsoft.com/office/drawing/2014/main" id="{19C2A588-4B8F-41B5-AC3B-7651C93D7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291" y="4041898"/>
            <a:ext cx="3782290" cy="2446669"/>
          </a:xfrm>
          <a:prstGeom prst="rect">
            <a:avLst/>
          </a:prstGeom>
        </p:spPr>
      </p:pic>
    </p:spTree>
    <p:extLst>
      <p:ext uri="{BB962C8B-B14F-4D97-AF65-F5344CB8AC3E}">
        <p14:creationId xmlns:p14="http://schemas.microsoft.com/office/powerpoint/2010/main" val="11578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E86A-7CB1-4F9F-9658-261479882C74}"/>
              </a:ext>
            </a:extLst>
          </p:cNvPr>
          <p:cNvSpPr>
            <a:spLocks noGrp="1"/>
          </p:cNvSpPr>
          <p:nvPr>
            <p:ph type="title"/>
          </p:nvPr>
        </p:nvSpPr>
        <p:spPr/>
        <p:txBody>
          <a:bodyPr>
            <a:normAutofit fontScale="90000"/>
          </a:bodyPr>
          <a:lstStyle/>
          <a:p>
            <a:r>
              <a:rPr lang="en-US" sz="32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LỢI THẾ CỦA THÀNH PHỐ NHA TRANG</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6E37870-E61F-4AE3-ACC1-902E2CD4CE4B}"/>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phố</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Nha</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Trang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trung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kinh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vùng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mảnh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đất</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đầy</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tiềm</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du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nghỉ</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dưỡng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Nơi</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hữu</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vùng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xinh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đẹp</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xanh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bãi</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cát</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mịn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trải</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khí</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hậu</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cực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kì</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ôn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hòa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fontAlgn="base">
              <a:lnSpc>
                <a:spcPct val="107000"/>
              </a:lnSpc>
              <a:spcBef>
                <a:spcPts val="0"/>
              </a:spcBef>
              <a:spcAft>
                <a:spcPts val="0"/>
              </a:spcAft>
            </a:pP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Đảo</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Hưng</a:t>
            </a:r>
            <a:endParaRPr lang="en-US"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Bãi</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Dài</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Nha</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Trang</a:t>
            </a:r>
            <a:endParaRPr lang="en-US"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Đảo</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Khỉ</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Nha</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Trang</a:t>
            </a:r>
            <a:endParaRPr lang="en-US"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Đảo</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Điệp</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Sơn</a:t>
            </a:r>
            <a:endParaRPr lang="en-US"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Chùa</a:t>
            </a: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Long </a:t>
            </a:r>
            <a:r>
              <a:rPr lang="en-US" sz="2400" b="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Sơn</a:t>
            </a:r>
            <a:endParaRPr lang="en-US"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24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Vinpearl</a:t>
            </a:r>
            <a:r>
              <a:rPr lang="en-US" sz="24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Land</a:t>
            </a:r>
            <a:endParaRPr lang="en-US" sz="24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141E93F-784B-4094-814B-706427FB3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404" y="3822448"/>
            <a:ext cx="4437559" cy="2496127"/>
          </a:xfrm>
          <a:prstGeom prst="rect">
            <a:avLst/>
          </a:prstGeom>
        </p:spPr>
      </p:pic>
    </p:spTree>
    <p:extLst>
      <p:ext uri="{BB962C8B-B14F-4D97-AF65-F5344CB8AC3E}">
        <p14:creationId xmlns:p14="http://schemas.microsoft.com/office/powerpoint/2010/main" val="87847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8D68-CC55-4B40-BFBA-46676E01303E}"/>
              </a:ext>
            </a:extLst>
          </p:cNvPr>
          <p:cNvSpPr>
            <a:spLocks noGrp="1"/>
          </p:cNvSpPr>
          <p:nvPr>
            <p:ph type="title"/>
          </p:nvPr>
        </p:nvSpPr>
        <p:spPr/>
        <p:txBody>
          <a:bodyPr/>
          <a:lstStyle/>
          <a:p>
            <a:r>
              <a:rPr lang="en-US" dirty="0" err="1"/>
              <a:t>Sự</a:t>
            </a:r>
            <a:r>
              <a:rPr lang="en-US" dirty="0"/>
              <a:t> </a:t>
            </a:r>
            <a:r>
              <a:rPr lang="en-US" dirty="0" err="1"/>
              <a:t>khác</a:t>
            </a:r>
            <a:endParaRPr lang="en-US" dirty="0"/>
          </a:p>
        </p:txBody>
      </p:sp>
      <p:graphicFrame>
        <p:nvGraphicFramePr>
          <p:cNvPr id="4" name="Content Placeholder 3">
            <a:extLst>
              <a:ext uri="{FF2B5EF4-FFF2-40B4-BE49-F238E27FC236}">
                <a16:creationId xmlns:a16="http://schemas.microsoft.com/office/drawing/2014/main" id="{8B2F5652-DA51-4579-8AB0-9F0A3E296F22}"/>
              </a:ext>
            </a:extLst>
          </p:cNvPr>
          <p:cNvGraphicFramePr>
            <a:graphicFrameLocks noGrp="1"/>
          </p:cNvGraphicFramePr>
          <p:nvPr>
            <p:ph idx="1"/>
            <p:extLst>
              <p:ext uri="{D42A27DB-BD31-4B8C-83A1-F6EECF244321}">
                <p14:modId xmlns:p14="http://schemas.microsoft.com/office/powerpoint/2010/main" val="1809053220"/>
              </p:ext>
            </p:extLst>
          </p:nvPr>
        </p:nvGraphicFramePr>
        <p:xfrm>
          <a:off x="1920875" y="1874982"/>
          <a:ext cx="8769350" cy="4089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753784"/>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120</TotalTime>
  <Words>795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Meiryo</vt:lpstr>
      <vt:lpstr>Arial</vt:lpstr>
      <vt:lpstr>Calibri</vt:lpstr>
      <vt:lpstr>Corbel</vt:lpstr>
      <vt:lpstr>Times New Roman</vt:lpstr>
      <vt:lpstr>SketchLinesVTI</vt:lpstr>
      <vt:lpstr>Sự khác nhau của Vũng Tàu với thành phố khác</vt:lpstr>
      <vt:lpstr>Thành phố biển Vũng Tàu</vt:lpstr>
      <vt:lpstr>Điểm mạnh tại thành phố Vũng Tàu: </vt:lpstr>
      <vt:lpstr>Thành phố Hồ Chí Minh</vt:lpstr>
      <vt:lpstr>LỢI THẾ CỦA THÀNH PHỐ HỒ CHÍ MINH </vt:lpstr>
      <vt:lpstr>KHÁI QUÁT VỀ THÀNH PHỐ NHA TRANG </vt:lpstr>
      <vt:lpstr>LỢI THẾ CỦA THÀNH PHỐ NHA TRANG </vt:lpstr>
      <vt:lpstr>Sự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Sự khác nhau của Vũng Tàu với thành phố khác</dc:title>
  <dc:creator>DELL</dc:creator>
  <cp:lastModifiedBy>DELL</cp:lastModifiedBy>
  <cp:revision>12</cp:revision>
  <dcterms:created xsi:type="dcterms:W3CDTF">2021-03-24T01:36:26Z</dcterms:created>
  <dcterms:modified xsi:type="dcterms:W3CDTF">2021-03-24T03:36:39Z</dcterms:modified>
</cp:coreProperties>
</file>