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81659-1634-4719-8163-18B583670D78}" v="25" dt="2022-06-11T06:03:19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ạ Quang,Khôi" userId="73cddc51-ecfb-42bf-bc20-655be86e5250" providerId="ADAL" clId="{B3181659-1634-4719-8163-18B583670D78}"/>
    <pc:docChg chg="undo custSel addSld delSld modSld sldOrd">
      <pc:chgData name="Tạ Quang,Khôi" userId="73cddc51-ecfb-42bf-bc20-655be86e5250" providerId="ADAL" clId="{B3181659-1634-4719-8163-18B583670D78}" dt="2022-06-11T06:03:19.358" v="70" actId="14429"/>
      <pc:docMkLst>
        <pc:docMk/>
      </pc:docMkLst>
      <pc:sldChg chg="modSp mod">
        <pc:chgData name="Tạ Quang,Khôi" userId="73cddc51-ecfb-42bf-bc20-655be86e5250" providerId="ADAL" clId="{B3181659-1634-4719-8163-18B583670D78}" dt="2022-06-10T14:40:18.707" v="1" actId="1076"/>
        <pc:sldMkLst>
          <pc:docMk/>
          <pc:sldMk cId="2161994543" sldId="267"/>
        </pc:sldMkLst>
        <pc:spChg chg="mod">
          <ac:chgData name="Tạ Quang,Khôi" userId="73cddc51-ecfb-42bf-bc20-655be86e5250" providerId="ADAL" clId="{B3181659-1634-4719-8163-18B583670D78}" dt="2022-06-10T14:40:18.707" v="1" actId="1076"/>
          <ac:spMkLst>
            <pc:docMk/>
            <pc:sldMk cId="2161994543" sldId="267"/>
            <ac:spMk id="9" creationId="{171EAEA4-B470-4ABB-9577-46446AB164F7}"/>
          </ac:spMkLst>
        </pc:spChg>
      </pc:sldChg>
      <pc:sldChg chg="modSp mod">
        <pc:chgData name="Tạ Quang,Khôi" userId="73cddc51-ecfb-42bf-bc20-655be86e5250" providerId="ADAL" clId="{B3181659-1634-4719-8163-18B583670D78}" dt="2022-06-11T06:03:19.358" v="70" actId="14429"/>
        <pc:sldMkLst>
          <pc:docMk/>
          <pc:sldMk cId="2887588905" sldId="268"/>
        </pc:sldMkLst>
        <pc:picChg chg="mod modVis">
          <ac:chgData name="Tạ Quang,Khôi" userId="73cddc51-ecfb-42bf-bc20-655be86e5250" providerId="ADAL" clId="{B3181659-1634-4719-8163-18B583670D78}" dt="2022-06-11T06:03:18.797" v="69" actId="14429"/>
          <ac:picMkLst>
            <pc:docMk/>
            <pc:sldMk cId="2887588905" sldId="268"/>
            <ac:picMk id="8194" creationId="{A7D4F6F1-2588-4BAF-9BAE-BC8B40FB4FBF}"/>
          </ac:picMkLst>
        </pc:picChg>
        <pc:picChg chg="mod modVis">
          <ac:chgData name="Tạ Quang,Khôi" userId="73cddc51-ecfb-42bf-bc20-655be86e5250" providerId="ADAL" clId="{B3181659-1634-4719-8163-18B583670D78}" dt="2022-06-11T06:03:11.325" v="66" actId="14429"/>
          <ac:picMkLst>
            <pc:docMk/>
            <pc:sldMk cId="2887588905" sldId="268"/>
            <ac:picMk id="8198" creationId="{035E8EF2-F053-47DA-A2E3-4E3B8BB955E4}"/>
          </ac:picMkLst>
        </pc:picChg>
        <pc:picChg chg="mod modVis">
          <ac:chgData name="Tạ Quang,Khôi" userId="73cddc51-ecfb-42bf-bc20-655be86e5250" providerId="ADAL" clId="{B3181659-1634-4719-8163-18B583670D78}" dt="2022-06-11T05:58:59.965" v="50" actId="14430"/>
          <ac:picMkLst>
            <pc:docMk/>
            <pc:sldMk cId="2887588905" sldId="268"/>
            <ac:picMk id="8200" creationId="{2D3C8D11-3918-4447-8A70-209BE796B190}"/>
          </ac:picMkLst>
        </pc:picChg>
        <pc:picChg chg="mod modVis">
          <ac:chgData name="Tạ Quang,Khôi" userId="73cddc51-ecfb-42bf-bc20-655be86e5250" providerId="ADAL" clId="{B3181659-1634-4719-8163-18B583670D78}" dt="2022-06-11T06:03:19.358" v="70" actId="14429"/>
          <ac:picMkLst>
            <pc:docMk/>
            <pc:sldMk cId="2887588905" sldId="268"/>
            <ac:picMk id="8202" creationId="{95B61FBD-1C29-4B3E-871C-7C75A165E8D0}"/>
          </ac:picMkLst>
        </pc:picChg>
      </pc:sldChg>
      <pc:sldChg chg="addSp delSp modSp mod">
        <pc:chgData name="Tạ Quang,Khôi" userId="73cddc51-ecfb-42bf-bc20-655be86e5250" providerId="ADAL" clId="{B3181659-1634-4719-8163-18B583670D78}" dt="2022-06-10T16:42:52.050" v="18" actId="1076"/>
        <pc:sldMkLst>
          <pc:docMk/>
          <pc:sldMk cId="2821430571" sldId="270"/>
        </pc:sldMkLst>
        <pc:spChg chg="add mod ord">
          <ac:chgData name="Tạ Quang,Khôi" userId="73cddc51-ecfb-42bf-bc20-655be86e5250" providerId="ADAL" clId="{B3181659-1634-4719-8163-18B583670D78}" dt="2022-06-10T16:42:43.223" v="17" actId="167"/>
          <ac:spMkLst>
            <pc:docMk/>
            <pc:sldMk cId="2821430571" sldId="270"/>
            <ac:spMk id="4" creationId="{D1BF0858-4857-4919-8272-2CFA009E50FB}"/>
          </ac:spMkLst>
        </pc:spChg>
        <pc:picChg chg="add del mod">
          <ac:chgData name="Tạ Quang,Khôi" userId="73cddc51-ecfb-42bf-bc20-655be86e5250" providerId="ADAL" clId="{B3181659-1634-4719-8163-18B583670D78}" dt="2022-06-10T16:41:25.069" v="10" actId="478"/>
          <ac:picMkLst>
            <pc:docMk/>
            <pc:sldMk cId="2821430571" sldId="270"/>
            <ac:picMk id="2" creationId="{7DBD2AD3-92F2-4B97-8B79-2F2CC8B69F1B}"/>
          </ac:picMkLst>
        </pc:picChg>
        <pc:picChg chg="add mod">
          <ac:chgData name="Tạ Quang,Khôi" userId="73cddc51-ecfb-42bf-bc20-655be86e5250" providerId="ADAL" clId="{B3181659-1634-4719-8163-18B583670D78}" dt="2022-06-10T16:42:52.050" v="18" actId="1076"/>
          <ac:picMkLst>
            <pc:docMk/>
            <pc:sldMk cId="2821430571" sldId="270"/>
            <ac:picMk id="3" creationId="{1894DB66-1029-4FDF-A6E3-F1DD3ECC7BA6}"/>
          </ac:picMkLst>
        </pc:picChg>
      </pc:sldChg>
      <pc:sldChg chg="ord">
        <pc:chgData name="Tạ Quang,Khôi" userId="73cddc51-ecfb-42bf-bc20-655be86e5250" providerId="ADAL" clId="{B3181659-1634-4719-8163-18B583670D78}" dt="2022-06-11T05:37:33.649" v="27"/>
        <pc:sldMkLst>
          <pc:docMk/>
          <pc:sldMk cId="1151687812" sldId="271"/>
        </pc:sldMkLst>
      </pc:sldChg>
      <pc:sldChg chg="add del setBg">
        <pc:chgData name="Tạ Quang,Khôi" userId="73cddc51-ecfb-42bf-bc20-655be86e5250" providerId="ADAL" clId="{B3181659-1634-4719-8163-18B583670D78}" dt="2022-06-11T05:37:29.651" v="23"/>
        <pc:sldMkLst>
          <pc:docMk/>
          <pc:sldMk cId="2640801505" sldId="272"/>
        </pc:sldMkLst>
      </pc:sldChg>
      <pc:sldChg chg="add del setBg">
        <pc:chgData name="Tạ Quang,Khôi" userId="73cddc51-ecfb-42bf-bc20-655be86e5250" providerId="ADAL" clId="{B3181659-1634-4719-8163-18B583670D78}" dt="2022-06-11T05:37:31.264" v="25"/>
        <pc:sldMkLst>
          <pc:docMk/>
          <pc:sldMk cId="4059837553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8234-643E-4CF1-823C-209ABC16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199E0-2AE9-4BE6-9012-5F4011E92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7A9A-89F3-4789-BA6F-E4D38EA0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495F-8AD0-4734-981A-5D4997E7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F34-D6D2-4F9E-9C5C-D1B4ABD7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4C61-EFBB-4EA5-91D2-C89F1121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7518D-B1B1-4D33-B8BC-7802CBD0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5CEB-3A8D-43AB-992B-FBDAE212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4F86C-EB6D-4E25-B5C8-2F961D6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A72F-5F28-45E7-96C5-F1773EDC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EE432-660C-4D33-BDF4-5F09E68B6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A7C5F-9CF3-4F72-B33D-00F28AFD4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6F3B-4ACE-4143-8F0B-8953FBBA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37DC-0064-447D-B93B-CDA50EBC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48E00-3A3F-47FE-911F-EDCCE7B9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874C-6D70-46DF-925D-B9C9DCF5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6C99-E909-4A35-A290-2060C9A7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5BF9-3A55-4D70-9C75-08F2735D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AC0F-67EF-4A81-9866-5B99D753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8F47-01FB-40D6-8923-C0A37AF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3DB9-472E-448B-A380-D2E5D41A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9A398-C135-42B6-87AB-E0A7D458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592CC-940D-4209-981A-73AE491B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E99F-51B0-43DA-ABC7-B6A83918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2BC9-1B72-4ECE-8D49-C8EE9244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D875-B075-4A21-B785-21CB68D0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7A0D-42EA-48BB-AD6F-7C4ECB5CB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526A4-E8AA-4945-84EF-E975F4FDF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36A12-17C9-4698-8173-5A4D272A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D273-10B7-4AE0-8F23-A5C16ED1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CBEAF-35B7-415D-8433-51863AAD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0C1-FDD3-4043-9B60-7E9D9AD9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7326-FD66-4F7A-B4FF-57AD3D918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3C04-8978-4DE0-9A9B-742CA928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E8302-73FF-48D0-B64C-8B2E0089B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FE83B-C018-4327-9139-AC9417FAE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E5CBC-E339-4928-BE42-5F5A5BD0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371BA-A140-46CC-80CE-0EBFAEF7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9B025-13C6-42EA-A749-6DF06287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7B0F-85B2-46A3-A1CF-F827DAFA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11E10-689D-4748-A51A-99EC60D8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76289-2144-461E-89A0-FDAFB0F2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62D59-B727-4108-B134-2D93C14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2AC24-A4BD-4AFB-8DE5-68E4A0E4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C332C-7B08-49A7-BEE9-805CF3EF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D9CD-D708-4143-835C-5B7E01FF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0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0106-213A-451B-88D9-9797EEAF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82E-1D7D-490B-A12D-D7E763C2C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B98E-2090-4141-A106-32F3E1CE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2C69-6B9B-4108-B299-4F687248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F780-0600-4F1C-BD02-A56C3A4C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C4397-BD63-4F0F-A608-3136365B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5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C8E-7A40-4B38-8FD4-7EBA520B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6B7EC-4CA2-4DBB-A913-B62A9D604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5A66-5E72-43E4-B9C5-80026171E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8441F-D793-43EB-8129-6365915A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11771-0E73-46E8-B7B2-3C10BA99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C4A77-EF27-4BA1-B9F3-DA22230D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C7EFF-4D09-465F-A5D1-DA1E4C7D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9FD3-7D67-4E30-A150-893618973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C001-432D-49C7-88F1-FC91E09C4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4582-D6C6-410B-B414-84D7C1C0519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1314-FD37-4F4A-93D1-995280DBD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0E79-7366-496A-AA9E-3E28E3D0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812C-6F17-4422-B7B7-064ADC37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AC2CE8-2589-4E17-9826-03E24BA69B22}"/>
              </a:ext>
            </a:extLst>
          </p:cNvPr>
          <p:cNvSpPr txBox="1"/>
          <p:nvPr/>
        </p:nvSpPr>
        <p:spPr>
          <a:xfrm>
            <a:off x="0" y="1120602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PHẦN MỀM QUẢN LÝ NHIỀU QUÁN</a:t>
            </a:r>
          </a:p>
          <a:p>
            <a:pPr algn="ctr"/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CHINH CHIẾN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B7BF8-177C-44E7-8682-B61218A592DF}"/>
              </a:ext>
            </a:extLst>
          </p:cNvPr>
          <p:cNvSpPr txBox="1"/>
          <p:nvPr/>
        </p:nvSpPr>
        <p:spPr>
          <a:xfrm>
            <a:off x="7146287" y="398307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  <a:latin typeface="iCiel Finch" panose="02000508040000020003" pitchFamily="2" charset="0"/>
              </a:rPr>
              <a:t>Thành viên: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E715F-D58B-427F-9BF2-2D475013C05F}"/>
              </a:ext>
            </a:extLst>
          </p:cNvPr>
          <p:cNvSpPr txBox="1"/>
          <p:nvPr/>
        </p:nvSpPr>
        <p:spPr>
          <a:xfrm>
            <a:off x="8975086" y="3976576"/>
            <a:ext cx="321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iCiel Finch" panose="02000508040000020003" pitchFamily="2" charset="0"/>
              </a:rPr>
              <a:t>Tạ Quang Khôi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5359B-0E9C-4C31-85D6-7C5C75BD90CA}"/>
              </a:ext>
            </a:extLst>
          </p:cNvPr>
          <p:cNvSpPr txBox="1"/>
          <p:nvPr/>
        </p:nvSpPr>
        <p:spPr>
          <a:xfrm>
            <a:off x="8975087" y="4574345"/>
            <a:ext cx="321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iCiel Finch" panose="02000508040000020003" pitchFamily="2" charset="0"/>
              </a:rPr>
              <a:t>Trần Trọng Tiến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0B253-B673-459E-B692-2EFBC7319C19}"/>
              </a:ext>
            </a:extLst>
          </p:cNvPr>
          <p:cNvSpPr txBox="1"/>
          <p:nvPr/>
        </p:nvSpPr>
        <p:spPr>
          <a:xfrm>
            <a:off x="8975085" y="5172114"/>
            <a:ext cx="321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iCiel Finch" panose="02000508040000020003" pitchFamily="2" charset="0"/>
              </a:rPr>
              <a:t>Phan Trung Long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582ED-DCB8-4776-A480-FF4D70DBA0CC}"/>
              </a:ext>
            </a:extLst>
          </p:cNvPr>
          <p:cNvSpPr txBox="1"/>
          <p:nvPr/>
        </p:nvSpPr>
        <p:spPr>
          <a:xfrm>
            <a:off x="8975084" y="5737398"/>
            <a:ext cx="321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iCiel Finch" panose="02000508040000020003" pitchFamily="2" charset="0"/>
              </a:rPr>
              <a:t>Lê Quốc Khánh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B5B172-45CC-45BE-A36C-053F44663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333" y="2897577"/>
            <a:ext cx="6823611" cy="45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15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6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1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6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1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650"/>
                            </p:stCondLst>
                            <p:childTnLst>
                              <p:par>
                                <p:cTn id="3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150"/>
                            </p:stCondLst>
                            <p:childTnLst>
                              <p:par>
                                <p:cTn id="3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	2. </a:t>
            </a:r>
            <a:r>
              <a:rPr lang="vi-VN" sz="4800" b="1">
                <a:solidFill>
                  <a:schemeClr val="bg1"/>
                </a:solidFill>
                <a:latin typeface="iCiel Finch" panose="02000508040000020003" pitchFamily="2" charset="0"/>
              </a:rPr>
              <a:t>Sơ đồ Use Case </a:t>
            </a:r>
            <a:endParaRPr lang="en-US" sz="48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9E04-128E-4651-9F91-CFB750BA54CB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B. Phân tích hệ thống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462E3-9782-4B2A-9586-4FCD345A5389}"/>
              </a:ext>
            </a:extLst>
          </p:cNvPr>
          <p:cNvSpPr txBox="1"/>
          <p:nvPr/>
        </p:nvSpPr>
        <p:spPr>
          <a:xfrm>
            <a:off x="1" y="189020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Quản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lý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E13BF-1771-4B3E-B49F-5F1A28437897}"/>
              </a:ext>
            </a:extLst>
          </p:cNvPr>
          <p:cNvGrpSpPr/>
          <p:nvPr/>
        </p:nvGrpSpPr>
        <p:grpSpPr>
          <a:xfrm>
            <a:off x="2664871" y="2681569"/>
            <a:ext cx="6862258" cy="3940858"/>
            <a:chOff x="2664871" y="2681569"/>
            <a:chExt cx="6862258" cy="39408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A3333D-C900-4CD8-8287-7BE851560AA9}"/>
                </a:ext>
              </a:extLst>
            </p:cNvPr>
            <p:cNvSpPr/>
            <p:nvPr/>
          </p:nvSpPr>
          <p:spPr>
            <a:xfrm>
              <a:off x="2664871" y="2681569"/>
              <a:ext cx="6862258" cy="3940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 descr="Chart, funnel chart&#10;&#10;Description automatically generated">
              <a:extLst>
                <a:ext uri="{FF2B5EF4-FFF2-40B4-BE49-F238E27FC236}">
                  <a16:creationId xmlns:a16="http://schemas.microsoft.com/office/drawing/2014/main" id="{1848B5E2-F6B1-4B40-BA86-5D824B65D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099" y="2945974"/>
              <a:ext cx="6241803" cy="341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14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	2. </a:t>
            </a:r>
            <a:r>
              <a:rPr lang="vi-VN" sz="4800" b="1">
                <a:solidFill>
                  <a:schemeClr val="bg1"/>
                </a:solidFill>
                <a:latin typeface="iCiel Finch" panose="02000508040000020003" pitchFamily="2" charset="0"/>
              </a:rPr>
              <a:t>Sơ đồ Use Case </a:t>
            </a:r>
            <a:endParaRPr lang="en-US" sz="48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9E04-128E-4651-9F91-CFB750BA54CB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B. Phân tích hệ thống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DF4A74-DFA1-4281-83A9-68C93F7FA713}"/>
              </a:ext>
            </a:extLst>
          </p:cNvPr>
          <p:cNvGrpSpPr/>
          <p:nvPr/>
        </p:nvGrpSpPr>
        <p:grpSpPr>
          <a:xfrm>
            <a:off x="2664871" y="2721199"/>
            <a:ext cx="6862258" cy="3940858"/>
            <a:chOff x="2664871" y="2681569"/>
            <a:chExt cx="6862258" cy="39408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A3333D-C900-4CD8-8287-7BE851560AA9}"/>
                </a:ext>
              </a:extLst>
            </p:cNvPr>
            <p:cNvSpPr/>
            <p:nvPr/>
          </p:nvSpPr>
          <p:spPr>
            <a:xfrm>
              <a:off x="2664871" y="2681569"/>
              <a:ext cx="6862258" cy="3940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46" name="Picture 2" descr="Graphical user interface, chart, application, funnel chart&#10;&#10;Description automatically generated">
              <a:extLst>
                <a:ext uri="{FF2B5EF4-FFF2-40B4-BE49-F238E27FC236}">
                  <a16:creationId xmlns:a16="http://schemas.microsoft.com/office/drawing/2014/main" id="{5928D387-12B3-4B59-A142-C574438B9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13" y="3094661"/>
              <a:ext cx="6429375" cy="311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31C09B-2408-465C-BFC0-B1C32FF7BF65}"/>
              </a:ext>
            </a:extLst>
          </p:cNvPr>
          <p:cNvSpPr txBox="1"/>
          <p:nvPr/>
        </p:nvSpPr>
        <p:spPr>
          <a:xfrm>
            <a:off x="740230" y="189020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Nhân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viên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pha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chế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6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	2. </a:t>
            </a:r>
            <a:r>
              <a:rPr lang="vi-VN" sz="4800" b="1">
                <a:solidFill>
                  <a:schemeClr val="bg1"/>
                </a:solidFill>
                <a:latin typeface="iCiel Finch" panose="02000508040000020003" pitchFamily="2" charset="0"/>
              </a:rPr>
              <a:t>Sơ đồ Use Case </a:t>
            </a:r>
            <a:endParaRPr lang="en-US" sz="48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9E04-128E-4651-9F91-CFB750BA54CB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B. Phân tích hệ thống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EAEA4-B470-4ABB-9577-46446AB164F7}"/>
              </a:ext>
            </a:extLst>
          </p:cNvPr>
          <p:cNvSpPr txBox="1"/>
          <p:nvPr/>
        </p:nvSpPr>
        <p:spPr>
          <a:xfrm>
            <a:off x="348343" y="189020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Nhân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viên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thu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ngân</a:t>
            </a:r>
            <a:endParaRPr lang="en-US" sz="48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E783E1-1237-427A-8FA6-34B3E3B9A932}"/>
              </a:ext>
            </a:extLst>
          </p:cNvPr>
          <p:cNvGrpSpPr/>
          <p:nvPr/>
        </p:nvGrpSpPr>
        <p:grpSpPr>
          <a:xfrm>
            <a:off x="2664871" y="2721199"/>
            <a:ext cx="6862258" cy="3940858"/>
            <a:chOff x="2664871" y="2721199"/>
            <a:chExt cx="6862258" cy="39408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A3333D-C900-4CD8-8287-7BE851560AA9}"/>
                </a:ext>
              </a:extLst>
            </p:cNvPr>
            <p:cNvSpPr/>
            <p:nvPr/>
          </p:nvSpPr>
          <p:spPr>
            <a:xfrm>
              <a:off x="2664871" y="2721199"/>
              <a:ext cx="6862258" cy="3940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70" name="Picture 2" descr="Graphical user interface, chart, application, funnel chart&#10;&#10;Description automatically generated">
              <a:extLst>
                <a:ext uri="{FF2B5EF4-FFF2-40B4-BE49-F238E27FC236}">
                  <a16:creationId xmlns:a16="http://schemas.microsoft.com/office/drawing/2014/main" id="{DA0F0A21-38B0-45CB-BB0E-8EF78B29F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5" y="3134290"/>
              <a:ext cx="6296025" cy="311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19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	3. </a:t>
            </a:r>
            <a:r>
              <a:rPr lang="vi-VN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Sơ đồ 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9E04-128E-4651-9F91-CFB750BA54CB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B. Phân tích hệ thống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D4F6F1-2588-4BAF-9BAE-BC8B40FB4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36584" y="1890201"/>
            <a:ext cx="77188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35E8EF2-F053-47DA-A2E3-4E3B8BB9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67929" y="1901517"/>
            <a:ext cx="1856135" cy="459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❌QuanLy - LichLam" descr="Diagram&#10;&#10;Description automatically generated" hidden="1">
            <a:extLst>
              <a:ext uri="{FF2B5EF4-FFF2-40B4-BE49-F238E27FC236}">
                <a16:creationId xmlns:a16="http://schemas.microsoft.com/office/drawing/2014/main" id="{2D3C8D11-3918-4447-8A70-209BE796B1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27" y="1890202"/>
            <a:ext cx="2430540" cy="461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95B61FBD-1C29-4B3E-871C-7C75A165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74" y="1890202"/>
            <a:ext cx="2444047" cy="461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5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	4. </a:t>
            </a:r>
            <a:r>
              <a:rPr lang="vi-VN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Sơ đồ Tuần tự </a:t>
            </a:r>
            <a:endParaRPr lang="en-US" sz="48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9E04-128E-4651-9F91-CFB750BA54CB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B. Phân tích hệ thống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E9DB1-68B1-4E93-BF10-55F2D985B8CC}"/>
              </a:ext>
            </a:extLst>
          </p:cNvPr>
          <p:cNvSpPr txBox="1"/>
          <p:nvPr/>
        </p:nvSpPr>
        <p:spPr>
          <a:xfrm>
            <a:off x="1" y="296733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Chi tiết trong file word</a:t>
            </a:r>
          </a:p>
        </p:txBody>
      </p:sp>
    </p:spTree>
    <p:extLst>
      <p:ext uri="{BB962C8B-B14F-4D97-AF65-F5344CB8AC3E}">
        <p14:creationId xmlns:p14="http://schemas.microsoft.com/office/powerpoint/2010/main" val="172814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F0858-4857-4919-8272-2CFA009E50FB}"/>
              </a:ext>
            </a:extLst>
          </p:cNvPr>
          <p:cNvSpPr/>
          <p:nvPr/>
        </p:nvSpPr>
        <p:spPr>
          <a:xfrm>
            <a:off x="1366345" y="1890202"/>
            <a:ext cx="9333186" cy="457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	5. </a:t>
            </a:r>
            <a:r>
              <a:rPr lang="vi-VN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Sơ đồ Cơ sở dữ liệu </a:t>
            </a:r>
            <a:endParaRPr lang="en-US" sz="48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9E04-128E-4651-9F91-CFB750BA54CB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B. Phân tích hệ thống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4DB66-1029-4FDF-A6E3-F1DD3ECC7BA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25" y="2026077"/>
            <a:ext cx="8963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	6. </a:t>
            </a:r>
            <a:r>
              <a:rPr lang="vi-VN" sz="4800" b="1">
                <a:solidFill>
                  <a:schemeClr val="bg1"/>
                </a:solidFill>
                <a:latin typeface="iCiel Finch" panose="02000508040000020003" pitchFamily="2" charset="0"/>
              </a:rPr>
              <a:t>Độ hoàn thành chức năng</a:t>
            </a:r>
            <a:endParaRPr lang="en-US" sz="48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9E04-128E-4651-9F91-CFB750BA54CB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B. Phân tích hệ thống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18141-2DA6-4B63-970F-B0CBBB8C70CA}"/>
              </a:ext>
            </a:extLst>
          </p:cNvPr>
          <p:cNvSpPr txBox="1"/>
          <p:nvPr/>
        </p:nvSpPr>
        <p:spPr>
          <a:xfrm>
            <a:off x="0" y="217786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Kho Hàng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C1DA-F598-48F3-AC85-7C2FFF1ECB15}"/>
              </a:ext>
            </a:extLst>
          </p:cNvPr>
          <p:cNvSpPr txBox="1"/>
          <p:nvPr/>
        </p:nvSpPr>
        <p:spPr>
          <a:xfrm>
            <a:off x="-2" y="282156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</a:t>
            </a:r>
            <a:r>
              <a:rPr lang="vi-VN" sz="3600" b="1">
                <a:solidFill>
                  <a:schemeClr val="bg1"/>
                </a:solidFill>
                <a:latin typeface="iCiel Finch" panose="02000508040000020003" pitchFamily="2" charset="0"/>
              </a:rPr>
              <a:t>Thực Đơn</a:t>
            </a:r>
            <a:endParaRPr lang="en-US" sz="36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823A8-42BC-4390-ADED-B02387D1C7AA}"/>
              </a:ext>
            </a:extLst>
          </p:cNvPr>
          <p:cNvSpPr txBox="1"/>
          <p:nvPr/>
        </p:nvSpPr>
        <p:spPr>
          <a:xfrm>
            <a:off x="-2" y="346789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Nhân Viên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41966-B4C6-4546-8DA1-3E9B74A0F415}"/>
              </a:ext>
            </a:extLst>
          </p:cNvPr>
          <p:cNvSpPr txBox="1"/>
          <p:nvPr/>
        </p:nvSpPr>
        <p:spPr>
          <a:xfrm>
            <a:off x="1" y="411160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Tạo tài khoản mới cho nhân viên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E7C2E-9B1C-40A5-8F6B-C8EC047C183D}"/>
              </a:ext>
            </a:extLst>
          </p:cNvPr>
          <p:cNvSpPr txBox="1"/>
          <p:nvPr/>
        </p:nvSpPr>
        <p:spPr>
          <a:xfrm>
            <a:off x="1" y="475530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Đăng Nhập, Đăng Xuất</a:t>
            </a:r>
          </a:p>
        </p:txBody>
      </p:sp>
    </p:spTree>
    <p:extLst>
      <p:ext uri="{BB962C8B-B14F-4D97-AF65-F5344CB8AC3E}">
        <p14:creationId xmlns:p14="http://schemas.microsoft.com/office/powerpoint/2010/main" val="26408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	7. </a:t>
            </a:r>
            <a:r>
              <a:rPr lang="vi-VN" sz="4800" b="1">
                <a:solidFill>
                  <a:schemeClr val="bg1"/>
                </a:solidFill>
                <a:latin typeface="iCiel Finch" panose="02000508040000020003" pitchFamily="2" charset="0"/>
              </a:rPr>
              <a:t>Hướng phát triển</a:t>
            </a:r>
            <a:endParaRPr lang="en-US" sz="48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9E04-128E-4651-9F91-CFB750BA54CB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B. Phân tích hệ thống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18141-2DA6-4B63-970F-B0CBBB8C70CA}"/>
              </a:ext>
            </a:extLst>
          </p:cNvPr>
          <p:cNvSpPr txBox="1"/>
          <p:nvPr/>
        </p:nvSpPr>
        <p:spPr>
          <a:xfrm>
            <a:off x="0" y="217786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Phát triển ứng dụng Mobile để đặt hàng không cần máy bán hàng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C1DA-F598-48F3-AC85-7C2FFF1ECB15}"/>
              </a:ext>
            </a:extLst>
          </p:cNvPr>
          <p:cNvSpPr txBox="1"/>
          <p:nvPr/>
        </p:nvSpPr>
        <p:spPr>
          <a:xfrm>
            <a:off x="-2" y="282156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</a:t>
            </a:r>
            <a:r>
              <a:rPr lang="vi-VN" sz="3600" b="1">
                <a:solidFill>
                  <a:schemeClr val="bg1"/>
                </a:solidFill>
                <a:latin typeface="iCiel Finch" panose="02000508040000020003" pitchFamily="2" charset="0"/>
              </a:rPr>
              <a:t>Chia ra làm phần Server và phần Client (dành cho việc người dùng muốn tự host bằng phần cứng riêng)</a:t>
            </a:r>
            <a:endParaRPr lang="en-US" sz="36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4" grpId="0"/>
      <p:bldP spid="4" grpId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93416-05AA-4B55-8C4E-2039F4E7F361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iCiel Brush Up" panose="02000000000000000000" pitchFamily="2" charset="0"/>
              </a:rPr>
              <a:t>	C. Giao </a:t>
            </a:r>
            <a:r>
              <a:rPr lang="en-US" sz="5400" dirty="0" err="1">
                <a:solidFill>
                  <a:schemeClr val="bg1"/>
                </a:solidFill>
                <a:latin typeface="iCiel Brush Up" panose="02000000000000000000" pitchFamily="2" charset="0"/>
              </a:rPr>
              <a:t>diện</a:t>
            </a:r>
            <a:r>
              <a:rPr lang="en-US" sz="5400" dirty="0">
                <a:solidFill>
                  <a:schemeClr val="bg1"/>
                </a:solidFill>
                <a:latin typeface="iCiel Brush Up" panose="02000000000000000000" pitchFamily="2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iCiel Brush Up" panose="02000000000000000000" pitchFamily="2" charset="0"/>
              </a:rPr>
              <a:t>phần</a:t>
            </a:r>
            <a:r>
              <a:rPr lang="en-US" sz="5400" dirty="0">
                <a:solidFill>
                  <a:schemeClr val="bg1"/>
                </a:solidFill>
                <a:latin typeface="iCiel Brush Up" panose="02000000000000000000" pitchFamily="2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iCiel Brush Up" panose="02000000000000000000" pitchFamily="2" charset="0"/>
              </a:rPr>
              <a:t>mềm</a:t>
            </a:r>
            <a:endParaRPr lang="en-US" sz="5400" dirty="0">
              <a:solidFill>
                <a:schemeClr val="bg1"/>
              </a:solidFill>
              <a:latin typeface="iCiel Brush Up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D8F81AF-55D1-4EFB-8129-102C46CEBFD2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A. Tổng quan đề tài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	1. Lý do chọn đề tài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9550C-37CF-4A05-A62E-4A6A6A4CB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3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D8F81AF-55D1-4EFB-8129-102C46CEBFD2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A. Tổng quan đề tài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	2. </a:t>
            </a:r>
            <a:r>
              <a:rPr lang="vi-VN" sz="4800" b="1">
                <a:solidFill>
                  <a:schemeClr val="bg1"/>
                </a:solidFill>
                <a:latin typeface="iCiel Finch" panose="02000508040000020003" pitchFamily="2" charset="0"/>
              </a:rPr>
              <a:t>Khảo sát sơ bộ </a:t>
            </a:r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21ECF-81A3-4B59-95E0-75E7FC59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1"/>
            <a:ext cx="8146143" cy="81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D8F81AF-55D1-4EFB-8129-102C46CEBFD2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A. Tổng quan đề tài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	3. </a:t>
            </a:r>
            <a:r>
              <a:rPr lang="vi-VN" sz="4800" b="1">
                <a:solidFill>
                  <a:schemeClr val="bg1"/>
                </a:solidFill>
                <a:latin typeface="iCiel Finch" panose="02000508040000020003" pitchFamily="2" charset="0"/>
              </a:rPr>
              <a:t>Khảo sát hệ thống </a:t>
            </a:r>
            <a:endParaRPr lang="en-US" sz="48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552C-77AA-4E2D-8D88-2CDBB6B84A23}"/>
              </a:ext>
            </a:extLst>
          </p:cNvPr>
          <p:cNvSpPr txBox="1"/>
          <p:nvPr/>
        </p:nvSpPr>
        <p:spPr>
          <a:xfrm>
            <a:off x="1" y="189020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Chủ quán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4020A-5A54-49E0-A043-02E931C5D998}"/>
              </a:ext>
            </a:extLst>
          </p:cNvPr>
          <p:cNvSpPr txBox="1"/>
          <p:nvPr/>
        </p:nvSpPr>
        <p:spPr>
          <a:xfrm>
            <a:off x="2844800" y="189020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Quản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lý</a:t>
            </a:r>
            <a:endParaRPr lang="en-US" sz="48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8AE59-B0E2-483B-BE73-0D4F5070E4FF}"/>
              </a:ext>
            </a:extLst>
          </p:cNvPr>
          <p:cNvSpPr txBox="1"/>
          <p:nvPr/>
        </p:nvSpPr>
        <p:spPr>
          <a:xfrm>
            <a:off x="5689599" y="189020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Nhân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viên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pha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chế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9357C-4EB2-45B2-A684-8E104D88BA03}"/>
              </a:ext>
            </a:extLst>
          </p:cNvPr>
          <p:cNvSpPr txBox="1"/>
          <p:nvPr/>
        </p:nvSpPr>
        <p:spPr>
          <a:xfrm>
            <a:off x="8534398" y="189020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Nhân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viên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thu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ngân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F363F-C2A1-4384-997F-3BD0E151A422}"/>
              </a:ext>
            </a:extLst>
          </p:cNvPr>
          <p:cNvSpPr txBox="1"/>
          <p:nvPr/>
        </p:nvSpPr>
        <p:spPr>
          <a:xfrm>
            <a:off x="0" y="272119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Xem thống kê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ACE56-2049-4C75-A83A-8EF20983FB8C}"/>
              </a:ext>
            </a:extLst>
          </p:cNvPr>
          <p:cNvSpPr txBox="1"/>
          <p:nvPr/>
        </p:nvSpPr>
        <p:spPr>
          <a:xfrm>
            <a:off x="-2" y="336490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iCiel Finch" panose="02000508040000020003" pitchFamily="2" charset="0"/>
              </a:rPr>
              <a:t>	- </a:t>
            </a:r>
            <a:r>
              <a:rPr lang="vi-VN" sz="3600" b="1" dirty="0">
                <a:solidFill>
                  <a:schemeClr val="bg1"/>
                </a:solidFill>
                <a:latin typeface="iCiel Finch" panose="02000508040000020003" pitchFamily="2" charset="0"/>
              </a:rPr>
              <a:t>Quản lý đơn hàng</a:t>
            </a:r>
            <a:endParaRPr lang="en-US" sz="36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D26FD-E084-4649-A7E0-1699DB01BB97}"/>
              </a:ext>
            </a:extLst>
          </p:cNvPr>
          <p:cNvSpPr txBox="1"/>
          <p:nvPr/>
        </p:nvSpPr>
        <p:spPr>
          <a:xfrm>
            <a:off x="-2" y="401123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Quản lý kho hàng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7DB7AC-1BF1-462F-B21D-F37670EA1AFE}"/>
              </a:ext>
            </a:extLst>
          </p:cNvPr>
          <p:cNvSpPr txBox="1"/>
          <p:nvPr/>
        </p:nvSpPr>
        <p:spPr>
          <a:xfrm>
            <a:off x="-4" y="465494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iCiel Finch" panose="02000508040000020003" pitchFamily="2" charset="0"/>
              </a:rPr>
              <a:t>	- </a:t>
            </a:r>
            <a:r>
              <a:rPr lang="vi-VN" sz="3600" b="1" dirty="0">
                <a:solidFill>
                  <a:schemeClr val="bg1"/>
                </a:solidFill>
                <a:latin typeface="iCiel Finch" panose="02000508040000020003" pitchFamily="2" charset="0"/>
              </a:rPr>
              <a:t>Quản lý thực đơn</a:t>
            </a:r>
            <a:endParaRPr lang="en-US" sz="36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9DF94-6B79-4257-9B32-F8037B83EC34}"/>
              </a:ext>
            </a:extLst>
          </p:cNvPr>
          <p:cNvSpPr txBox="1"/>
          <p:nvPr/>
        </p:nvSpPr>
        <p:spPr>
          <a:xfrm>
            <a:off x="-6" y="529864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iCiel Finch" panose="02000508040000020003" pitchFamily="2" charset="0"/>
              </a:rPr>
              <a:t>	- </a:t>
            </a:r>
            <a:r>
              <a:rPr lang="en-US" sz="36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Quản</a:t>
            </a:r>
            <a:r>
              <a:rPr lang="en-US" sz="36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lý</a:t>
            </a:r>
            <a:r>
              <a:rPr lang="en-US" sz="36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nhân</a:t>
            </a:r>
            <a:r>
              <a:rPr lang="en-US" sz="36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sự</a:t>
            </a:r>
            <a:endParaRPr lang="en-US" sz="36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84A8D-4AE7-4BE4-BA67-47BD7327151D}"/>
              </a:ext>
            </a:extLst>
          </p:cNvPr>
          <p:cNvSpPr txBox="1"/>
          <p:nvPr/>
        </p:nvSpPr>
        <p:spPr>
          <a:xfrm>
            <a:off x="-8" y="594235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Cài đặt</a:t>
            </a:r>
          </a:p>
        </p:txBody>
      </p:sp>
    </p:spTree>
    <p:extLst>
      <p:ext uri="{BB962C8B-B14F-4D97-AF65-F5344CB8AC3E}">
        <p14:creationId xmlns:p14="http://schemas.microsoft.com/office/powerpoint/2010/main" val="35574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D8F81AF-55D1-4EFB-8129-102C46CEBFD2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A. Tổng quan đề tài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	3. </a:t>
            </a:r>
            <a:r>
              <a:rPr lang="vi-VN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Khảo sát hệ thống </a:t>
            </a:r>
            <a:endParaRPr lang="en-US" sz="48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552C-77AA-4E2D-8D88-2CDBB6B84A23}"/>
              </a:ext>
            </a:extLst>
          </p:cNvPr>
          <p:cNvSpPr txBox="1"/>
          <p:nvPr/>
        </p:nvSpPr>
        <p:spPr>
          <a:xfrm>
            <a:off x="1" y="189020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Quản lý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F363F-C2A1-4384-997F-3BD0E151A422}"/>
              </a:ext>
            </a:extLst>
          </p:cNvPr>
          <p:cNvSpPr txBox="1"/>
          <p:nvPr/>
        </p:nvSpPr>
        <p:spPr>
          <a:xfrm>
            <a:off x="0" y="272119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Xem thống kê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ACE56-2049-4C75-A83A-8EF20983FB8C}"/>
              </a:ext>
            </a:extLst>
          </p:cNvPr>
          <p:cNvSpPr txBox="1"/>
          <p:nvPr/>
        </p:nvSpPr>
        <p:spPr>
          <a:xfrm>
            <a:off x="-2" y="336490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</a:t>
            </a:r>
            <a:r>
              <a:rPr lang="vi-VN" sz="3600" b="1">
                <a:solidFill>
                  <a:schemeClr val="bg1"/>
                </a:solidFill>
                <a:latin typeface="iCiel Finch" panose="02000508040000020003" pitchFamily="2" charset="0"/>
              </a:rPr>
              <a:t>Quản lý đơn hàng</a:t>
            </a:r>
            <a:endParaRPr lang="en-US" sz="36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D26FD-E084-4649-A7E0-1699DB01BB97}"/>
              </a:ext>
            </a:extLst>
          </p:cNvPr>
          <p:cNvSpPr txBox="1"/>
          <p:nvPr/>
        </p:nvSpPr>
        <p:spPr>
          <a:xfrm>
            <a:off x="-2" y="401123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Quản lý kho hàng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7DB7AC-1BF1-462F-B21D-F37670EA1AFE}"/>
              </a:ext>
            </a:extLst>
          </p:cNvPr>
          <p:cNvSpPr txBox="1"/>
          <p:nvPr/>
        </p:nvSpPr>
        <p:spPr>
          <a:xfrm>
            <a:off x="-4" y="465494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</a:t>
            </a:r>
            <a:r>
              <a:rPr lang="vi-VN" sz="3600" b="1">
                <a:solidFill>
                  <a:schemeClr val="bg1"/>
                </a:solidFill>
                <a:latin typeface="iCiel Finch" panose="02000508040000020003" pitchFamily="2" charset="0"/>
              </a:rPr>
              <a:t>Quản lý thực đơn</a:t>
            </a:r>
            <a:endParaRPr lang="en-US" sz="36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9DF94-6B79-4257-9B32-F8037B83EC34}"/>
              </a:ext>
            </a:extLst>
          </p:cNvPr>
          <p:cNvSpPr txBox="1"/>
          <p:nvPr/>
        </p:nvSpPr>
        <p:spPr>
          <a:xfrm>
            <a:off x="-6" y="529864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Quản lý nhân sự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84A8D-4AE7-4BE4-BA67-47BD7327151D}"/>
              </a:ext>
            </a:extLst>
          </p:cNvPr>
          <p:cNvSpPr txBox="1"/>
          <p:nvPr/>
        </p:nvSpPr>
        <p:spPr>
          <a:xfrm>
            <a:off x="-8" y="594235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Cài đặt</a:t>
            </a:r>
          </a:p>
        </p:txBody>
      </p:sp>
    </p:spTree>
    <p:extLst>
      <p:ext uri="{BB962C8B-B14F-4D97-AF65-F5344CB8AC3E}">
        <p14:creationId xmlns:p14="http://schemas.microsoft.com/office/powerpoint/2010/main" val="6681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D8F81AF-55D1-4EFB-8129-102C46CEBFD2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A. Tổng quan đề tài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	3. </a:t>
            </a:r>
            <a:r>
              <a:rPr lang="vi-VN" sz="4800" b="1">
                <a:solidFill>
                  <a:schemeClr val="bg1"/>
                </a:solidFill>
                <a:latin typeface="iCiel Finch" panose="02000508040000020003" pitchFamily="2" charset="0"/>
              </a:rPr>
              <a:t>Khảo sát hệ thống </a:t>
            </a:r>
            <a:endParaRPr lang="en-US" sz="48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552C-77AA-4E2D-8D88-2CDBB6B84A23}"/>
              </a:ext>
            </a:extLst>
          </p:cNvPr>
          <p:cNvSpPr txBox="1"/>
          <p:nvPr/>
        </p:nvSpPr>
        <p:spPr>
          <a:xfrm>
            <a:off x="740230" y="189020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Nhân viên pha chế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F363F-C2A1-4384-997F-3BD0E151A422}"/>
              </a:ext>
            </a:extLst>
          </p:cNvPr>
          <p:cNvSpPr txBox="1"/>
          <p:nvPr/>
        </p:nvSpPr>
        <p:spPr>
          <a:xfrm>
            <a:off x="0" y="272119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Xem thông tin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ACE56-2049-4C75-A83A-8EF20983FB8C}"/>
              </a:ext>
            </a:extLst>
          </p:cNvPr>
          <p:cNvSpPr txBox="1"/>
          <p:nvPr/>
        </p:nvSpPr>
        <p:spPr>
          <a:xfrm>
            <a:off x="-2" y="336490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Quản lý kho hàng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D26FD-E084-4649-A7E0-1699DB01BB97}"/>
              </a:ext>
            </a:extLst>
          </p:cNvPr>
          <p:cNvSpPr txBox="1"/>
          <p:nvPr/>
        </p:nvSpPr>
        <p:spPr>
          <a:xfrm>
            <a:off x="-2" y="401123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Cài đặt</a:t>
            </a:r>
          </a:p>
        </p:txBody>
      </p:sp>
    </p:spTree>
    <p:extLst>
      <p:ext uri="{BB962C8B-B14F-4D97-AF65-F5344CB8AC3E}">
        <p14:creationId xmlns:p14="http://schemas.microsoft.com/office/powerpoint/2010/main" val="39563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D8F81AF-55D1-4EFB-8129-102C46CEBFD2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A. Tổng quan đề tài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	3. </a:t>
            </a:r>
            <a:r>
              <a:rPr lang="vi-VN" sz="4800" b="1">
                <a:solidFill>
                  <a:schemeClr val="bg1"/>
                </a:solidFill>
                <a:latin typeface="iCiel Finch" panose="02000508040000020003" pitchFamily="2" charset="0"/>
              </a:rPr>
              <a:t>Khảo sát hệ thống </a:t>
            </a:r>
            <a:endParaRPr lang="en-US" sz="48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552C-77AA-4E2D-8D88-2CDBB6B84A23}"/>
              </a:ext>
            </a:extLst>
          </p:cNvPr>
          <p:cNvSpPr txBox="1"/>
          <p:nvPr/>
        </p:nvSpPr>
        <p:spPr>
          <a:xfrm>
            <a:off x="348343" y="189020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iCiel Finch" panose="02000508040000020003" pitchFamily="2" charset="0"/>
              </a:rPr>
              <a:t>Nhân viên thu ngân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F363F-C2A1-4384-997F-3BD0E151A422}"/>
              </a:ext>
            </a:extLst>
          </p:cNvPr>
          <p:cNvSpPr txBox="1"/>
          <p:nvPr/>
        </p:nvSpPr>
        <p:spPr>
          <a:xfrm>
            <a:off x="0" y="272119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Xem thông tin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ACE56-2049-4C75-A83A-8EF20983FB8C}"/>
              </a:ext>
            </a:extLst>
          </p:cNvPr>
          <p:cNvSpPr txBox="1"/>
          <p:nvPr/>
        </p:nvSpPr>
        <p:spPr>
          <a:xfrm>
            <a:off x="-2" y="336490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</a:t>
            </a:r>
            <a:r>
              <a:rPr lang="vi-VN" sz="3600" b="1">
                <a:solidFill>
                  <a:schemeClr val="bg1"/>
                </a:solidFill>
                <a:latin typeface="iCiel Finch" panose="02000508040000020003" pitchFamily="2" charset="0"/>
              </a:rPr>
              <a:t>Quản lý đơn hàng</a:t>
            </a:r>
            <a:endParaRPr lang="en-US" sz="3600" b="1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D26FD-E084-4649-A7E0-1699DB01BB97}"/>
              </a:ext>
            </a:extLst>
          </p:cNvPr>
          <p:cNvSpPr txBox="1"/>
          <p:nvPr/>
        </p:nvSpPr>
        <p:spPr>
          <a:xfrm>
            <a:off x="-2" y="401123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iCiel Finch" panose="02000508040000020003" pitchFamily="2" charset="0"/>
              </a:rPr>
              <a:t>	- Cài đặt</a:t>
            </a:r>
          </a:p>
        </p:txBody>
      </p:sp>
    </p:spTree>
    <p:extLst>
      <p:ext uri="{BB962C8B-B14F-4D97-AF65-F5344CB8AC3E}">
        <p14:creationId xmlns:p14="http://schemas.microsoft.com/office/powerpoint/2010/main" val="11387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  <p:bldP spid="5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	1. </a:t>
            </a:r>
            <a:r>
              <a:rPr lang="vi-VN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Sơ đồ tổ chức </a:t>
            </a:r>
            <a:endParaRPr lang="en-US" sz="48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9E04-128E-4651-9F91-CFB750BA54CB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iCiel Brush Up" panose="02000000000000000000" pitchFamily="2" charset="0"/>
              </a:rPr>
              <a:t>	B. </a:t>
            </a:r>
            <a:r>
              <a:rPr lang="en-US" sz="5400" dirty="0" err="1">
                <a:solidFill>
                  <a:schemeClr val="bg1"/>
                </a:solidFill>
                <a:latin typeface="iCiel Brush Up" panose="02000000000000000000" pitchFamily="2" charset="0"/>
              </a:rPr>
              <a:t>Phân</a:t>
            </a:r>
            <a:r>
              <a:rPr lang="en-US" sz="5400" dirty="0">
                <a:solidFill>
                  <a:schemeClr val="bg1"/>
                </a:solidFill>
                <a:latin typeface="iCiel Brush Up" panose="02000000000000000000" pitchFamily="2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iCiel Brush Up" panose="02000000000000000000" pitchFamily="2" charset="0"/>
              </a:rPr>
              <a:t>tích</a:t>
            </a:r>
            <a:r>
              <a:rPr lang="en-US" sz="5400" dirty="0">
                <a:solidFill>
                  <a:schemeClr val="bg1"/>
                </a:solidFill>
                <a:latin typeface="iCiel Brush Up" panose="02000000000000000000" pitchFamily="2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iCiel Brush Up" panose="02000000000000000000" pitchFamily="2" charset="0"/>
              </a:rPr>
              <a:t>hệ</a:t>
            </a:r>
            <a:r>
              <a:rPr lang="en-US" sz="5400" dirty="0">
                <a:solidFill>
                  <a:schemeClr val="bg1"/>
                </a:solidFill>
                <a:latin typeface="iCiel Brush Up" panose="02000000000000000000" pitchFamily="2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iCiel Brush Up" panose="02000000000000000000" pitchFamily="2" charset="0"/>
              </a:rPr>
              <a:t>thống</a:t>
            </a:r>
            <a:r>
              <a:rPr lang="en-US" sz="5400" dirty="0">
                <a:solidFill>
                  <a:schemeClr val="bg1"/>
                </a:solidFill>
                <a:latin typeface="iCiel Brush Up" panose="02000000000000000000" pitchFamily="2" charset="0"/>
              </a:rPr>
              <a:t> </a:t>
            </a:r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C41E8BEE-210B-4388-8A2D-60F8F6A1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03" y="1890202"/>
            <a:ext cx="7232194" cy="484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9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4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780495-23C1-441F-BFF7-17EAB77084CE}"/>
              </a:ext>
            </a:extLst>
          </p:cNvPr>
          <p:cNvSpPr txBox="1"/>
          <p:nvPr/>
        </p:nvSpPr>
        <p:spPr>
          <a:xfrm>
            <a:off x="-1" y="10592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	2. </a:t>
            </a:r>
            <a:r>
              <a:rPr lang="vi-VN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Sơ đồ Use Case </a:t>
            </a:r>
            <a:endParaRPr lang="en-US" sz="48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9E04-128E-4651-9F91-CFB750BA54CB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iCiel Brush Up" panose="02000000000000000000" pitchFamily="2" charset="0"/>
              </a:rPr>
              <a:t>	B. Phân tích hệ thống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462E3-9782-4B2A-9586-4FCD345A5389}"/>
              </a:ext>
            </a:extLst>
          </p:cNvPr>
          <p:cNvSpPr txBox="1"/>
          <p:nvPr/>
        </p:nvSpPr>
        <p:spPr>
          <a:xfrm>
            <a:off x="1" y="189020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Chủ</a:t>
            </a:r>
            <a:r>
              <a:rPr lang="en-US" sz="4800" b="1" dirty="0">
                <a:solidFill>
                  <a:schemeClr val="bg1"/>
                </a:solidFill>
                <a:latin typeface="iCiel Finch" panose="02000508040000020003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iCiel Finch" panose="02000508040000020003" pitchFamily="2" charset="0"/>
              </a:rPr>
              <a:t>quán</a:t>
            </a:r>
            <a:endParaRPr lang="en-US" sz="4800" b="1" dirty="0">
              <a:solidFill>
                <a:schemeClr val="bg1"/>
              </a:solidFill>
              <a:latin typeface="iCiel Finch" panose="02000508040000020003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2DA8D1-2BAA-4B33-B426-4BD06F721A53}"/>
              </a:ext>
            </a:extLst>
          </p:cNvPr>
          <p:cNvGrpSpPr/>
          <p:nvPr/>
        </p:nvGrpSpPr>
        <p:grpSpPr>
          <a:xfrm>
            <a:off x="2664871" y="2681569"/>
            <a:ext cx="6862258" cy="3940858"/>
            <a:chOff x="3186112" y="2721199"/>
            <a:chExt cx="6306231" cy="362154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A3333D-C900-4CD8-8287-7BE851560AA9}"/>
                </a:ext>
              </a:extLst>
            </p:cNvPr>
            <p:cNvSpPr/>
            <p:nvPr/>
          </p:nvSpPr>
          <p:spPr>
            <a:xfrm>
              <a:off x="3186112" y="2721199"/>
              <a:ext cx="6306231" cy="36215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612C1024-5502-422D-971C-EB87BBA95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340" y="2941295"/>
              <a:ext cx="5819775" cy="318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411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0A668D7-CEAC-4C43-9C96-9EA830FD3784}">
  <we:reference id="wa200000113" version="1.0.0.0" store="en-US" storeType="OMEX"/>
  <we:alternateReferences>
    <we:reference id="WA200000113" version="1.0.0.0" store="WA200000113" storeType="OMEX"/>
  </we:alternateReferences>
  <we:properties>
    <we:property name="drawioRecentList" value="&quot;{\&quot;8CF9FB8F937025DB!173349\&quot;:{\&quot;id\&quot;:\&quot;8CF9FB8F937025DB!173349\&quot;,\&quot;name\&quot;:\&quot;So do CSDL Tong quat.drawio\&quot;,\&quot;lastModifiedDateTime\&quot;:\&quot;2022-06-10T15:59:34.113Z\&quot;,\&quot;size\&quot;:4299,\&quot;parentReference\&quot;:{\&quot;driveId\&quot;:\&quot;8cf9fb8f937025db\&quot;,\&quot;driveType\&quot;:\&quot;personal\&quot;,\&quot;id\&quot;:\&quot;8CF9FB8F937025DB!173141\&quot;,\&quot;name\&quot;:\&quot;Sơ đồ Cơ sở dữ liệu\&quot;,\&quot;path\&quot;:\&quot;/drive/root:/Documents/Chinh-Chien-Database-Diagram/Chinh%20Chien%20Drawio/S%C6%A1%20%C4%91%E1%BB%93%20C%C6%A1%20s%E1%BB%9F%20d%E1%BB%AF%20li%E1%BB%87u\&quot;},\&quot;file\&quot;:{\&quot;mimeType\&quot;:\&quot;application/octet-stream\&quot;,\&quot;hashes\&quot;:{\&quot;quickXorHash\&quot;:\&quot;lUwRILjTcJuhFjQID0EtF9BJ4y4=\&quot;,\&quot;sha1Hash\&quot;:\&quot;59C136CAA2191172E27BBED7C1B0ED1FEDAE1402\&quot;,\&quot;sha256Hash\&quot;:\&quot;836896BE4D9C299F32142DCB3476AAB645C9A6DB725949ED9AE63EE2FF2C6C89\&quot;}},\&quot;createdBy\&quot;:{\&quot;application\&quot;:{\&quot;displayName\&quot;:\&quot;diagrams.net\&quot;,\&quot;id\&quot;:\&quot;4436ac77\&quot;},\&quot;device\&quot;:{\&quot;id\&quot;:\&quot;18c0057c167b20\&quot;},\&quot;user\&quot;:{\&quot;displayName\&quot;:\&quot;Keios Starqua\&quot;,\&quot;id\&quot;:\&quot;8cf9fb8f937025db\&quot;}},\&quot;lastModifiedBy\&quot;:{\&quot;application\&quot;:{\&quot;displayName\&quot;:\&quot;diagrams.net\&quot;,\&quot;id\&quot;:\&quot;4436ac77\&quot;},\&quot;device\&quot;:{\&quot;id\&quot;:\&quot;18c0057c167b20\&quot;},\&quot;user\&quot;:{\&quot;displayName\&quot;:\&quot;Keios Starqua\&quot;,\&quot;id\&quot;:\&quot;8cf9fb8f937025db\&quot;}},\&quot;fromOD\&quot;:true,\&quot;isDrawio\&quot;:true}}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458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iCiel Brush Up</vt:lpstr>
      <vt:lpstr>iCiel Finch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 Thịnh</dc:creator>
  <cp:lastModifiedBy>Keios Starqua</cp:lastModifiedBy>
  <cp:revision>44</cp:revision>
  <dcterms:created xsi:type="dcterms:W3CDTF">2022-06-10T08:39:29Z</dcterms:created>
  <dcterms:modified xsi:type="dcterms:W3CDTF">2022-06-11T06:03:27Z</dcterms:modified>
</cp:coreProperties>
</file>