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 Cty" id="{8C895EA6-9F71-4B89-A2EF-5DFE5089F2AC}">
          <p14:sldIdLst>
            <p14:sldId id="256"/>
          </p14:sldIdLst>
        </p14:section>
        <p14:section name="Chức năng của InforEAM" id="{B91B2F80-35A6-42F1-9607-484AC528D03D}">
          <p14:sldIdLst>
            <p14:sldId id="257"/>
            <p14:sldId id="259"/>
            <p14:sldId id="260"/>
          </p14:sldIdLst>
        </p14:section>
        <p14:section name="Cài đặt InforEAM" id="{255F28AD-D8A0-4E58-A732-267D8DE32FD4}">
          <p14:sldIdLst>
            <p14:sldId id="258"/>
          </p14:sldIdLst>
        </p14:section>
        <p14:section name="Cấu hình InforEAM" id="{5D083DF2-A2AE-4B67-88CD-3987EBE86F32}">
          <p14:sldIdLst>
            <p14:sldId id="262"/>
          </p14:sldIdLst>
        </p14:section>
        <p14:section name="Kết luận và Hướng phát triển" id="{91B0964C-6686-4E15-86C3-A8229AAAF68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ạ Quang,Khôi" userId="73cddc51-ecfb-42bf-bc20-655be86e5250" providerId="ADAL" clId="{44D93EEE-D9D0-4191-97F3-AAF79B549AB2}"/>
    <pc:docChg chg="undo custSel addSld delSld modSld sldOrd addSection modSection">
      <pc:chgData name="Tạ Quang,Khôi" userId="73cddc51-ecfb-42bf-bc20-655be86e5250" providerId="ADAL" clId="{44D93EEE-D9D0-4191-97F3-AAF79B549AB2}" dt="2022-08-14T09:32:47.485" v="1031" actId="20577"/>
      <pc:docMkLst>
        <pc:docMk/>
      </pc:docMkLst>
      <pc:sldChg chg="addSp delSp modSp new mod ord setBg">
        <pc:chgData name="Tạ Quang,Khôi" userId="73cddc51-ecfb-42bf-bc20-655be86e5250" providerId="ADAL" clId="{44D93EEE-D9D0-4191-97F3-AAF79B549AB2}" dt="2022-08-13T01:22:58.203" v="122" actId="403"/>
        <pc:sldMkLst>
          <pc:docMk/>
          <pc:sldMk cId="617756112" sldId="256"/>
        </pc:sldMkLst>
        <pc:spChg chg="mod">
          <ac:chgData name="Tạ Quang,Khôi" userId="73cddc51-ecfb-42bf-bc20-655be86e5250" providerId="ADAL" clId="{44D93EEE-D9D0-4191-97F3-AAF79B549AB2}" dt="2022-08-13T01:22:42.561" v="116" actId="2711"/>
          <ac:spMkLst>
            <pc:docMk/>
            <pc:sldMk cId="617756112" sldId="256"/>
            <ac:spMk id="2" creationId="{97B04301-0239-BBDE-907B-2011B843C44F}"/>
          </ac:spMkLst>
        </pc:spChg>
        <pc:spChg chg="mod">
          <ac:chgData name="Tạ Quang,Khôi" userId="73cddc51-ecfb-42bf-bc20-655be86e5250" providerId="ADAL" clId="{44D93EEE-D9D0-4191-97F3-AAF79B549AB2}" dt="2022-08-13T01:22:58.203" v="122" actId="403"/>
          <ac:spMkLst>
            <pc:docMk/>
            <pc:sldMk cId="617756112" sldId="256"/>
            <ac:spMk id="3" creationId="{4464529B-FFC0-9F16-8024-5BF53F844C0A}"/>
          </ac:spMkLst>
        </pc:spChg>
        <pc:spChg chg="add">
          <ac:chgData name="Tạ Quang,Khôi" userId="73cddc51-ecfb-42bf-bc20-655be86e5250" providerId="ADAL" clId="{44D93EEE-D9D0-4191-97F3-AAF79B549AB2}" dt="2022-08-13T01:22:12.488" v="112" actId="26606"/>
          <ac:spMkLst>
            <pc:docMk/>
            <pc:sldMk cId="617756112" sldId="256"/>
            <ac:spMk id="5" creationId="{907EF6B7-1338-4443-8C46-6A318D952DFD}"/>
          </ac:spMkLst>
        </pc:spChg>
        <pc:spChg chg="add">
          <ac:chgData name="Tạ Quang,Khôi" userId="73cddc51-ecfb-42bf-bc20-655be86e5250" providerId="ADAL" clId="{44D93EEE-D9D0-4191-97F3-AAF79B549AB2}" dt="2022-08-13T01:22:12.488" v="112" actId="26606"/>
          <ac:spMkLst>
            <pc:docMk/>
            <pc:sldMk cId="617756112" sldId="256"/>
            <ac:spMk id="6" creationId="{DAAE4CDD-124C-4DCF-9584-B6033B545DD5}"/>
          </ac:spMkLst>
        </pc:spChg>
        <pc:spChg chg="add">
          <ac:chgData name="Tạ Quang,Khôi" userId="73cddc51-ecfb-42bf-bc20-655be86e5250" providerId="ADAL" clId="{44D93EEE-D9D0-4191-97F3-AAF79B549AB2}" dt="2022-08-13T01:22:12.488" v="112" actId="26606"/>
          <ac:spMkLst>
            <pc:docMk/>
            <pc:sldMk cId="617756112" sldId="256"/>
            <ac:spMk id="7" creationId="{081E4A58-353D-44AE-B2FC-2A74E2E400F7}"/>
          </ac:spMkLst>
        </pc:spChg>
        <pc:spChg chg="add del">
          <ac:chgData name="Tạ Quang,Khôi" userId="73cddc51-ecfb-42bf-bc20-655be86e5250" providerId="ADAL" clId="{44D93EEE-D9D0-4191-97F3-AAF79B549AB2}" dt="2022-08-09T15:39:56.646" v="10" actId="26606"/>
          <ac:spMkLst>
            <pc:docMk/>
            <pc:sldMk cId="617756112" sldId="256"/>
            <ac:spMk id="8" creationId="{EFA9B6C6-A247-48A8-9A1C-1E36FA9456B5}"/>
          </ac:spMkLst>
        </pc:spChg>
        <pc:spChg chg="add del">
          <ac:chgData name="Tạ Quang,Khôi" userId="73cddc51-ecfb-42bf-bc20-655be86e5250" providerId="ADAL" clId="{44D93EEE-D9D0-4191-97F3-AAF79B549AB2}" dt="2022-08-09T15:39:56.646" v="10" actId="26606"/>
          <ac:spMkLst>
            <pc:docMk/>
            <pc:sldMk cId="617756112" sldId="256"/>
            <ac:spMk id="10" creationId="{C5CB530E-515E-412C-9DF1-5F8FFBD6F383}"/>
          </ac:spMkLst>
        </pc:spChg>
        <pc:spChg chg="add del">
          <ac:chgData name="Tạ Quang,Khôi" userId="73cddc51-ecfb-42bf-bc20-655be86e5250" providerId="ADAL" clId="{44D93EEE-D9D0-4191-97F3-AAF79B549AB2}" dt="2022-08-09T15:39:56.646" v="10" actId="26606"/>
          <ac:spMkLst>
            <pc:docMk/>
            <pc:sldMk cId="617756112" sldId="256"/>
            <ac:spMk id="12" creationId="{712D4376-A578-4FF1-94FC-245E7A6A489F}"/>
          </ac:spMkLst>
        </pc:spChg>
        <pc:spChg chg="add del">
          <ac:chgData name="Tạ Quang,Khôi" userId="73cddc51-ecfb-42bf-bc20-655be86e5250" providerId="ADAL" clId="{44D93EEE-D9D0-4191-97F3-AAF79B549AB2}" dt="2022-08-09T15:39:56.646" v="10" actId="26606"/>
          <ac:spMkLst>
            <pc:docMk/>
            <pc:sldMk cId="617756112" sldId="256"/>
            <ac:spMk id="14" creationId="{AEA7509D-F04F-40CB-A0B3-EEF16499CC9F}"/>
          </ac:spMkLst>
        </pc:spChg>
        <pc:spChg chg="add del">
          <ac:chgData name="Tạ Quang,Khôi" userId="73cddc51-ecfb-42bf-bc20-655be86e5250" providerId="ADAL" clId="{44D93EEE-D9D0-4191-97F3-AAF79B549AB2}" dt="2022-08-09T15:40:19.150" v="12" actId="26606"/>
          <ac:spMkLst>
            <pc:docMk/>
            <pc:sldMk cId="617756112" sldId="256"/>
            <ac:spMk id="22" creationId="{5A292AEA-2528-46C0-B426-95822B6141FB}"/>
          </ac:spMkLst>
        </pc:spChg>
        <pc:spChg chg="add del">
          <ac:chgData name="Tạ Quang,Khôi" userId="73cddc51-ecfb-42bf-bc20-655be86e5250" providerId="ADAL" clId="{44D93EEE-D9D0-4191-97F3-AAF79B549AB2}" dt="2022-08-09T15:40:19.150" v="12" actId="26606"/>
          <ac:spMkLst>
            <pc:docMk/>
            <pc:sldMk cId="617756112" sldId="256"/>
            <ac:spMk id="28" creationId="{D8B7B198-E4DF-43CD-AD8C-199884323745}"/>
          </ac:spMkLst>
        </pc:spChg>
        <pc:spChg chg="add del">
          <ac:chgData name="Tạ Quang,Khôi" userId="73cddc51-ecfb-42bf-bc20-655be86e5250" providerId="ADAL" clId="{44D93EEE-D9D0-4191-97F3-AAF79B549AB2}" dt="2022-08-09T15:40:19.150" v="12" actId="26606"/>
          <ac:spMkLst>
            <pc:docMk/>
            <pc:sldMk cId="617756112" sldId="256"/>
            <ac:spMk id="34" creationId="{2BE67753-EA0E-4819-8D22-0B6600CF7231}"/>
          </ac:spMkLst>
        </pc:spChg>
        <pc:spChg chg="add del">
          <ac:chgData name="Tạ Quang,Khôi" userId="73cddc51-ecfb-42bf-bc20-655be86e5250" providerId="ADAL" clId="{44D93EEE-D9D0-4191-97F3-AAF79B549AB2}" dt="2022-08-09T15:40:21.509" v="14" actId="26606"/>
          <ac:spMkLst>
            <pc:docMk/>
            <pc:sldMk cId="617756112" sldId="256"/>
            <ac:spMk id="38" creationId="{FFD48BC7-DC40-47DE-87EE-9F4B6ECB9ABB}"/>
          </ac:spMkLst>
        </pc:spChg>
        <pc:spChg chg="add del">
          <ac:chgData name="Tạ Quang,Khôi" userId="73cddc51-ecfb-42bf-bc20-655be86e5250" providerId="ADAL" clId="{44D93EEE-D9D0-4191-97F3-AAF79B549AB2}" dt="2022-08-09T15:40:21.509" v="14" actId="26606"/>
          <ac:spMkLst>
            <pc:docMk/>
            <pc:sldMk cId="617756112" sldId="256"/>
            <ac:spMk id="39" creationId="{E502BBC7-2C76-46F3-BC24-5985BC13DB88}"/>
          </ac:spMkLst>
        </pc:spChg>
        <pc:spChg chg="add del">
          <ac:chgData name="Tạ Quang,Khôi" userId="73cddc51-ecfb-42bf-bc20-655be86e5250" providerId="ADAL" clId="{44D93EEE-D9D0-4191-97F3-AAF79B549AB2}" dt="2022-08-09T15:40:21.509" v="14" actId="26606"/>
          <ac:spMkLst>
            <pc:docMk/>
            <pc:sldMk cId="617756112" sldId="256"/>
            <ac:spMk id="40" creationId="{C7F28D52-2A5F-4D23-81AE-7CB8B591C7AF}"/>
          </ac:spMkLst>
        </pc:spChg>
        <pc:spChg chg="add del">
          <ac:chgData name="Tạ Quang,Khôi" userId="73cddc51-ecfb-42bf-bc20-655be86e5250" providerId="ADAL" clId="{44D93EEE-D9D0-4191-97F3-AAF79B549AB2}" dt="2022-08-09T15:40:21.509" v="14" actId="26606"/>
          <ac:spMkLst>
            <pc:docMk/>
            <pc:sldMk cId="617756112" sldId="256"/>
            <ac:spMk id="41" creationId="{3629484E-3792-4B3D-89AD-7C8A1ED0E0D4}"/>
          </ac:spMkLst>
        </pc:spChg>
        <pc:grpChg chg="add del">
          <ac:chgData name="Tạ Quang,Khôi" userId="73cddc51-ecfb-42bf-bc20-655be86e5250" providerId="ADAL" clId="{44D93EEE-D9D0-4191-97F3-AAF79B549AB2}" dt="2022-08-09T15:40:19.150" v="12" actId="26606"/>
          <ac:grpSpMkLst>
            <pc:docMk/>
            <pc:sldMk cId="617756112" sldId="256"/>
            <ac:grpSpMk id="23" creationId="{87F87F1B-42BA-4AC7-A4E2-41544DDB2CE3}"/>
          </ac:grpSpMkLst>
        </pc:grpChg>
        <pc:grpChg chg="add del">
          <ac:chgData name="Tạ Quang,Khôi" userId="73cddc51-ecfb-42bf-bc20-655be86e5250" providerId="ADAL" clId="{44D93EEE-D9D0-4191-97F3-AAF79B549AB2}" dt="2022-08-09T15:40:19.150" v="12" actId="26606"/>
          <ac:grpSpMkLst>
            <pc:docMk/>
            <pc:sldMk cId="617756112" sldId="256"/>
            <ac:grpSpMk id="29" creationId="{967346A5-7569-4F15-AB5D-BE3DADF192C0}"/>
          </ac:grpSpMkLst>
        </pc:grpChg>
        <pc:grpChg chg="add del">
          <ac:chgData name="Tạ Quang,Khôi" userId="73cddc51-ecfb-42bf-bc20-655be86e5250" providerId="ADAL" clId="{44D93EEE-D9D0-4191-97F3-AAF79B549AB2}" dt="2022-08-09T15:40:19.150" v="12" actId="26606"/>
          <ac:grpSpMkLst>
            <pc:docMk/>
            <pc:sldMk cId="617756112" sldId="256"/>
            <ac:grpSpMk id="35" creationId="{D76D63AC-0421-45EC-B383-E79A61A78C6B}"/>
          </ac:grpSpMkLst>
        </pc:grpChg>
        <pc:cxnChg chg="add del">
          <ac:chgData name="Tạ Quang,Khôi" userId="73cddc51-ecfb-42bf-bc20-655be86e5250" providerId="ADAL" clId="{44D93EEE-D9D0-4191-97F3-AAF79B549AB2}" dt="2022-08-09T15:39:56.646" v="10" actId="26606"/>
          <ac:cxnSpMkLst>
            <pc:docMk/>
            <pc:sldMk cId="617756112" sldId="256"/>
            <ac:cxnSpMk id="16" creationId="{56020367-4FD5-4596-8E10-C5F095CD8DBF}"/>
          </ac:cxnSpMkLst>
        </pc:cxnChg>
      </pc:sldChg>
      <pc:sldChg chg="addSp modSp new mod ord setBg">
        <pc:chgData name="Tạ Quang,Khôi" userId="73cddc51-ecfb-42bf-bc20-655be86e5250" providerId="ADAL" clId="{44D93EEE-D9D0-4191-97F3-AAF79B549AB2}" dt="2022-08-14T09:26:25.406" v="218" actId="26606"/>
        <pc:sldMkLst>
          <pc:docMk/>
          <pc:sldMk cId="861913422" sldId="257"/>
        </pc:sldMkLst>
        <pc:spChg chg="mo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2" creationId="{A808FC39-B84D-2AD1-6A2C-F08A733A76D6}"/>
          </ac:spMkLst>
        </pc:spChg>
        <pc:spChg chg="mo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3" creationId="{40171AED-8F3D-CC66-AC1C-F10C33FA36EE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8" creationId="{E92FEB64-6EEA-4759-B4A4-BD2C1E660BA8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10" creationId="{B10BB131-AC8E-4A8E-A5D1-36260F720C3B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12" creationId="{14847E93-7DC1-4D4B-8829-B19AA7137C50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14" creationId="{5566D6E1-03A1-4D73-A4E0-35D74D568A04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16" creationId="{9F835A99-04AC-494A-A572-AFE8413CC938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18" creationId="{7B786209-1B0B-4CA9-9BDD-F7327066A84D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20" creationId="{2D2964BB-484D-45AE-AD66-D407D0629652}"/>
          </ac:spMkLst>
        </pc:spChg>
        <pc:spChg chg="add">
          <ac:chgData name="Tạ Quang,Khôi" userId="73cddc51-ecfb-42bf-bc20-655be86e5250" providerId="ADAL" clId="{44D93EEE-D9D0-4191-97F3-AAF79B549AB2}" dt="2022-08-14T09:26:25.406" v="218" actId="26606"/>
          <ac:spMkLst>
            <pc:docMk/>
            <pc:sldMk cId="861913422" sldId="257"/>
            <ac:spMk id="22" creationId="{6691AC69-A76E-4DAB-B565-468B6B87ACF3}"/>
          </ac:spMkLst>
        </pc:spChg>
      </pc:sldChg>
      <pc:sldChg chg="addSp modSp new mod ord setBg">
        <pc:chgData name="Tạ Quang,Khôi" userId="73cddc51-ecfb-42bf-bc20-655be86e5250" providerId="ADAL" clId="{44D93EEE-D9D0-4191-97F3-AAF79B549AB2}" dt="2022-08-14T09:30:17.384" v="675" actId="20577"/>
        <pc:sldMkLst>
          <pc:docMk/>
          <pc:sldMk cId="3909012372" sldId="258"/>
        </pc:sldMkLst>
        <pc:spChg chg="mo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2" creationId="{5ABFA1DB-E116-4142-0DA0-B537C6626F2B}"/>
          </ac:spMkLst>
        </pc:spChg>
        <pc:spChg chg="mod">
          <ac:chgData name="Tạ Quang,Khôi" userId="73cddc51-ecfb-42bf-bc20-655be86e5250" providerId="ADAL" clId="{44D93EEE-D9D0-4191-97F3-AAF79B549AB2}" dt="2022-08-14T09:30:17.384" v="675" actId="20577"/>
          <ac:spMkLst>
            <pc:docMk/>
            <pc:sldMk cId="3909012372" sldId="258"/>
            <ac:spMk id="3" creationId="{4F96BFAD-99C0-751D-179C-F87A35E32009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8" creationId="{1709F1D5-B0F1-4714-A239-E5B61C161915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10" creationId="{228FB460-D3FF-4440-A020-05982A09E517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12" creationId="{14847E93-7DC1-4D4B-8829-B19AA7137C50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14" creationId="{5566D6E1-03A1-4D73-A4E0-35D74D568A04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16" creationId="{9F835A99-04AC-494A-A572-AFE8413CC938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18" creationId="{7B786209-1B0B-4CA9-9BDD-F7327066A84D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20" creationId="{2D2964BB-484D-45AE-AD66-D407D0629652}"/>
          </ac:spMkLst>
        </pc:spChg>
        <pc:spChg chg="add">
          <ac:chgData name="Tạ Quang,Khôi" userId="73cddc51-ecfb-42bf-bc20-655be86e5250" providerId="ADAL" clId="{44D93EEE-D9D0-4191-97F3-AAF79B549AB2}" dt="2022-08-14T09:29:06.531" v="475" actId="26606"/>
          <ac:spMkLst>
            <pc:docMk/>
            <pc:sldMk cId="3909012372" sldId="258"/>
            <ac:spMk id="22" creationId="{6691AC69-A76E-4DAB-B565-468B6B87ACF3}"/>
          </ac:spMkLst>
        </pc:spChg>
      </pc:sldChg>
      <pc:sldChg chg="addSp modSp new mod setBg">
        <pc:chgData name="Tạ Quang,Khôi" userId="73cddc51-ecfb-42bf-bc20-655be86e5250" providerId="ADAL" clId="{44D93EEE-D9D0-4191-97F3-AAF79B549AB2}" dt="2022-08-14T09:26:57.559" v="281" actId="20577"/>
        <pc:sldMkLst>
          <pc:docMk/>
          <pc:sldMk cId="510743528" sldId="259"/>
        </pc:sldMkLst>
        <pc:spChg chg="mo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2" creationId="{333F093A-6E2E-544D-C61F-7CDCAA490E49}"/>
          </ac:spMkLst>
        </pc:spChg>
        <pc:spChg chg="mod">
          <ac:chgData name="Tạ Quang,Khôi" userId="73cddc51-ecfb-42bf-bc20-655be86e5250" providerId="ADAL" clId="{44D93EEE-D9D0-4191-97F3-AAF79B549AB2}" dt="2022-08-14T09:26:57.559" v="281" actId="20577"/>
          <ac:spMkLst>
            <pc:docMk/>
            <pc:sldMk cId="510743528" sldId="259"/>
            <ac:spMk id="3" creationId="{84945E50-82D8-3D78-7F27-0E84AC7E7542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8" creationId="{F837543A-6020-4505-A233-C9DB4BF74011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10" creationId="{35B16301-FB18-48BA-A6DD-C37CAF6F9A18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12" creationId="{C3C0D90E-074A-4F52-9B11-B52BEF4BCBE5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14" creationId="{CABBD4C1-E6F8-46F6-8152-A8A97490BF4D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16" creationId="{83BA5EF5-1FE9-4BF9-83BB-269BCDDF6156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20" creationId="{88853921-7BC9-4BDE-ACAB-133C683C82D6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22" creationId="{09192968-3AE7-4470-A61C-97294BB92731}"/>
          </ac:spMkLst>
        </pc:spChg>
        <pc:spChg chg="add">
          <ac:chgData name="Tạ Quang,Khôi" userId="73cddc51-ecfb-42bf-bc20-655be86e5250" providerId="ADAL" clId="{44D93EEE-D9D0-4191-97F3-AAF79B549AB2}" dt="2022-08-14T09:26:36.947" v="219" actId="26606"/>
          <ac:spMkLst>
            <pc:docMk/>
            <pc:sldMk cId="510743528" sldId="259"/>
            <ac:spMk id="24" creationId="{3AB72E55-43E4-4356-BFE8-E2102CB0B505}"/>
          </ac:spMkLst>
        </pc:spChg>
        <pc:cxnChg chg="add">
          <ac:chgData name="Tạ Quang,Khôi" userId="73cddc51-ecfb-42bf-bc20-655be86e5250" providerId="ADAL" clId="{44D93EEE-D9D0-4191-97F3-AAF79B549AB2}" dt="2022-08-14T09:26:36.947" v="219" actId="26606"/>
          <ac:cxnSpMkLst>
            <pc:docMk/>
            <pc:sldMk cId="510743528" sldId="259"/>
            <ac:cxnSpMk id="18" creationId="{4B3BCACB-5880-460B-9606-8C433A9AF99D}"/>
          </ac:cxnSpMkLst>
        </pc:cxnChg>
      </pc:sldChg>
      <pc:sldChg chg="addSp modSp new mod setBg">
        <pc:chgData name="Tạ Quang,Khôi" userId="73cddc51-ecfb-42bf-bc20-655be86e5250" providerId="ADAL" clId="{44D93EEE-D9D0-4191-97F3-AAF79B549AB2}" dt="2022-08-14T09:28:52.502" v="474" actId="20577"/>
        <pc:sldMkLst>
          <pc:docMk/>
          <pc:sldMk cId="1507855542" sldId="260"/>
        </pc:sldMkLst>
        <pc:spChg chg="mod">
          <ac:chgData name="Tạ Quang,Khôi" userId="73cddc51-ecfb-42bf-bc20-655be86e5250" providerId="ADAL" clId="{44D93EEE-D9D0-4191-97F3-AAF79B549AB2}" dt="2022-08-14T09:27:22.408" v="284" actId="2711"/>
          <ac:spMkLst>
            <pc:docMk/>
            <pc:sldMk cId="1507855542" sldId="260"/>
            <ac:spMk id="2" creationId="{58F4C3DE-6929-A5CE-4C68-71D422DA2CB9}"/>
          </ac:spMkLst>
        </pc:spChg>
        <pc:spChg chg="mod">
          <ac:chgData name="Tạ Quang,Khôi" userId="73cddc51-ecfb-42bf-bc20-655be86e5250" providerId="ADAL" clId="{44D93EEE-D9D0-4191-97F3-AAF79B549AB2}" dt="2022-08-14T09:28:52.502" v="474" actId="20577"/>
          <ac:spMkLst>
            <pc:docMk/>
            <pc:sldMk cId="1507855542" sldId="260"/>
            <ac:spMk id="3" creationId="{798E4B22-4327-AEE5-18B6-C841FA384584}"/>
          </ac:spMkLst>
        </pc:spChg>
        <pc:spChg chg="add">
          <ac:chgData name="Tạ Quang,Khôi" userId="73cddc51-ecfb-42bf-bc20-655be86e5250" providerId="ADAL" clId="{44D93EEE-D9D0-4191-97F3-AAF79B549AB2}" dt="2022-08-14T09:27:01.964" v="282" actId="26606"/>
          <ac:spMkLst>
            <pc:docMk/>
            <pc:sldMk cId="1507855542" sldId="260"/>
            <ac:spMk id="8" creationId="{1BB867FF-FC45-48F7-8104-F89BE54909F1}"/>
          </ac:spMkLst>
        </pc:spChg>
        <pc:spChg chg="add">
          <ac:chgData name="Tạ Quang,Khôi" userId="73cddc51-ecfb-42bf-bc20-655be86e5250" providerId="ADAL" clId="{44D93EEE-D9D0-4191-97F3-AAF79B549AB2}" dt="2022-08-14T09:27:01.964" v="282" actId="26606"/>
          <ac:spMkLst>
            <pc:docMk/>
            <pc:sldMk cId="1507855542" sldId="260"/>
            <ac:spMk id="10" creationId="{8BB56887-D0D5-4F0C-9E19-7247EB83C8B7}"/>
          </ac:spMkLst>
        </pc:spChg>
        <pc:spChg chg="add">
          <ac:chgData name="Tạ Quang,Khôi" userId="73cddc51-ecfb-42bf-bc20-655be86e5250" providerId="ADAL" clId="{44D93EEE-D9D0-4191-97F3-AAF79B549AB2}" dt="2022-08-14T09:27:01.964" v="282" actId="26606"/>
          <ac:spMkLst>
            <pc:docMk/>
            <pc:sldMk cId="1507855542" sldId="260"/>
            <ac:spMk id="12" creationId="{081E4A58-353D-44AE-B2FC-2A74E2E400F7}"/>
          </ac:spMkLst>
        </pc:spChg>
      </pc:sldChg>
      <pc:sldChg chg="addSp modSp new mod ord setBg">
        <pc:chgData name="Tạ Quang,Khôi" userId="73cddc51-ecfb-42bf-bc20-655be86e5250" providerId="ADAL" clId="{44D93EEE-D9D0-4191-97F3-AAF79B549AB2}" dt="2022-08-14T09:32:47.485" v="1031" actId="20577"/>
        <pc:sldMkLst>
          <pc:docMk/>
          <pc:sldMk cId="7801954" sldId="261"/>
        </pc:sldMkLst>
        <pc:spChg chg="mod">
          <ac:chgData name="Tạ Quang,Khôi" userId="73cddc51-ecfb-42bf-bc20-655be86e5250" providerId="ADAL" clId="{44D93EEE-D9D0-4191-97F3-AAF79B549AB2}" dt="2022-08-14T09:32:34.585" v="968" actId="14100"/>
          <ac:spMkLst>
            <pc:docMk/>
            <pc:sldMk cId="7801954" sldId="261"/>
            <ac:spMk id="2" creationId="{8638B1B3-7EAD-C16F-DB59-EFD90198B1FA}"/>
          </ac:spMkLst>
        </pc:spChg>
        <pc:spChg chg="mod">
          <ac:chgData name="Tạ Quang,Khôi" userId="73cddc51-ecfb-42bf-bc20-655be86e5250" providerId="ADAL" clId="{44D93EEE-D9D0-4191-97F3-AAF79B549AB2}" dt="2022-08-14T09:32:47.485" v="1031" actId="20577"/>
          <ac:spMkLst>
            <pc:docMk/>
            <pc:sldMk cId="7801954" sldId="261"/>
            <ac:spMk id="3" creationId="{01995ACD-3654-ED0C-F97C-540C968C97DF}"/>
          </ac:spMkLst>
        </pc:spChg>
        <pc:spChg chg="add">
          <ac:chgData name="Tạ Quang,Khôi" userId="73cddc51-ecfb-42bf-bc20-655be86e5250" providerId="ADAL" clId="{44D93EEE-D9D0-4191-97F3-AAF79B549AB2}" dt="2022-08-14T09:32:02.244" v="880" actId="26606"/>
          <ac:spMkLst>
            <pc:docMk/>
            <pc:sldMk cId="7801954" sldId="261"/>
            <ac:spMk id="8" creationId="{EFD0E8E8-C530-4B2D-A01A-CCD47590B664}"/>
          </ac:spMkLst>
        </pc:spChg>
        <pc:spChg chg="add">
          <ac:chgData name="Tạ Quang,Khôi" userId="73cddc51-ecfb-42bf-bc20-655be86e5250" providerId="ADAL" clId="{44D93EEE-D9D0-4191-97F3-AAF79B549AB2}" dt="2022-08-14T09:32:02.244" v="880" actId="26606"/>
          <ac:spMkLst>
            <pc:docMk/>
            <pc:sldMk cId="7801954" sldId="261"/>
            <ac:spMk id="10" creationId="{53472F09-8E00-4E02-9034-0A382CF663D1}"/>
          </ac:spMkLst>
        </pc:spChg>
        <pc:spChg chg="add">
          <ac:chgData name="Tạ Quang,Khôi" userId="73cddc51-ecfb-42bf-bc20-655be86e5250" providerId="ADAL" clId="{44D93EEE-D9D0-4191-97F3-AAF79B549AB2}" dt="2022-08-14T09:32:02.244" v="880" actId="26606"/>
          <ac:spMkLst>
            <pc:docMk/>
            <pc:sldMk cId="7801954" sldId="261"/>
            <ac:spMk id="12" creationId="{4DA077B8-7326-4434-87ED-77DF3CF3DCA5}"/>
          </ac:spMkLst>
        </pc:spChg>
        <pc:spChg chg="add">
          <ac:chgData name="Tạ Quang,Khôi" userId="73cddc51-ecfb-42bf-bc20-655be86e5250" providerId="ADAL" clId="{44D93EEE-D9D0-4191-97F3-AAF79B549AB2}" dt="2022-08-14T09:32:02.244" v="880" actId="26606"/>
          <ac:spMkLst>
            <pc:docMk/>
            <pc:sldMk cId="7801954" sldId="261"/>
            <ac:spMk id="14" creationId="{F79CDED1-AC9C-4A80-B334-1309DEAD5418}"/>
          </ac:spMkLst>
        </pc:spChg>
        <pc:spChg chg="add">
          <ac:chgData name="Tạ Quang,Khôi" userId="73cddc51-ecfb-42bf-bc20-655be86e5250" providerId="ADAL" clId="{44D93EEE-D9D0-4191-97F3-AAF79B549AB2}" dt="2022-08-14T09:32:02.244" v="880" actId="26606"/>
          <ac:spMkLst>
            <pc:docMk/>
            <pc:sldMk cId="7801954" sldId="261"/>
            <ac:spMk id="16" creationId="{FD961BDC-5B67-481B-B628-6C15F47245FE}"/>
          </ac:spMkLst>
        </pc:spChg>
        <pc:spChg chg="add">
          <ac:chgData name="Tạ Quang,Khôi" userId="73cddc51-ecfb-42bf-bc20-655be86e5250" providerId="ADAL" clId="{44D93EEE-D9D0-4191-97F3-AAF79B549AB2}" dt="2022-08-14T09:32:02.244" v="880" actId="26606"/>
          <ac:spMkLst>
            <pc:docMk/>
            <pc:sldMk cId="7801954" sldId="261"/>
            <ac:spMk id="18" creationId="{06CC263E-5CD3-42BB-99F8-3C062C4B5681}"/>
          </ac:spMkLst>
        </pc:spChg>
      </pc:sldChg>
      <pc:sldChg chg="new del">
        <pc:chgData name="Tạ Quang,Khôi" userId="73cddc51-ecfb-42bf-bc20-655be86e5250" providerId="ADAL" clId="{44D93EEE-D9D0-4191-97F3-AAF79B549AB2}" dt="2022-08-14T08:01:54.374" v="144" actId="47"/>
        <pc:sldMkLst>
          <pc:docMk/>
          <pc:sldMk cId="2307643453" sldId="261"/>
        </pc:sldMkLst>
      </pc:sldChg>
      <pc:sldChg chg="addSp modSp new mod ord setBg">
        <pc:chgData name="Tạ Quang,Khôi" userId="73cddc51-ecfb-42bf-bc20-655be86e5250" providerId="ADAL" clId="{44D93EEE-D9D0-4191-97F3-AAF79B549AB2}" dt="2022-08-14T09:31:38.106" v="879"/>
        <pc:sldMkLst>
          <pc:docMk/>
          <pc:sldMk cId="2737913963" sldId="262"/>
        </pc:sldMkLst>
        <pc:spChg chg="mod">
          <ac:chgData name="Tạ Quang,Khôi" userId="73cddc51-ecfb-42bf-bc20-655be86e5250" providerId="ADAL" clId="{44D93EEE-D9D0-4191-97F3-AAF79B549AB2}" dt="2022-08-14T09:30:38.165" v="676" actId="26606"/>
          <ac:spMkLst>
            <pc:docMk/>
            <pc:sldMk cId="2737913963" sldId="262"/>
            <ac:spMk id="2" creationId="{2DE56DFF-C0D0-3D27-2D1C-526577E66192}"/>
          </ac:spMkLst>
        </pc:spChg>
        <pc:spChg chg="mod">
          <ac:chgData name="Tạ Quang,Khôi" userId="73cddc51-ecfb-42bf-bc20-655be86e5250" providerId="ADAL" clId="{44D93EEE-D9D0-4191-97F3-AAF79B549AB2}" dt="2022-08-14T09:31:38.106" v="879"/>
          <ac:spMkLst>
            <pc:docMk/>
            <pc:sldMk cId="2737913963" sldId="262"/>
            <ac:spMk id="3" creationId="{0537F604-E919-FF74-2605-50DB18FC52D5}"/>
          </ac:spMkLst>
        </pc:spChg>
        <pc:spChg chg="add">
          <ac:chgData name="Tạ Quang,Khôi" userId="73cddc51-ecfb-42bf-bc20-655be86e5250" providerId="ADAL" clId="{44D93EEE-D9D0-4191-97F3-AAF79B549AB2}" dt="2022-08-14T09:30:38.165" v="676" actId="26606"/>
          <ac:spMkLst>
            <pc:docMk/>
            <pc:sldMk cId="2737913963" sldId="262"/>
            <ac:spMk id="8" creationId="{C2554CA6-288E-4202-BC52-2E5A8F0C0AED}"/>
          </ac:spMkLst>
        </pc:spChg>
        <pc:spChg chg="add">
          <ac:chgData name="Tạ Quang,Khôi" userId="73cddc51-ecfb-42bf-bc20-655be86e5250" providerId="ADAL" clId="{44D93EEE-D9D0-4191-97F3-AAF79B549AB2}" dt="2022-08-14T09:30:38.165" v="676" actId="26606"/>
          <ac:spMkLst>
            <pc:docMk/>
            <pc:sldMk cId="2737913963" sldId="262"/>
            <ac:spMk id="10" creationId="{B10BB131-AC8E-4A8E-A5D1-36260F720C3B}"/>
          </ac:spMkLst>
        </pc:spChg>
        <pc:spChg chg="add">
          <ac:chgData name="Tạ Quang,Khôi" userId="73cddc51-ecfb-42bf-bc20-655be86e5250" providerId="ADAL" clId="{44D93EEE-D9D0-4191-97F3-AAF79B549AB2}" dt="2022-08-14T09:30:38.165" v="676" actId="26606"/>
          <ac:spMkLst>
            <pc:docMk/>
            <pc:sldMk cId="2737913963" sldId="262"/>
            <ac:spMk id="12" creationId="{5B7778FC-632E-4DCA-A7CB-0D7731CCF970}"/>
          </ac:spMkLst>
        </pc:spChg>
        <pc:spChg chg="add">
          <ac:chgData name="Tạ Quang,Khôi" userId="73cddc51-ecfb-42bf-bc20-655be86e5250" providerId="ADAL" clId="{44D93EEE-D9D0-4191-97F3-AAF79B549AB2}" dt="2022-08-14T09:30:38.165" v="676" actId="26606"/>
          <ac:spMkLst>
            <pc:docMk/>
            <pc:sldMk cId="2737913963" sldId="262"/>
            <ac:spMk id="14" creationId="{FA23A907-97FB-4A8F-880A-DD77401C4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1D60-E702-AAD9-29A8-4E65F7247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DA0A-9187-157D-C218-3461B167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1083-5598-F7AE-97D9-EF9B8401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D9AA-783C-B3B2-3027-D8B32E0B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0FA7-0E71-7082-FBFB-20811A03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39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790F-23A4-CFE2-A8C5-0FEC27F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8FCA-D81B-F6A3-44C7-BE6961DE2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9E8D-2D40-81A4-6B18-28A80445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23D0-587A-CE98-034A-DD4A9F7E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C518-D805-085A-3748-473408CB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54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00076-FE32-A512-68C9-41C21FE25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16E4-A1CA-73B8-7509-82DD1651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7AE5-36F3-7BF6-4135-F4A99E4C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8B31-040F-6DB1-78A1-7C4C6B9C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ED6D-D496-D56F-9CD0-F35968D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E391-D878-D1ED-F8D1-CF178781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429D-3FAE-FA54-0C9E-2D22E18B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0E50-8CD0-D740-A669-98B00E52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B102-B770-B7DB-6F7F-CC089FB8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06D8-684D-CBAA-3852-E29393F3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8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4D2-8BA7-63AA-7000-10D281B5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8388-02A4-BE6B-D61A-938BB62C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C515-7A4A-39BD-FAE9-A796877E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6007-C4E5-6DF5-E2D9-DD1A88CA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D1FC-EF6B-9C53-6496-72C47F40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2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D1D-5D6D-CA07-01B3-0652CDD3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7F9-1275-7499-DB38-B8E5C0BA9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1476-726D-1527-19B2-BE8BFAE8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58BA4-CB8E-03EF-E26E-A0324EB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D89E6-0DDF-61C8-E58D-4162335F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21DB-2379-D81D-0BE8-3FB9C7C2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908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0A1A-7E64-3C3C-BBB8-B727E4FB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2D7E-064B-B02F-FD65-356DE362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8E4CE-5A79-2B94-E18B-B425D45BF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432EA-BE31-59F1-B63C-C82A54B7B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5C568-A250-B9E3-7FE1-4F23E5977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51395-4340-05B1-9846-0638BADC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2B805-2951-D20B-A33C-ADD650D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9D17C-4EFB-8919-C7DB-DD108728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87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1D8-97C0-0E5A-B95C-BCEBB362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90E54-1F46-0F39-2668-CF939DF7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A9C1D-2C55-E7FE-73E6-6EF31F76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0EA92-54D6-7A60-705F-770E8BD2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582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9CBA7-8935-2C48-0277-E4C96C47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5CEAA-B11C-6D81-C18D-4CF5F8F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21BD0-3CE8-3450-7C10-41FFBAF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946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41E6-EEBF-459C-454D-D3C45A83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FE69-A57F-6565-035F-6BF17BC5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0A1E-87B9-CAF5-5C01-DB7BF66D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8803-7AF2-EC51-085A-26977C8A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22691-381B-0A87-7D08-800196FE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D695-67F9-05F9-349E-5306E967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3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736-F19C-6A76-57CA-205C0F09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B91FA-4E31-8930-666C-59BACC563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469B1-AA63-1889-0EA9-217D8002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40DC-8794-A391-5160-4D2C4611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BF40-AAE4-D195-7BBB-6C7A216E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673C-FB09-8548-9647-3833324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1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FF023-34EF-ED81-EFF1-D2F7C76F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FA72-C661-0CC5-290D-DEEE2315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A70A-4933-FD72-13D3-E9CDE134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CF1B-A0F0-4DEC-8026-0772DDD2CC5D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080F-70B0-99F5-1829-070B2B0D7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F52B-EE49-CBB3-DC4A-B0909BB28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78E1-A5A1-4C80-B935-5FA2B42C4F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065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04301-0239-BBDE-907B-2011B843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08" y="1153571"/>
            <a:ext cx="3432882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effectLst/>
              </a:rPr>
              <a:t>NGHIÊN CỨU VÀ PHÂN TÍCH PHẦN MỀM INFOREAM</a:t>
            </a:r>
            <a:endParaRPr lang="en-US" sz="4400" kern="1200" dirty="0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4529B-FFC0-9F16-8024-5BF53F84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 err="1"/>
              <a:t>Thành</a:t>
            </a:r>
            <a:r>
              <a:rPr lang="en-US" sz="3200" b="1" dirty="0"/>
              <a:t> </a:t>
            </a:r>
            <a:r>
              <a:rPr lang="en-US" sz="3200" b="1" dirty="0" err="1"/>
              <a:t>viên</a:t>
            </a:r>
            <a:endParaRPr lang="en-US" sz="32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Tạ Quang Khôi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Trương</a:t>
            </a:r>
            <a:r>
              <a:rPr lang="en-US" sz="3200" dirty="0"/>
              <a:t> An </a:t>
            </a:r>
            <a:r>
              <a:rPr lang="en-US" sz="3200" dirty="0" err="1"/>
              <a:t>Khang</a:t>
            </a:r>
            <a:endParaRPr lang="en-US" sz="3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Phan </a:t>
            </a:r>
            <a:r>
              <a:rPr lang="en-US" sz="3200" dirty="0" err="1"/>
              <a:t>Trung</a:t>
            </a:r>
            <a:r>
              <a:rPr lang="en-US" sz="3200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6177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8FC39-B84D-2AD1-6A2C-F08A733A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Asset Management – Quản lý tài sản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1AED-8F3D-CC66-AC1C-F10C33FA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endParaRPr lang="en-ID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1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F093A-6E2E-544D-C61F-7CDCAA49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fr-FR" dirty="0" err="1"/>
              <a:t>Material</a:t>
            </a:r>
            <a:r>
              <a:rPr lang="fr-FR" dirty="0"/>
              <a:t> Management -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vật</a:t>
            </a:r>
            <a:r>
              <a:rPr lang="fr-FR" dirty="0"/>
              <a:t> </a:t>
            </a:r>
            <a:r>
              <a:rPr lang="fr-FR" dirty="0" err="1"/>
              <a:t>tư</a:t>
            </a:r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5E50-82D8-3D78-7F27-0E84AC7E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C3DE-6929-A5CE-4C68-71D422DA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Bảo dưỡng sửa chữa cho thiết bị</a:t>
            </a:r>
            <a:endParaRPr lang="en-ID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4B22-4327-AEE5-18B6-C841FA38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2:Tạo </a:t>
            </a:r>
            <a:r>
              <a:rPr lang="en-US" dirty="0" err="1"/>
              <a:t>các</a:t>
            </a:r>
            <a:r>
              <a:rPr lang="en-US" dirty="0"/>
              <a:t> WO </a:t>
            </a:r>
            <a:r>
              <a:rPr lang="en-US" dirty="0" err="1"/>
              <a:t>từ</a:t>
            </a:r>
            <a:r>
              <a:rPr lang="en-US" dirty="0"/>
              <a:t> PM Schedule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78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FA1DB-E116-4142-0DA0-B537C662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Cài đặt InforEAM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BFAD-99C0-751D-179C-F87A35E3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1658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/>
              <a:t>Application Server </a:t>
            </a:r>
            <a:r>
              <a:rPr lang="en-US" dirty="0" err="1"/>
              <a:t>WildFly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JBoss</a:t>
            </a:r>
          </a:p>
          <a:p>
            <a:r>
              <a:rPr lang="en-US" dirty="0"/>
              <a:t>Advanced Report Server</a:t>
            </a:r>
            <a:endParaRPr lang="en-ID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56DFF-C0D0-3D27-2D1C-526577E6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Cấu hình InforEAM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F604-E919-FF74-2605-50DB18F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hoản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:</a:t>
            </a:r>
          </a:p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8B1B3-7EAD-C16F-DB59-EFD90198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1091821"/>
            <a:ext cx="4967705" cy="4674358"/>
          </a:xfrm>
        </p:spPr>
        <p:txBody>
          <a:bodyPr anchor="ctr">
            <a:normAutofit/>
          </a:bodyPr>
          <a:lstStyle/>
          <a:p>
            <a:r>
              <a:rPr lang="vi-V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Kết luận và hướng nghiên cứu</a:t>
            </a:r>
            <a:endParaRPr lang="en-ID" sz="6600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5ACD-3654-ED0C-F97C-540C968C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Tìm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hiểu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thêm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các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chức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năng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khác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Tham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các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án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thực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tế</a:t>
            </a:r>
            <a:endParaRPr lang="en-ID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NGHIÊN CỨU VÀ PHÂN TÍCH PHẦN MỀM INFOREAM</vt:lpstr>
      <vt:lpstr>Asset Management – Quản lý tài sản</vt:lpstr>
      <vt:lpstr>Material Management - Quản lý vật tư</vt:lpstr>
      <vt:lpstr>Bảo dưỡng sửa chữa cho thiết bị</vt:lpstr>
      <vt:lpstr>Cài đặt InforEAM </vt:lpstr>
      <vt:lpstr>Cấu hình InforEAM </vt:lpstr>
      <vt:lpstr>Kết luận và hướng nghiên cứu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Tạ Quang,Khôi</dc:creator>
  <cp:lastModifiedBy>Tạ Quang,Khôi</cp:lastModifiedBy>
  <cp:revision>1</cp:revision>
  <dcterms:created xsi:type="dcterms:W3CDTF">2022-08-09T14:01:47Z</dcterms:created>
  <dcterms:modified xsi:type="dcterms:W3CDTF">2022-08-14T09:32:58Z</dcterms:modified>
</cp:coreProperties>
</file>