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84" r:id="rId6"/>
    <p:sldId id="361" r:id="rId7"/>
    <p:sldId id="262" r:id="rId8"/>
    <p:sldId id="846" r:id="rId9"/>
    <p:sldId id="458" r:id="rId10"/>
    <p:sldId id="847" r:id="rId11"/>
    <p:sldId id="848" r:id="rId12"/>
    <p:sldId id="849" r:id="rId13"/>
    <p:sldId id="851" r:id="rId14"/>
    <p:sldId id="852" r:id="rId15"/>
    <p:sldId id="853" r:id="rId16"/>
    <p:sldId id="854" r:id="rId17"/>
    <p:sldId id="4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an Nguyen Thanh" initials="LNT" lastIdx="1" clrIdx="0">
    <p:extLst>
      <p:ext uri="{19B8F6BF-5375-455C-9EA6-DF929625EA0E}">
        <p15:presenceInfo xmlns:p15="http://schemas.microsoft.com/office/powerpoint/2012/main" userId="Loan Nguyen Than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os Starqua" userId="8cf9fb8f937025db" providerId="LiveId" clId="{6E10D5CB-6541-4C63-B697-CBB1609BA712}"/>
    <pc:docChg chg="undo custSel modSld">
      <pc:chgData name="Keios Starqua" userId="8cf9fb8f937025db" providerId="LiveId" clId="{6E10D5CB-6541-4C63-B697-CBB1609BA712}" dt="2021-11-22T07:42:35.847" v="21" actId="9405"/>
      <pc:docMkLst>
        <pc:docMk/>
      </pc:docMkLst>
      <pc:sldChg chg="modSp mod">
        <pc:chgData name="Keios Starqua" userId="8cf9fb8f937025db" providerId="LiveId" clId="{6E10D5CB-6541-4C63-B697-CBB1609BA712}" dt="2021-11-22T07:23:04.792" v="0" actId="1035"/>
        <pc:sldMkLst>
          <pc:docMk/>
          <pc:sldMk cId="2502232588" sldId="849"/>
        </pc:sldMkLst>
        <pc:picChg chg="mod">
          <ac:chgData name="Keios Starqua" userId="8cf9fb8f937025db" providerId="LiveId" clId="{6E10D5CB-6541-4C63-B697-CBB1609BA712}" dt="2021-11-22T07:23:04.792" v="0" actId="1035"/>
          <ac:picMkLst>
            <pc:docMk/>
            <pc:sldMk cId="2502232588" sldId="849"/>
            <ac:picMk id="7" creationId="{846793AE-D913-4156-BE2B-71899F5EB71E}"/>
          </ac:picMkLst>
        </pc:picChg>
      </pc:sldChg>
      <pc:sldChg chg="addSp delSp mod">
        <pc:chgData name="Keios Starqua" userId="8cf9fb8f937025db" providerId="LiveId" clId="{6E10D5CB-6541-4C63-B697-CBB1609BA712}" dt="2021-11-22T07:42:35.847" v="21" actId="9405"/>
        <pc:sldMkLst>
          <pc:docMk/>
          <pc:sldMk cId="3822167476" sldId="852"/>
        </pc:sldMkLst>
        <pc:inkChg chg="add">
          <ac:chgData name="Keios Starqua" userId="8cf9fb8f937025db" providerId="LiveId" clId="{6E10D5CB-6541-4C63-B697-CBB1609BA712}" dt="2021-11-22T07:42:29.733" v="13" actId="9405"/>
          <ac:inkMkLst>
            <pc:docMk/>
            <pc:sldMk cId="3822167476" sldId="852"/>
            <ac:inkMk id="2" creationId="{C8E9EADF-318F-422E-AC9D-A0B59EC602C4}"/>
          </ac:inkMkLst>
        </pc:inkChg>
        <pc:inkChg chg="add">
          <ac:chgData name="Keios Starqua" userId="8cf9fb8f937025db" providerId="LiveId" clId="{6E10D5CB-6541-4C63-B697-CBB1609BA712}" dt="2021-11-22T07:42:30.281" v="14" actId="9405"/>
          <ac:inkMkLst>
            <pc:docMk/>
            <pc:sldMk cId="3822167476" sldId="852"/>
            <ac:inkMk id="5" creationId="{98006F77-A13F-4D85-A350-D2EE21372B5A}"/>
          </ac:inkMkLst>
        </pc:inkChg>
        <pc:inkChg chg="add">
          <ac:chgData name="Keios Starqua" userId="8cf9fb8f937025db" providerId="LiveId" clId="{6E10D5CB-6541-4C63-B697-CBB1609BA712}" dt="2021-11-22T07:42:30.716" v="15" actId="9405"/>
          <ac:inkMkLst>
            <pc:docMk/>
            <pc:sldMk cId="3822167476" sldId="852"/>
            <ac:inkMk id="6" creationId="{75F14CF8-603C-45AF-AC76-8212590E17A2}"/>
          </ac:inkMkLst>
        </pc:inkChg>
        <pc:inkChg chg="add">
          <ac:chgData name="Keios Starqua" userId="8cf9fb8f937025db" providerId="LiveId" clId="{6E10D5CB-6541-4C63-B697-CBB1609BA712}" dt="2021-11-22T07:42:31.240" v="16" actId="9405"/>
          <ac:inkMkLst>
            <pc:docMk/>
            <pc:sldMk cId="3822167476" sldId="852"/>
            <ac:inkMk id="7" creationId="{345BC139-8B83-4404-BEE7-BDB1AA0CB6D8}"/>
          </ac:inkMkLst>
        </pc:inkChg>
        <pc:inkChg chg="add">
          <ac:chgData name="Keios Starqua" userId="8cf9fb8f937025db" providerId="LiveId" clId="{6E10D5CB-6541-4C63-B697-CBB1609BA712}" dt="2021-11-22T07:42:32.269" v="17" actId="9405"/>
          <ac:inkMkLst>
            <pc:docMk/>
            <pc:sldMk cId="3822167476" sldId="852"/>
            <ac:inkMk id="8" creationId="{59C4E38C-774D-4153-ACA9-B252A61A13B0}"/>
          </ac:inkMkLst>
        </pc:inkChg>
        <pc:inkChg chg="add">
          <ac:chgData name="Keios Starqua" userId="8cf9fb8f937025db" providerId="LiveId" clId="{6E10D5CB-6541-4C63-B697-CBB1609BA712}" dt="2021-11-22T07:42:33.236" v="18" actId="9405"/>
          <ac:inkMkLst>
            <pc:docMk/>
            <pc:sldMk cId="3822167476" sldId="852"/>
            <ac:inkMk id="9" creationId="{F624D981-4647-4554-B4B0-B4AB74D30828}"/>
          </ac:inkMkLst>
        </pc:inkChg>
        <pc:inkChg chg="add">
          <ac:chgData name="Keios Starqua" userId="8cf9fb8f937025db" providerId="LiveId" clId="{6E10D5CB-6541-4C63-B697-CBB1609BA712}" dt="2021-11-22T07:42:33.562" v="19" actId="9405"/>
          <ac:inkMkLst>
            <pc:docMk/>
            <pc:sldMk cId="3822167476" sldId="852"/>
            <ac:inkMk id="10" creationId="{66081FAB-DBA8-40C7-8D23-85D77C107EFD}"/>
          </ac:inkMkLst>
        </pc:inkChg>
        <pc:inkChg chg="add del">
          <ac:chgData name="Keios Starqua" userId="8cf9fb8f937025db" providerId="LiveId" clId="{6E10D5CB-6541-4C63-B697-CBB1609BA712}" dt="2021-11-22T07:42:35.847" v="21" actId="9405"/>
          <ac:inkMkLst>
            <pc:docMk/>
            <pc:sldMk cId="3822167476" sldId="852"/>
            <ac:inkMk id="11" creationId="{7C120E4C-9207-4F2B-A670-7F17DC9D238C}"/>
          </ac:inkMkLst>
        </pc:inkChg>
      </pc:sldChg>
      <pc:sldChg chg="addSp delSp mod">
        <pc:chgData name="Keios Starqua" userId="8cf9fb8f937025db" providerId="LiveId" clId="{6E10D5CB-6541-4C63-B697-CBB1609BA712}" dt="2021-11-22T07:37:45.746" v="12" actId="9405"/>
        <pc:sldMkLst>
          <pc:docMk/>
          <pc:sldMk cId="1027301393" sldId="853"/>
        </pc:sldMkLst>
        <pc:inkChg chg="add del">
          <ac:chgData name="Keios Starqua" userId="8cf9fb8f937025db" providerId="LiveId" clId="{6E10D5CB-6541-4C63-B697-CBB1609BA712}" dt="2021-11-22T07:36:54.086" v="2" actId="9405"/>
          <ac:inkMkLst>
            <pc:docMk/>
            <pc:sldMk cId="1027301393" sldId="853"/>
            <ac:inkMk id="3" creationId="{0CE5022F-A7DE-41AB-BB7A-F70AC5F88EC1}"/>
          </ac:inkMkLst>
        </pc:inkChg>
        <pc:inkChg chg="add">
          <ac:chgData name="Keios Starqua" userId="8cf9fb8f937025db" providerId="LiveId" clId="{6E10D5CB-6541-4C63-B697-CBB1609BA712}" dt="2021-11-22T07:37:14.032" v="3" actId="9405"/>
          <ac:inkMkLst>
            <pc:docMk/>
            <pc:sldMk cId="1027301393" sldId="853"/>
            <ac:inkMk id="5" creationId="{3282714D-59A5-4466-A44F-BC6AABC06999}"/>
          </ac:inkMkLst>
        </pc:inkChg>
        <pc:inkChg chg="add">
          <ac:chgData name="Keios Starqua" userId="8cf9fb8f937025db" providerId="LiveId" clId="{6E10D5CB-6541-4C63-B697-CBB1609BA712}" dt="2021-11-22T07:37:23.803" v="4" actId="9405"/>
          <ac:inkMkLst>
            <pc:docMk/>
            <pc:sldMk cId="1027301393" sldId="853"/>
            <ac:inkMk id="6" creationId="{7B6652F8-34A2-4E97-B35E-C5620CF58175}"/>
          </ac:inkMkLst>
        </pc:inkChg>
        <pc:inkChg chg="add">
          <ac:chgData name="Keios Starqua" userId="8cf9fb8f937025db" providerId="LiveId" clId="{6E10D5CB-6541-4C63-B697-CBB1609BA712}" dt="2021-11-22T07:37:28.877" v="5" actId="9405"/>
          <ac:inkMkLst>
            <pc:docMk/>
            <pc:sldMk cId="1027301393" sldId="853"/>
            <ac:inkMk id="7" creationId="{8F33368C-6E05-4F2C-9DB9-D45ADBB1F644}"/>
          </ac:inkMkLst>
        </pc:inkChg>
        <pc:inkChg chg="add">
          <ac:chgData name="Keios Starqua" userId="8cf9fb8f937025db" providerId="LiveId" clId="{6E10D5CB-6541-4C63-B697-CBB1609BA712}" dt="2021-11-22T07:37:32.212" v="6" actId="9405"/>
          <ac:inkMkLst>
            <pc:docMk/>
            <pc:sldMk cId="1027301393" sldId="853"/>
            <ac:inkMk id="8" creationId="{C498A120-D598-469F-88CD-7448DC5BF990}"/>
          </ac:inkMkLst>
        </pc:inkChg>
        <pc:inkChg chg="add">
          <ac:chgData name="Keios Starqua" userId="8cf9fb8f937025db" providerId="LiveId" clId="{6E10D5CB-6541-4C63-B697-CBB1609BA712}" dt="2021-11-22T07:37:35.148" v="7" actId="9405"/>
          <ac:inkMkLst>
            <pc:docMk/>
            <pc:sldMk cId="1027301393" sldId="853"/>
            <ac:inkMk id="9" creationId="{000AA5EC-10AA-43E3-852B-97C5D9E24E48}"/>
          </ac:inkMkLst>
        </pc:inkChg>
        <pc:inkChg chg="add">
          <ac:chgData name="Keios Starqua" userId="8cf9fb8f937025db" providerId="LiveId" clId="{6E10D5CB-6541-4C63-B697-CBB1609BA712}" dt="2021-11-22T07:37:41.003" v="8" actId="9405"/>
          <ac:inkMkLst>
            <pc:docMk/>
            <pc:sldMk cId="1027301393" sldId="853"/>
            <ac:inkMk id="10" creationId="{0DBCBE11-7E6C-44B1-AA4C-F2203DE13414}"/>
          </ac:inkMkLst>
        </pc:inkChg>
        <pc:inkChg chg="add">
          <ac:chgData name="Keios Starqua" userId="8cf9fb8f937025db" providerId="LiveId" clId="{6E10D5CB-6541-4C63-B697-CBB1609BA712}" dt="2021-11-22T07:37:42.449" v="9" actId="9405"/>
          <ac:inkMkLst>
            <pc:docMk/>
            <pc:sldMk cId="1027301393" sldId="853"/>
            <ac:inkMk id="11" creationId="{85D892BB-08C4-42C5-95EA-28579B9C736A}"/>
          </ac:inkMkLst>
        </pc:inkChg>
        <pc:inkChg chg="add">
          <ac:chgData name="Keios Starqua" userId="8cf9fb8f937025db" providerId="LiveId" clId="{6E10D5CB-6541-4C63-B697-CBB1609BA712}" dt="2021-11-22T07:37:43.580" v="10" actId="9405"/>
          <ac:inkMkLst>
            <pc:docMk/>
            <pc:sldMk cId="1027301393" sldId="853"/>
            <ac:inkMk id="12" creationId="{A7CC7C01-FE9E-40EE-A7CC-C2EA66EB9AE0}"/>
          </ac:inkMkLst>
        </pc:inkChg>
        <pc:inkChg chg="add">
          <ac:chgData name="Keios Starqua" userId="8cf9fb8f937025db" providerId="LiveId" clId="{6E10D5CB-6541-4C63-B697-CBB1609BA712}" dt="2021-11-22T07:37:44.655" v="11" actId="9405"/>
          <ac:inkMkLst>
            <pc:docMk/>
            <pc:sldMk cId="1027301393" sldId="853"/>
            <ac:inkMk id="13" creationId="{9DFB49F4-57C3-434F-B738-43B5F462CFCC}"/>
          </ac:inkMkLst>
        </pc:inkChg>
        <pc:inkChg chg="add">
          <ac:chgData name="Keios Starqua" userId="8cf9fb8f937025db" providerId="LiveId" clId="{6E10D5CB-6541-4C63-B697-CBB1609BA712}" dt="2021-11-22T07:37:45.746" v="12" actId="9405"/>
          <ac:inkMkLst>
            <pc:docMk/>
            <pc:sldMk cId="1027301393" sldId="853"/>
            <ac:inkMk id="14" creationId="{ED7E0A20-C6F6-4FB2-B034-96336B19C75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7:42:2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24575,'0'-3'0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07:37:28.8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1 550,'7'0,"7"0,5 8,6 9,-1 7,0 6,-2-2,1-2,-5-1,0-2,-1 4,1 0,1-1,6 0,-3-1,0-5,3-6,1-5,5-15,7-15,5-7,7-7,6-9,1-3,-1-3,0-3,-4 6,-5 1,-1 0,1 1,5 0,1 0,-4 0,-8 5,-2 0,-5 8,0-2,-2 0,-3 3,-2 6,-6 4,-3 2,-1 4,-2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07:37:32.2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1 364,'3'0,"6"0,5 7,3 3,7 15,7 11,2 2,-2 7,3-1,6 4,1-3,-4-9,0-10,-2-14,-4-20,0-20,4-17,2-8,7-3,7-6,6-5,-3 1,5 6,4 4,6 0,-5 7,-10 11,-6 8,-7 6,-8 3,-8 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07:37:35.14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1 254,'0'4,"4"5,4 8,6 10,7 3,4 8,10 9,5 8,9 10,2 1,-3-3,-2-8,-2-2,-4-7,-5-7,-1-6,8-9,6-13,5-22,5-22,9-27,10-19,-2 0,-4-2,-14 6,-9 4,-4 3,-7 9,-2 3,1 4,6-1,-1 5,-4 6,1 4,-8 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7:37:41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24575,'82'75'0,"99"72"0,-123-103 0,-41-30 0,16 12 0,1-1 0,69 38 0,-99-61 0,0 0 0,0-1 0,0 1 0,0-1 0,0 0 0,0 0 0,0-1 0,0 1 0,0-1 0,1 0 0,-1 0 0,0 0 0,0-1 0,0 1 0,0-1 0,0 0 0,0 0 0,0 0 0,0-1 0,0 0 0,0 1 0,5-5 0,4-3 0,-1 0 0,-1-1 0,1-1 0,16-20 0,-15 16 0,118-135 0,69-76 0,-180 206 0,5-7 0,2 1 0,0 1 0,53-35 0,-5 6-1365,-52 40-5461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7:37:4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24575,'3'1'0,"0"-1"0,1 1 0,-1 0 0,0-1 0,0 2 0,1-1 0,-1 0 0,0 1 0,0-1 0,0 1 0,-1 0 0,6 4 0,31 31 0,-30-27 0,42 43 0,3-2 0,2-2 0,102 67 0,179 63 0,-207-116 0,-115-57 0,0-1 0,0 0 0,0-1 0,1-1 0,-1 0 0,1-1 0,-1-1 0,1 0 0,0-2 0,0 1 0,22-5 0,-31 3 0,0 1 0,-1-1 0,1 0 0,-1-1 0,0 0 0,1 0 0,-1 0 0,-1-1 0,10-7 0,47-46 0,-45 40 0,133-154 0,-132 149 0,15-23 44,-2-2 0,42-85 1,-44 75-794,54-78 0,-66 113-6077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7:37:43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1 683 24575,'15'13'0,"-1"0"0,-1 2 0,1 0 0,-2 0 0,13 21 0,0 0 0,29 39 0,-32-40 0,2-1 0,2-2 0,1 0 0,54 48 0,-76-76 0,0 0 0,1 0 0,0 0 0,-1-1 0,1 0 0,0 0 0,1 0 0,-1-1 0,0 0 0,1-1 0,12 3 0,-13-4 0,-1 0 0,1-1 0,-1 1 0,1-1 0,-1-1 0,1 1 0,-1-1 0,0 0 0,1 0 0,-1 0 0,0-1 0,-1 1 0,1-1 0,7-6 0,70-61 0,-3-4 0,81-97 0,-135 143 0,344-424 0,-283 317 76,-53 81-797,49-64 1,-66 99-6106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7:37:4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24575,'2'29'0,"2"1"0,1-1 0,1 0 0,12 35 0,-15-56 0,6 21 0,2-1 0,1 0 0,30 50 0,59 71 0,-66-100 0,-28-39 0,-1-1 0,0 0 0,1 0 0,0-1 0,14 13 0,-19-19 0,0-1 0,0 1 0,0-1 0,0 1 0,1-1 0,-1 0 0,0 0 0,1 0 0,-1 0 0,1 0 0,-1-1 0,1 1 0,-1-1 0,1 1 0,0-1 0,-1 0 0,1 0 0,-1 0 0,1-1 0,0 1 0,-1-1 0,1 1 0,-1-1 0,1 0 0,4-2 0,11-8 0,0-1 0,-1-1 0,0 0 0,0-1 0,-2-1 0,19-22 0,-6 7 0,361-406 0,-359 402 0,96-123-1365,-108 137-5461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7:37:45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32 24575,'0'0'0,"0"0"0,-1 0 0,1 0 0,-1 0 0,1 1 0,-1-1 0,1 0 0,0 0 0,-1 0 0,1 0 0,0 1 0,-1-1 0,1 0 0,-1 0 0,1 1 0,0-1 0,0 0 0,-1 0 0,1 1 0,0-1 0,-1 0 0,1 1 0,0-1 0,0 1 0,0-1 0,-1 0 0,1 1 0,0-1 0,0 1 0,0-1 0,0 0 0,0 1 0,0-1 0,0 1 0,0-1 0,0 1 0,0-1 0,0 0 0,0 1 0,0-1 0,0 1 0,6 21 0,-6-20 0,8 19 0,0-1 0,2 0 0,0-1 0,20 28 0,60 70 0,-41-56 0,330 397 0,-374-452 0,0-1 0,1 0 0,0 0 0,0 0 0,0 0 0,1-1 0,7 4 0,-11-7 0,0 0 0,1 0 0,-1 0 0,0 0 0,0-1 0,0 1 0,1-1 0,-1 0 0,0 0 0,0 0 0,1 0 0,-1-1 0,0 1 0,0-1 0,1 0 0,-1 0 0,0 0 0,0 0 0,3-2 0,6-4 0,0-1 0,-1 0 0,0 0 0,0-1 0,-1-1 0,17-19 0,50-74 0,-65 86 0,117-191 0,-14 21 0,-50 84 50,33-45-1465,-76 121-5411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7:42:30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7:42:30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7:42:3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7:42:32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24575,'-7'0'0,"-7"0"0,-1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7:42:33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2T07:42:3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07:37:14.01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0 385,'4'4,"1"13,7 14,10 14,12 14,22 16,18 10,4 3,-5-15,-6-11,-11-16,-15-9,-11-11,-3-9,2-12,3-14,0-9,10-29,2-9,-4-3,12-19,3-6,1-5,-3-2,-1 3,-3 13,2 7,11-3,-1 6,-11 11,-11 10,-7 10,-9 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07:37:23.8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0 564,'8'4,"2"4,3 14,7 9,8 8,3 0,0-2,-2 4,-1-5,1-1,0-3,-1-7,-6-3,-2 1,-1-2,4-10,5-13,6-18,5-21,14-19,6-13,1-7,-7-1,-4 3,-7 10,1 5,-3 3,-5 7,0 8,-3 9,-3 7,-2 4,-3-1,3-4,1 0,2 0,4 7,1 2,-7 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408F-ED84-4B05-8620-DB3FDD1B8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29C19-8189-4213-AC94-2CBC327F8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BBB15-00E4-4513-9FC9-69A9E988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5037-3675-40A0-84D0-4B0D4299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F68F-320A-4F16-A5D8-73C7E32F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A7F6-150C-4154-B1E2-A90D6E4E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3295A-B984-4E80-8370-A21F36FFE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005F-F1AB-4C7F-B588-FE6DF47E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5B96A-E374-45BA-BFD9-49D78358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A40A-6F5F-4444-9F7A-1703AE2D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B1D47-9742-4200-B32E-DBE22A7F0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409AA-F5D5-4837-98C0-BF4D7D48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705A-9A02-4D0E-93E6-8F29FBD8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B72A2-0B48-4973-8E3A-9D7B42E4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0D3E-E8D6-4D48-A95B-13C14BD7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13CD-5E29-4B24-95E2-B2E02414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26E4-D8F5-4B70-8E01-B1FBE340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8DFA-8BC4-4C38-A865-C7FAB04C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2100-0D97-4DB2-8533-A1F88560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BFC1B-40CB-49D6-BE0E-E7AAB120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9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97F6-F9D4-4CB4-8414-CB4AB2E2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13FE-2FBF-4C44-ADF6-6C10A9DF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30261-DCD6-48AA-94FC-7D8F5DF7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BD1B-AE13-476A-BFA5-592A9C32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125C-774E-4A41-8D81-721BEF2E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1290-DF53-4958-9252-58742CC9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2706-F929-4FAD-880F-4AE3681BC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0FAA3-E711-4554-926C-EF5934E5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CB090-AAF4-489B-A8FF-8B3A0B1F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4D1CE-CB5F-4101-9621-81C20859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4DAB-1795-49AA-B617-BFE7AF29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B67A-BA94-448E-81B3-9D24EB08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DFED0-25AC-411D-888A-A1AB92C2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7609E-EF01-408D-898E-B9D279E9A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ECEAB-7A1F-4DAA-857D-65F07ED55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A9ADC-5A24-441B-B150-CC8650589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BEAB2-D196-4D35-9E43-EBFD8144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22ADF-0EE1-4A06-8F17-8925AF04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A99F1-C86F-4A07-B514-751E5AED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6818-8316-4B99-A348-4B11B623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E66A7-5F98-40AB-8305-287901D1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6E1E5-5F5A-4B65-9FC4-D6800ADA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0B202-A526-4B2D-9B0F-FAEA89E6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3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5DD70-41DB-4314-BAF6-D8991E85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30EE4-08A6-48B6-B443-EC845B9C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453F4-BE7B-477D-AE1A-BD975101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AF52-8BB3-44A8-86B7-B33FDAF0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C7F12-E747-4AA7-AA07-F608B7A5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6653A-CD70-4855-AA2D-6137ECC61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89F6D-D38E-4FD7-9D7C-7D2F39E7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F2B3E-588A-4FFF-A3C0-290B8EDA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900F-08EC-4A88-A482-5EA3332C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5C60-5BED-44F0-AD5A-922C0B36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A8B87-C19D-4933-9E15-809E94912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7FEAD-669F-4D9D-8417-7A6CE7DA2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35CDB-CFC0-4D64-8263-39472BDB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941C-34AA-4CB0-9EB7-4BD6E8E967E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12C79-5BA6-4B62-979B-A4A41BD9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C7FD0-6AE6-4157-96AA-123A655A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2C6F4-61A5-480F-9A9D-D17BDC2C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ECFA-AE18-4A73-8FAC-EB21FA41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70C6-68C4-41FA-87CF-976ECBCA8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941C-34AA-4CB0-9EB7-4BD6E8E967E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A4E1-C22B-452C-B506-141EACB33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DE22-9896-4726-85D1-3B0BB5EDD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B2C83-BF43-4D8F-A3FC-3D205D1D07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Tuyển tập 5350 ảnh động PowerPoint">
            <a:extLst>
              <a:ext uri="{FF2B5EF4-FFF2-40B4-BE49-F238E27FC236}">
                <a16:creationId xmlns:a16="http://schemas.microsoft.com/office/drawing/2014/main" id="{37AFE36D-E5F8-4993-89A1-8E0CD8B8C4A9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"/>
            <a:ext cx="12192000" cy="81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Ảnh động trang trí (144)">
            <a:extLst>
              <a:ext uri="{FF2B5EF4-FFF2-40B4-BE49-F238E27FC236}">
                <a16:creationId xmlns:a16="http://schemas.microsoft.com/office/drawing/2014/main" id="{56CF4939-C9B2-4E20-B098-8329301C470D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" y="6499225"/>
            <a:ext cx="1203007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49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13.xml"/><Relationship Id="rId18" Type="http://schemas.openxmlformats.org/officeDocument/2006/relationships/image" Target="../media/image30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27.png"/><Relationship Id="rId17" Type="http://schemas.openxmlformats.org/officeDocument/2006/relationships/customXml" Target="../ink/ink15.xml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26.png"/><Relationship Id="rId19" Type="http://schemas.openxmlformats.org/officeDocument/2006/relationships/customXml" Target="../ink/ink16.xml"/><Relationship Id="rId4" Type="http://schemas.openxmlformats.org/officeDocument/2006/relationships/image" Target="../media/image23.png"/><Relationship Id="rId9" Type="http://schemas.openxmlformats.org/officeDocument/2006/relationships/customXml" Target="../ink/ink11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4CD72A-67A2-4971-934E-CC1F8F575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5928"/>
            <a:ext cx="1688123" cy="1845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2" descr="Kết quả hình ảnh cho ngành ngôn ngữ anh trường đại học bà rịa vũng tàu">
            <a:extLst>
              <a:ext uri="{FF2B5EF4-FFF2-40B4-BE49-F238E27FC236}">
                <a16:creationId xmlns:a16="http://schemas.microsoft.com/office/drawing/2014/main" id="{90C20BA2-2574-4B2C-AC73-47A485EF3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57" y="951308"/>
            <a:ext cx="9003323" cy="496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8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0AE11-1B76-4AD8-BDC2-FE47E42E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30" y="1491788"/>
            <a:ext cx="9605283" cy="5097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38C67-CDBD-47D1-A239-FE92944B7A67}"/>
              </a:ext>
            </a:extLst>
          </p:cNvPr>
          <p:cNvSpPr txBox="1"/>
          <p:nvPr/>
        </p:nvSpPr>
        <p:spPr>
          <a:xfrm>
            <a:off x="4699789" y="607864"/>
            <a:ext cx="5518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Expressing strong feelings </a:t>
            </a:r>
            <a:endParaRPr lang="en-US" sz="32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2C03E-9107-418A-AE60-92F69BBCC530}"/>
              </a:ext>
            </a:extLst>
          </p:cNvPr>
          <p:cNvSpPr txBox="1"/>
          <p:nvPr/>
        </p:nvSpPr>
        <p:spPr>
          <a:xfrm>
            <a:off x="-135509" y="649214"/>
            <a:ext cx="366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IN ACTION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4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18C5A-C51F-45B8-9D61-49D6FD01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14" y="1308754"/>
            <a:ext cx="10116457" cy="5410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3ACBA-94F7-409E-8B87-B0F97C6AC84D}"/>
              </a:ext>
            </a:extLst>
          </p:cNvPr>
          <p:cNvSpPr txBox="1"/>
          <p:nvPr/>
        </p:nvSpPr>
        <p:spPr>
          <a:xfrm>
            <a:off x="4482075" y="578835"/>
            <a:ext cx="5518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Expressing strong feelings </a:t>
            </a:r>
            <a:endParaRPr lang="en-US" sz="32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E9EADF-318F-422E-AC9D-A0B59EC602C4}"/>
                  </a:ext>
                </a:extLst>
              </p14:cNvPr>
              <p14:cNvContentPartPr/>
              <p14:nvPr/>
            </p14:nvContentPartPr>
            <p14:xfrm>
              <a:off x="5726855" y="4442223"/>
              <a:ext cx="360" cy="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E9EADF-318F-422E-AC9D-A0B59EC602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7855" y="443358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006F77-A13F-4D85-A350-D2EE21372B5A}"/>
                  </a:ext>
                </a:extLst>
              </p14:cNvPr>
              <p14:cNvContentPartPr/>
              <p14:nvPr/>
            </p14:nvContentPartPr>
            <p14:xfrm>
              <a:off x="5967335" y="4066383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006F77-A13F-4D85-A350-D2EE21372B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58695" y="40577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F14CF8-603C-45AF-AC76-8212590E17A2}"/>
                  </a:ext>
                </a:extLst>
              </p14:cNvPr>
              <p14:cNvContentPartPr/>
              <p14:nvPr/>
            </p14:nvContentPartPr>
            <p14:xfrm>
              <a:off x="6496895" y="3416583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F14CF8-603C-45AF-AC76-8212590E17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7895" y="34079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45BC139-8B83-4404-BEE7-BDB1AA0CB6D8}"/>
                  </a:ext>
                </a:extLst>
              </p14:cNvPr>
              <p14:cNvContentPartPr/>
              <p14:nvPr/>
            </p14:nvContentPartPr>
            <p14:xfrm>
              <a:off x="10146575" y="2967663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45BC139-8B83-4404-BEE7-BDB1AA0CB6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37575" y="29586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9C4E38C-774D-4153-ACA9-B252A61A13B0}"/>
                  </a:ext>
                </a:extLst>
              </p14:cNvPr>
              <p14:cNvContentPartPr/>
              <p14:nvPr/>
            </p14:nvContentPartPr>
            <p14:xfrm>
              <a:off x="7526495" y="2775063"/>
              <a:ext cx="1332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9C4E38C-774D-4153-ACA9-B252A61A13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17855" y="2766423"/>
                <a:ext cx="30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24D981-4647-4554-B4B0-B4AB74D30828}"/>
                  </a:ext>
                </a:extLst>
              </p14:cNvPr>
              <p14:cNvContentPartPr/>
              <p14:nvPr/>
            </p14:nvContentPartPr>
            <p14:xfrm>
              <a:off x="1700255" y="193302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24D981-4647-4554-B4B0-B4AB74D308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1255" y="19243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081FAB-DBA8-40C7-8D23-85D77C107EFD}"/>
                  </a:ext>
                </a:extLst>
              </p14:cNvPr>
              <p14:cNvContentPartPr/>
              <p14:nvPr/>
            </p14:nvContentPartPr>
            <p14:xfrm>
              <a:off x="1940735" y="166014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081FAB-DBA8-40C7-8D23-85D77C107E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2095" y="165150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16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7BD8D4-006F-4040-8CF4-BEB5FEAC7CE4}"/>
              </a:ext>
            </a:extLst>
          </p:cNvPr>
          <p:cNvSpPr txBox="1"/>
          <p:nvPr/>
        </p:nvSpPr>
        <p:spPr>
          <a:xfrm>
            <a:off x="3117732" y="622379"/>
            <a:ext cx="5518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Expressing strong feelings </a:t>
            </a:r>
            <a:endParaRPr lang="en-US" sz="32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FDC31-F049-41B7-8E39-82F7E1A5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8" y="1320346"/>
            <a:ext cx="10824823" cy="51670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82714D-59A5-4466-A44F-BC6AABC06999}"/>
                  </a:ext>
                </a:extLst>
              </p14:cNvPr>
              <p14:cNvContentPartPr/>
              <p14:nvPr/>
            </p14:nvContentPartPr>
            <p14:xfrm>
              <a:off x="10908695" y="3879903"/>
              <a:ext cx="515880" cy="379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82714D-59A5-4466-A44F-BC6AABC069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90695" y="3772263"/>
                <a:ext cx="55152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6652F8-34A2-4E97-B35E-C5620CF58175}"/>
                  </a:ext>
                </a:extLst>
              </p14:cNvPr>
              <p14:cNvContentPartPr/>
              <p14:nvPr/>
            </p14:nvContentPartPr>
            <p14:xfrm>
              <a:off x="9857855" y="4489383"/>
              <a:ext cx="443880" cy="356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6652F8-34A2-4E97-B35E-C5620CF581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9855" y="4381383"/>
                <a:ext cx="4795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33368C-6E05-4F2C-9DB9-D45ADBB1F644}"/>
                  </a:ext>
                </a:extLst>
              </p14:cNvPr>
              <p14:cNvContentPartPr/>
              <p14:nvPr/>
            </p14:nvContentPartPr>
            <p14:xfrm>
              <a:off x="10876295" y="3250983"/>
              <a:ext cx="507240" cy="326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33368C-6E05-4F2C-9DB9-D45ADBB1F6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58655" y="3142983"/>
                <a:ext cx="54288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98A120-D598-469F-88CD-7448DC5BF990}"/>
                  </a:ext>
                </a:extLst>
              </p14:cNvPr>
              <p14:cNvContentPartPr/>
              <p14:nvPr/>
            </p14:nvContentPartPr>
            <p14:xfrm>
              <a:off x="9889895" y="5267343"/>
              <a:ext cx="425880" cy="264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98A120-D598-469F-88CD-7448DC5BF9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72255" y="5159703"/>
                <a:ext cx="46152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0AA5EC-10AA-43E3-852B-97C5D9E24E48}"/>
                  </a:ext>
                </a:extLst>
              </p14:cNvPr>
              <p14:cNvContentPartPr/>
              <p14:nvPr/>
            </p14:nvContentPartPr>
            <p14:xfrm>
              <a:off x="9753455" y="5876103"/>
              <a:ext cx="515160" cy="337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0AA5EC-10AA-43E3-852B-97C5D9E24E4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35815" y="5768463"/>
                <a:ext cx="55080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BCBE11-7E6C-44B1-AA4C-F2203DE13414}"/>
                  </a:ext>
                </a:extLst>
              </p14:cNvPr>
              <p14:cNvContentPartPr/>
              <p14:nvPr/>
            </p14:nvContentPartPr>
            <p14:xfrm>
              <a:off x="10852535" y="3325503"/>
              <a:ext cx="469440" cy="253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BCBE11-7E6C-44B1-AA4C-F2203DE134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43535" y="3316863"/>
                <a:ext cx="487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D892BB-08C4-42C5-95EA-28579B9C736A}"/>
                  </a:ext>
                </a:extLst>
              </p14:cNvPr>
              <p14:cNvContentPartPr/>
              <p14:nvPr/>
            </p14:nvContentPartPr>
            <p14:xfrm>
              <a:off x="10868375" y="3968823"/>
              <a:ext cx="602280" cy="268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D892BB-08C4-42C5-95EA-28579B9C73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59735" y="3960183"/>
                <a:ext cx="6199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CC7C01-FE9E-40EE-A7CC-C2EA66EB9AE0}"/>
                  </a:ext>
                </a:extLst>
              </p14:cNvPr>
              <p14:cNvContentPartPr/>
              <p14:nvPr/>
            </p14:nvContentPartPr>
            <p14:xfrm>
              <a:off x="9817535" y="4494783"/>
              <a:ext cx="524160" cy="414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CC7C01-FE9E-40EE-A7CC-C2EA66EB9A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08895" y="4485783"/>
                <a:ext cx="5418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DFB49F4-57C3-434F-B738-43B5F462CFCC}"/>
                  </a:ext>
                </a:extLst>
              </p14:cNvPr>
              <p14:cNvContentPartPr/>
              <p14:nvPr/>
            </p14:nvContentPartPr>
            <p14:xfrm>
              <a:off x="9889895" y="5241783"/>
              <a:ext cx="395640" cy="288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FB49F4-57C3-434F-B738-43B5F462CFC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81255" y="5233143"/>
                <a:ext cx="4132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7E0A20-C6F6-4FB2-B034-96336B19C75D}"/>
                  </a:ext>
                </a:extLst>
              </p14:cNvPr>
              <p14:cNvContentPartPr/>
              <p14:nvPr/>
            </p14:nvContentPartPr>
            <p14:xfrm>
              <a:off x="9798095" y="5899863"/>
              <a:ext cx="477000" cy="317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7E0A20-C6F6-4FB2-B034-96336B19C7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89455" y="5890863"/>
                <a:ext cx="494640" cy="3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30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F3683-27C2-49FA-AE53-E127016F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405846"/>
            <a:ext cx="10953750" cy="1529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FEEEB-9C0B-49BF-9191-D00D7D8B2E59}"/>
              </a:ext>
            </a:extLst>
          </p:cNvPr>
          <p:cNvSpPr txBox="1"/>
          <p:nvPr/>
        </p:nvSpPr>
        <p:spPr>
          <a:xfrm>
            <a:off x="3117732" y="622379"/>
            <a:ext cx="5518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Expressing strong feelings </a:t>
            </a:r>
            <a:endParaRPr lang="en-US" sz="32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F9C27-4E9E-45BE-BF5D-0C317FC7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71" y="2772229"/>
            <a:ext cx="7895772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9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31B9B1-9344-4927-91BA-3D3F59072375}"/>
              </a:ext>
            </a:extLst>
          </p:cNvPr>
          <p:cNvSpPr txBox="1"/>
          <p:nvPr/>
        </p:nvSpPr>
        <p:spPr>
          <a:xfrm>
            <a:off x="4663695" y="871307"/>
            <a:ext cx="286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29F90-1682-4FBC-B8A6-EEF635459AFB}"/>
              </a:ext>
            </a:extLst>
          </p:cNvPr>
          <p:cNvSpPr txBox="1"/>
          <p:nvPr/>
        </p:nvSpPr>
        <p:spPr>
          <a:xfrm>
            <a:off x="272894" y="1606450"/>
            <a:ext cx="704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Vocabulary: The arts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3AC8D-2B14-4016-A58D-426C5D9FE711}"/>
              </a:ext>
            </a:extLst>
          </p:cNvPr>
          <p:cNvSpPr txBox="1"/>
          <p:nvPr/>
        </p:nvSpPr>
        <p:spPr>
          <a:xfrm>
            <a:off x="315098" y="3755195"/>
            <a:ext cx="10734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https://www.youtube.com/watch?v=PbQ24M1e2J0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A731C-8926-4A02-BA88-5065C0CB0F0F}"/>
              </a:ext>
            </a:extLst>
          </p:cNvPr>
          <p:cNvSpPr txBox="1"/>
          <p:nvPr/>
        </p:nvSpPr>
        <p:spPr>
          <a:xfrm>
            <a:off x="315098" y="5251550"/>
            <a:ext cx="10734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https://www.youtube.com/watch?v=QZQyV9BB50E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7F0E7-44B2-4A13-B05E-39B92307F07F}"/>
              </a:ext>
            </a:extLst>
          </p:cNvPr>
          <p:cNvSpPr txBox="1"/>
          <p:nvPr/>
        </p:nvSpPr>
        <p:spPr>
          <a:xfrm>
            <a:off x="272894" y="4725344"/>
            <a:ext cx="11356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Listening: Arts in our everyday lives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8080B-5E9D-40B6-BC38-AD3C8887E73F}"/>
              </a:ext>
            </a:extLst>
          </p:cNvPr>
          <p:cNvSpPr txBox="1"/>
          <p:nvPr/>
        </p:nvSpPr>
        <p:spPr>
          <a:xfrm>
            <a:off x="315098" y="1991824"/>
            <a:ext cx="10734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https://www.youtube.com/watch?v=P9LchEo9byQ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42401-38BA-46D6-8D26-EAC5DCF89F0A}"/>
              </a:ext>
            </a:extLst>
          </p:cNvPr>
          <p:cNvSpPr txBox="1"/>
          <p:nvPr/>
        </p:nvSpPr>
        <p:spPr>
          <a:xfrm>
            <a:off x="315098" y="3287648"/>
            <a:ext cx="704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Vocabulary: exclamations for strong feelings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E7FC0-3464-4AED-BB5E-1C88AFFE71E8}"/>
              </a:ext>
            </a:extLst>
          </p:cNvPr>
          <p:cNvSpPr txBox="1"/>
          <p:nvPr/>
        </p:nvSpPr>
        <p:spPr>
          <a:xfrm>
            <a:off x="315098" y="5774770"/>
            <a:ext cx="10734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https://www.youtube.com/watch?v=dtdjd0L4uO0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F2C580-71D8-408F-AEBD-31FCB2E14544}"/>
              </a:ext>
            </a:extLst>
          </p:cNvPr>
          <p:cNvSpPr txBox="1"/>
          <p:nvPr/>
        </p:nvSpPr>
        <p:spPr>
          <a:xfrm>
            <a:off x="315098" y="2444084"/>
            <a:ext cx="10734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https://www.youtube.com/watch?v=QZQyV9BB50E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3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9041589-DAA1-4CA8-8E2B-ECF519BE4276}"/>
              </a:ext>
            </a:extLst>
          </p:cNvPr>
          <p:cNvSpPr txBox="1"/>
          <p:nvPr/>
        </p:nvSpPr>
        <p:spPr>
          <a:xfrm>
            <a:off x="-182880" y="741276"/>
            <a:ext cx="12562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JETSTREAM PRE-INTERMEDIATE B</a:t>
            </a:r>
          </a:p>
        </p:txBody>
      </p:sp>
      <p:pic>
        <p:nvPicPr>
          <p:cNvPr id="1026" name="Picture 2" descr="Kết quả hình ảnh cho american jetstream pre-intermediate b">
            <a:extLst>
              <a:ext uri="{FF2B5EF4-FFF2-40B4-BE49-F238E27FC236}">
                <a16:creationId xmlns:a16="http://schemas.microsoft.com/office/drawing/2014/main" id="{BB99A583-ED2F-4ED7-92C7-D1D6F355F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92" y="1387607"/>
            <a:ext cx="4848225" cy="533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6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38464"/>
            <a:ext cx="8229600" cy="88914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TEACHER’S </a:t>
            </a:r>
            <a:r>
              <a:rPr lang="vi-V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PERSONAL INFORMATION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1"/>
            <a:ext cx="8458200" cy="3276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Name: Nguyen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Loan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Facebook: Loan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yễn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Mobile number: 0942 255 937</a:t>
            </a: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Email:  loannguyenthanh1978@gmail.co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332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9BF722-179B-4DC1-BEEB-788098EBC6B7}"/>
              </a:ext>
            </a:extLst>
          </p:cNvPr>
          <p:cNvSpPr txBox="1"/>
          <p:nvPr/>
        </p:nvSpPr>
        <p:spPr>
          <a:xfrm>
            <a:off x="290286" y="1076405"/>
            <a:ext cx="229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9E8A9-1C30-40B7-BBFE-FA47DD252E69}"/>
              </a:ext>
            </a:extLst>
          </p:cNvPr>
          <p:cNvSpPr txBox="1"/>
          <p:nvPr/>
        </p:nvSpPr>
        <p:spPr>
          <a:xfrm>
            <a:off x="2263599" y="2679559"/>
            <a:ext cx="7939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Plus</a:t>
            </a:r>
          </a:p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in action</a:t>
            </a:r>
          </a:p>
        </p:txBody>
      </p:sp>
    </p:spTree>
    <p:extLst>
      <p:ext uri="{BB962C8B-B14F-4D97-AF65-F5344CB8AC3E}">
        <p14:creationId xmlns:p14="http://schemas.microsoft.com/office/powerpoint/2010/main" val="378069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BCFC6-CFAE-4B09-8F52-B5A2FF0D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" y="1810405"/>
            <a:ext cx="5321618" cy="5000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B68F2E-DBC5-40B5-B36D-9B2752700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0878"/>
            <a:ext cx="5931218" cy="5030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28DD7-3B91-4E0D-9A81-E405DA1BD510}"/>
              </a:ext>
            </a:extLst>
          </p:cNvPr>
          <p:cNvSpPr txBox="1"/>
          <p:nvPr/>
        </p:nvSpPr>
        <p:spPr>
          <a:xfrm>
            <a:off x="2749393" y="334328"/>
            <a:ext cx="76398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Plus</a:t>
            </a:r>
          </a:p>
          <a:p>
            <a:pPr algn="ctr"/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in action</a:t>
            </a:r>
          </a:p>
        </p:txBody>
      </p:sp>
    </p:spTree>
    <p:extLst>
      <p:ext uri="{BB962C8B-B14F-4D97-AF65-F5344CB8AC3E}">
        <p14:creationId xmlns:p14="http://schemas.microsoft.com/office/powerpoint/2010/main" val="110628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54A19-6B51-42A0-B3D3-EAD15B80572F}"/>
              </a:ext>
            </a:extLst>
          </p:cNvPr>
          <p:cNvSpPr txBox="1"/>
          <p:nvPr/>
        </p:nvSpPr>
        <p:spPr>
          <a:xfrm>
            <a:off x="5135218" y="876499"/>
            <a:ext cx="325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6AA96-7C06-407D-A2D9-BB7416616491}"/>
              </a:ext>
            </a:extLst>
          </p:cNvPr>
          <p:cNvSpPr txBox="1"/>
          <p:nvPr/>
        </p:nvSpPr>
        <p:spPr>
          <a:xfrm>
            <a:off x="67523" y="660435"/>
            <a:ext cx="430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PLUS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B4BA1-16B2-4635-9CDC-FECF3970238D}"/>
              </a:ext>
            </a:extLst>
          </p:cNvPr>
          <p:cNvSpPr txBox="1"/>
          <p:nvPr/>
        </p:nvSpPr>
        <p:spPr>
          <a:xfrm>
            <a:off x="284920" y="2992670"/>
            <a:ext cx="273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 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52BB4-8F4B-438A-B74D-09EFC5187020}"/>
              </a:ext>
            </a:extLst>
          </p:cNvPr>
          <p:cNvSpPr txBox="1"/>
          <p:nvPr/>
        </p:nvSpPr>
        <p:spPr>
          <a:xfrm>
            <a:off x="284920" y="3515890"/>
            <a:ext cx="273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 movie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36DE2-0459-43FB-AB2D-D57EE7D6C103}"/>
              </a:ext>
            </a:extLst>
          </p:cNvPr>
          <p:cNvSpPr txBox="1"/>
          <p:nvPr/>
        </p:nvSpPr>
        <p:spPr>
          <a:xfrm>
            <a:off x="284920" y="4125333"/>
            <a:ext cx="273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 painting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AF63D-8E45-4776-AAC7-C5761954679E}"/>
              </a:ext>
            </a:extLst>
          </p:cNvPr>
          <p:cNvSpPr txBox="1"/>
          <p:nvPr/>
        </p:nvSpPr>
        <p:spPr>
          <a:xfrm>
            <a:off x="284920" y="4694815"/>
            <a:ext cx="3505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theatre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720AC-745A-4AF6-9886-83C0D3C76DD9}"/>
              </a:ext>
            </a:extLst>
          </p:cNvPr>
          <p:cNvSpPr txBox="1"/>
          <p:nvPr/>
        </p:nvSpPr>
        <p:spPr>
          <a:xfrm>
            <a:off x="284920" y="5304258"/>
            <a:ext cx="3505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movie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F91C6-C074-417A-A43F-CE4BA7F25B7E}"/>
              </a:ext>
            </a:extLst>
          </p:cNvPr>
          <p:cNvSpPr txBox="1"/>
          <p:nvPr/>
        </p:nvSpPr>
        <p:spPr>
          <a:xfrm>
            <a:off x="284920" y="5833465"/>
            <a:ext cx="3505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sculpture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E8CAF-74AD-4920-90A8-92F617E613AE}"/>
              </a:ext>
            </a:extLst>
          </p:cNvPr>
          <p:cNvSpPr txBox="1"/>
          <p:nvPr/>
        </p:nvSpPr>
        <p:spPr>
          <a:xfrm>
            <a:off x="6092686" y="2992670"/>
            <a:ext cx="273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B7BF4-2DCA-4DFA-A1FC-1DCAEECD5026}"/>
              </a:ext>
            </a:extLst>
          </p:cNvPr>
          <p:cNvSpPr txBox="1"/>
          <p:nvPr/>
        </p:nvSpPr>
        <p:spPr>
          <a:xfrm>
            <a:off x="6092686" y="3476411"/>
            <a:ext cx="273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a play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1E67C-2ADB-4760-90A7-12B045F336D1}"/>
              </a:ext>
            </a:extLst>
          </p:cNvPr>
          <p:cNvSpPr txBox="1"/>
          <p:nvPr/>
        </p:nvSpPr>
        <p:spPr>
          <a:xfrm>
            <a:off x="6092686" y="3979789"/>
            <a:ext cx="273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a movie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5871F-43EA-42C6-AC50-E9779A0FE7E8}"/>
              </a:ext>
            </a:extLst>
          </p:cNvPr>
          <p:cNvSpPr txBox="1"/>
          <p:nvPr/>
        </p:nvSpPr>
        <p:spPr>
          <a:xfrm>
            <a:off x="6092686" y="4512646"/>
            <a:ext cx="273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play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3D70A-159E-4337-8EB4-6B1D1F9F3EAB}"/>
              </a:ext>
            </a:extLst>
          </p:cNvPr>
          <p:cNvSpPr txBox="1"/>
          <p:nvPr/>
        </p:nvSpPr>
        <p:spPr>
          <a:xfrm>
            <a:off x="6096000" y="5045503"/>
            <a:ext cx="438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movie 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9A616-95AF-4207-B93F-D1A3F99A44E3}"/>
              </a:ext>
            </a:extLst>
          </p:cNvPr>
          <p:cNvSpPr txBox="1"/>
          <p:nvPr/>
        </p:nvSpPr>
        <p:spPr>
          <a:xfrm>
            <a:off x="6175513" y="5632388"/>
            <a:ext cx="273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poem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C313AC-78B0-41FB-97CD-A1271CC7C8D7}"/>
              </a:ext>
            </a:extLst>
          </p:cNvPr>
          <p:cNvSpPr txBox="1"/>
          <p:nvPr/>
        </p:nvSpPr>
        <p:spPr>
          <a:xfrm>
            <a:off x="199728" y="1879988"/>
            <a:ext cx="408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 about the art</a:t>
            </a:r>
          </a:p>
        </p:txBody>
      </p:sp>
      <p:pic>
        <p:nvPicPr>
          <p:cNvPr id="2" name="Track 17">
            <a:hlinkClick r:id="" action="ppaction://media"/>
            <a:extLst>
              <a:ext uri="{FF2B5EF4-FFF2-40B4-BE49-F238E27FC236}">
                <a16:creationId xmlns:a16="http://schemas.microsoft.com/office/drawing/2014/main" id="{0A665C9C-1354-4961-A74C-D24CDBD6B8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77863" y="18589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78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A6DEA0-E33B-4479-9BD3-999B354B366E}"/>
              </a:ext>
            </a:extLst>
          </p:cNvPr>
          <p:cNvSpPr txBox="1"/>
          <p:nvPr/>
        </p:nvSpPr>
        <p:spPr>
          <a:xfrm>
            <a:off x="4947650" y="688929"/>
            <a:ext cx="1922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8C0B3-CB81-4CAC-B0CF-44142262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432" y="1641230"/>
            <a:ext cx="6698568" cy="4662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833F8-EE38-4382-9DFE-F889B3CA3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66" y="1641230"/>
            <a:ext cx="5201566" cy="2151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8F1542-1B3B-44B0-A098-E449B9A59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66" y="3793113"/>
            <a:ext cx="4991100" cy="20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0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F3438D-F85F-4DAA-BB41-B13BB576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059" y="3002641"/>
            <a:ext cx="6012770" cy="3657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7D96C3-88F1-4467-9909-104A0BE18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1399719"/>
            <a:ext cx="10348684" cy="5320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BF351-915F-446C-82E2-CC426005BEC0}"/>
              </a:ext>
            </a:extLst>
          </p:cNvPr>
          <p:cNvSpPr txBox="1"/>
          <p:nvPr/>
        </p:nvSpPr>
        <p:spPr>
          <a:xfrm>
            <a:off x="5164247" y="814944"/>
            <a:ext cx="325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Book types</a:t>
            </a:r>
            <a:endParaRPr lang="en-US" sz="32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30418-A6D6-466F-937C-98A5CBB0B317}"/>
              </a:ext>
            </a:extLst>
          </p:cNvPr>
          <p:cNvSpPr txBox="1"/>
          <p:nvPr/>
        </p:nvSpPr>
        <p:spPr>
          <a:xfrm>
            <a:off x="67523" y="660435"/>
            <a:ext cx="430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PLUS</a:t>
            </a:r>
          </a:p>
        </p:txBody>
      </p:sp>
      <p:pic>
        <p:nvPicPr>
          <p:cNvPr id="8" name="Track 18">
            <a:hlinkClick r:id="" action="ppaction://media"/>
            <a:extLst>
              <a:ext uri="{FF2B5EF4-FFF2-40B4-BE49-F238E27FC236}">
                <a16:creationId xmlns:a16="http://schemas.microsoft.com/office/drawing/2014/main" id="{A528F12E-72FD-4EAF-9119-2909533520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93714" y="139971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4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7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BDECEB-1B86-43D7-AC8B-03B0ED3B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1582057"/>
            <a:ext cx="11049722" cy="4746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E45FA3-FE40-4AA7-A53E-F19D947A6697}"/>
              </a:ext>
            </a:extLst>
          </p:cNvPr>
          <p:cNvSpPr txBox="1"/>
          <p:nvPr/>
        </p:nvSpPr>
        <p:spPr>
          <a:xfrm>
            <a:off x="5048132" y="818492"/>
            <a:ext cx="387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Useful expressions</a:t>
            </a:r>
            <a:endParaRPr lang="en-US" sz="32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FBF15-6538-432A-988A-FBB547DC66B7}"/>
              </a:ext>
            </a:extLst>
          </p:cNvPr>
          <p:cNvSpPr txBox="1"/>
          <p:nvPr/>
        </p:nvSpPr>
        <p:spPr>
          <a:xfrm>
            <a:off x="67523" y="660435"/>
            <a:ext cx="430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PLUS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793AE-D913-4156-BE2B-71899F5E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358" y="2988044"/>
            <a:ext cx="1015185" cy="33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3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E06941C113C541AC0457BC9259608C" ma:contentTypeVersion="5" ma:contentTypeDescription="Create a new document." ma:contentTypeScope="" ma:versionID="1d9ce00807974bf0693c4f1f40f58f89">
  <xsd:schema xmlns:xsd="http://www.w3.org/2001/XMLSchema" xmlns:xs="http://www.w3.org/2001/XMLSchema" xmlns:p="http://schemas.microsoft.com/office/2006/metadata/properties" xmlns:ns3="39a131ec-e19d-42be-8591-3fcdfcf2f7e2" xmlns:ns4="444932da-0485-4473-8ae7-3ece2cf45c2a" targetNamespace="http://schemas.microsoft.com/office/2006/metadata/properties" ma:root="true" ma:fieldsID="c79fde4dcb096ded0c793d0d609ed09a" ns3:_="" ns4:_="">
    <xsd:import namespace="39a131ec-e19d-42be-8591-3fcdfcf2f7e2"/>
    <xsd:import namespace="444932da-0485-4473-8ae7-3ece2cf45c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a131ec-e19d-42be-8591-3fcdfcf2f7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932da-0485-4473-8ae7-3ece2cf45c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F970B2-B050-4944-8B32-5AFF68B2FA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a131ec-e19d-42be-8591-3fcdfcf2f7e2"/>
    <ds:schemaRef ds:uri="444932da-0485-4473-8ae7-3ece2cf45c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601EF8-5C84-4079-BD75-F6A38807A137}">
  <ds:schemaRefs>
    <ds:schemaRef ds:uri="39a131ec-e19d-42be-8591-3fcdfcf2f7e2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44932da-0485-4473-8ae7-3ece2cf45c2a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864AB00-461D-41AA-B1E9-202FD92224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199</Words>
  <Application>Microsoft Office PowerPoint</Application>
  <PresentationFormat>Widescreen</PresentationFormat>
  <Paragraphs>45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TEACHER’S PERSONAL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Loan Nguyen Thanh</dc:creator>
  <cp:lastModifiedBy>Keios Starqua</cp:lastModifiedBy>
  <cp:revision>142</cp:revision>
  <dcterms:created xsi:type="dcterms:W3CDTF">2021-02-07T08:41:03Z</dcterms:created>
  <dcterms:modified xsi:type="dcterms:W3CDTF">2021-11-22T07:43:01Z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0x01010082E06941C113C541AC0457BC9259608C</vt:lpwstr>
  </property>
</Properties>
</file>