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2"/>
  </p:notesMasterIdLst>
  <p:sldIdLst>
    <p:sldId id="256" r:id="rId2"/>
    <p:sldId id="257" r:id="rId3"/>
    <p:sldId id="258" r:id="rId4"/>
    <p:sldId id="259" r:id="rId5"/>
    <p:sldId id="260" r:id="rId6"/>
    <p:sldId id="269" r:id="rId7"/>
    <p:sldId id="261" r:id="rId8"/>
    <p:sldId id="262" r:id="rId9"/>
    <p:sldId id="263" r:id="rId10"/>
    <p:sldId id="264" r:id="rId11"/>
    <p:sldId id="265" r:id="rId12"/>
    <p:sldId id="270" r:id="rId13"/>
    <p:sldId id="266" r:id="rId14"/>
    <p:sldId id="277" r:id="rId15"/>
    <p:sldId id="294" r:id="rId16"/>
    <p:sldId id="278" r:id="rId17"/>
    <p:sldId id="295" r:id="rId18"/>
    <p:sldId id="296" r:id="rId19"/>
    <p:sldId id="297" r:id="rId20"/>
    <p:sldId id="271" r:id="rId21"/>
    <p:sldId id="272" r:id="rId22"/>
    <p:sldId id="273" r:id="rId23"/>
    <p:sldId id="274" r:id="rId24"/>
    <p:sldId id="275" r:id="rId25"/>
    <p:sldId id="276" r:id="rId26"/>
    <p:sldId id="283" r:id="rId27"/>
    <p:sldId id="284" r:id="rId28"/>
    <p:sldId id="288" r:id="rId29"/>
    <p:sldId id="286" r:id="rId30"/>
    <p:sldId id="287" r:id="rId31"/>
    <p:sldId id="289" r:id="rId32"/>
    <p:sldId id="285" r:id="rId33"/>
    <p:sldId id="290" r:id="rId34"/>
    <p:sldId id="291" r:id="rId35"/>
    <p:sldId id="292" r:id="rId36"/>
    <p:sldId id="293" r:id="rId37"/>
    <p:sldId id="279" r:id="rId38"/>
    <p:sldId id="280" r:id="rId39"/>
    <p:sldId id="281" r:id="rId40"/>
    <p:sldId id="282"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25" end="40"/>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FF00"/>
    <a:srgbClr val="99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06" autoAdjust="0"/>
    <p:restoredTop sz="94660"/>
  </p:normalViewPr>
  <p:slideViewPr>
    <p:cSldViewPr>
      <p:cViewPr varScale="1">
        <p:scale>
          <a:sx n="80" d="100"/>
          <a:sy n="80" d="100"/>
        </p:scale>
        <p:origin x="123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CCFED05-193D-4C90-8B69-CBAE6D0933A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25603" name="Rectangle 3">
            <a:extLst>
              <a:ext uri="{FF2B5EF4-FFF2-40B4-BE49-F238E27FC236}">
                <a16:creationId xmlns:a16="http://schemas.microsoft.com/office/drawing/2014/main" id="{AE50ACB0-8761-4E98-815B-BA8569CD503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25604" name="Rectangle 4">
            <a:extLst>
              <a:ext uri="{FF2B5EF4-FFF2-40B4-BE49-F238E27FC236}">
                <a16:creationId xmlns:a16="http://schemas.microsoft.com/office/drawing/2014/main" id="{E20E2789-4629-4DA3-BE55-B63E4AF380B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a:extLst>
              <a:ext uri="{FF2B5EF4-FFF2-40B4-BE49-F238E27FC236}">
                <a16:creationId xmlns:a16="http://schemas.microsoft.com/office/drawing/2014/main" id="{3B4AA68E-9917-46D5-ACEE-6B31F96ADF5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606" name="Rectangle 6">
            <a:extLst>
              <a:ext uri="{FF2B5EF4-FFF2-40B4-BE49-F238E27FC236}">
                <a16:creationId xmlns:a16="http://schemas.microsoft.com/office/drawing/2014/main" id="{B1625B69-1CE4-432D-B5AC-D733EACEF8C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25607" name="Rectangle 7">
            <a:extLst>
              <a:ext uri="{FF2B5EF4-FFF2-40B4-BE49-F238E27FC236}">
                <a16:creationId xmlns:a16="http://schemas.microsoft.com/office/drawing/2014/main" id="{A46D7C87-4BEE-4475-B6A6-E2052A2302E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39BBFC92-996A-4547-80C3-E3E0C378865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EF8757E0-C012-4D84-AF7B-DB149330E960}"/>
              </a:ext>
            </a:extLst>
          </p:cNvPr>
          <p:cNvGrpSpPr>
            <a:grpSpLocks/>
          </p:cNvGrpSpPr>
          <p:nvPr/>
        </p:nvGrpSpPr>
        <p:grpSpPr bwMode="auto">
          <a:xfrm>
            <a:off x="-498475" y="1311275"/>
            <a:ext cx="10429875" cy="5908675"/>
            <a:chOff x="-313" y="824"/>
            <a:chExt cx="6570" cy="3722"/>
          </a:xfrm>
        </p:grpSpPr>
        <p:sp>
          <p:nvSpPr>
            <p:cNvPr id="14339" name="Rectangle 3">
              <a:extLst>
                <a:ext uri="{FF2B5EF4-FFF2-40B4-BE49-F238E27FC236}">
                  <a16:creationId xmlns:a16="http://schemas.microsoft.com/office/drawing/2014/main" id="{F0AB36EF-249F-4111-B529-1802EF219E26}"/>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0" name="Rectangle 4">
              <a:extLst>
                <a:ext uri="{FF2B5EF4-FFF2-40B4-BE49-F238E27FC236}">
                  <a16:creationId xmlns:a16="http://schemas.microsoft.com/office/drawing/2014/main" id="{E19D381E-55BE-4429-87BE-402E322F1691}"/>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1" name="Rectangle 5">
              <a:extLst>
                <a:ext uri="{FF2B5EF4-FFF2-40B4-BE49-F238E27FC236}">
                  <a16:creationId xmlns:a16="http://schemas.microsoft.com/office/drawing/2014/main" id="{BF7FA85D-1E45-4E0F-B7AB-4FED71DCA2A6}"/>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2" name="Rectangle 6">
              <a:extLst>
                <a:ext uri="{FF2B5EF4-FFF2-40B4-BE49-F238E27FC236}">
                  <a16:creationId xmlns:a16="http://schemas.microsoft.com/office/drawing/2014/main" id="{6F9CA965-AE47-4789-A4BC-90A6C554ACCE}"/>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3" name="Rectangle 7">
              <a:extLst>
                <a:ext uri="{FF2B5EF4-FFF2-40B4-BE49-F238E27FC236}">
                  <a16:creationId xmlns:a16="http://schemas.microsoft.com/office/drawing/2014/main" id="{65E21AE8-12D6-4821-A8B2-E07A126F7B4A}"/>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4" name="Rectangle 8">
              <a:extLst>
                <a:ext uri="{FF2B5EF4-FFF2-40B4-BE49-F238E27FC236}">
                  <a16:creationId xmlns:a16="http://schemas.microsoft.com/office/drawing/2014/main" id="{15AA0E40-48CF-4198-8C05-FD11974A37C8}"/>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5" name="Rectangle 9">
              <a:extLst>
                <a:ext uri="{FF2B5EF4-FFF2-40B4-BE49-F238E27FC236}">
                  <a16:creationId xmlns:a16="http://schemas.microsoft.com/office/drawing/2014/main" id="{29682026-0FA3-4B5B-8A06-D6699C5F488E}"/>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6" name="Rectangle 10">
              <a:extLst>
                <a:ext uri="{FF2B5EF4-FFF2-40B4-BE49-F238E27FC236}">
                  <a16:creationId xmlns:a16="http://schemas.microsoft.com/office/drawing/2014/main" id="{1487A900-F6F2-4867-AA71-19841A2F35E1}"/>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7" name="Rectangle 11">
              <a:extLst>
                <a:ext uri="{FF2B5EF4-FFF2-40B4-BE49-F238E27FC236}">
                  <a16:creationId xmlns:a16="http://schemas.microsoft.com/office/drawing/2014/main" id="{B8EA3055-9E91-44E5-9C07-76D6E0FE2D45}"/>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8" name="Rectangle 12">
              <a:extLst>
                <a:ext uri="{FF2B5EF4-FFF2-40B4-BE49-F238E27FC236}">
                  <a16:creationId xmlns:a16="http://schemas.microsoft.com/office/drawing/2014/main" id="{EE85899F-614B-4776-BDD8-7F7B3AB831A0}"/>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49" name="Rectangle 13">
              <a:extLst>
                <a:ext uri="{FF2B5EF4-FFF2-40B4-BE49-F238E27FC236}">
                  <a16:creationId xmlns:a16="http://schemas.microsoft.com/office/drawing/2014/main" id="{7542A1C3-4DA0-426B-9524-B716FA9B8245}"/>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50" name="Rectangle 14">
              <a:extLst>
                <a:ext uri="{FF2B5EF4-FFF2-40B4-BE49-F238E27FC236}">
                  <a16:creationId xmlns:a16="http://schemas.microsoft.com/office/drawing/2014/main" id="{8553711E-1EF6-4B7E-A606-88C5DF8D38F5}"/>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51" name="Rectangle 15">
              <a:extLst>
                <a:ext uri="{FF2B5EF4-FFF2-40B4-BE49-F238E27FC236}">
                  <a16:creationId xmlns:a16="http://schemas.microsoft.com/office/drawing/2014/main" id="{B9B29A8E-47D1-4387-B103-4A3EF52FDF88}"/>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52" name="Rectangle 16">
              <a:extLst>
                <a:ext uri="{FF2B5EF4-FFF2-40B4-BE49-F238E27FC236}">
                  <a16:creationId xmlns:a16="http://schemas.microsoft.com/office/drawing/2014/main" id="{90EF3C0B-D724-413A-AFC4-6AAD49F33912}"/>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53" name="Rectangle 17">
              <a:extLst>
                <a:ext uri="{FF2B5EF4-FFF2-40B4-BE49-F238E27FC236}">
                  <a16:creationId xmlns:a16="http://schemas.microsoft.com/office/drawing/2014/main" id="{8298546A-768C-4D7E-BDC4-2826512CCF86}"/>
                </a:ext>
              </a:extLst>
            </p:cNvPr>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ltLang="en-US"/>
            </a:p>
          </p:txBody>
        </p:sp>
        <p:sp>
          <p:nvSpPr>
            <p:cNvPr id="14354" name="Rectangle 18">
              <a:extLst>
                <a:ext uri="{FF2B5EF4-FFF2-40B4-BE49-F238E27FC236}">
                  <a16:creationId xmlns:a16="http://schemas.microsoft.com/office/drawing/2014/main" id="{3827FC58-244C-4CF7-87EF-0202BD04C29A}"/>
                </a:ext>
              </a:extLst>
            </p:cNvPr>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ltLang="en-US"/>
            </a:p>
          </p:txBody>
        </p:sp>
        <p:sp>
          <p:nvSpPr>
            <p:cNvPr id="14355" name="Rectangle 19">
              <a:extLst>
                <a:ext uri="{FF2B5EF4-FFF2-40B4-BE49-F238E27FC236}">
                  <a16:creationId xmlns:a16="http://schemas.microsoft.com/office/drawing/2014/main" id="{A6B13F65-83F1-4F11-8A1B-7CDEBF5654FF}"/>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56" name="Rectangle 20">
              <a:extLst>
                <a:ext uri="{FF2B5EF4-FFF2-40B4-BE49-F238E27FC236}">
                  <a16:creationId xmlns:a16="http://schemas.microsoft.com/office/drawing/2014/main" id="{61C38ADE-1C4A-482B-9A9F-2DBB8A9FC595}"/>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57" name="Rectangle 21">
              <a:extLst>
                <a:ext uri="{FF2B5EF4-FFF2-40B4-BE49-F238E27FC236}">
                  <a16:creationId xmlns:a16="http://schemas.microsoft.com/office/drawing/2014/main" id="{5C1EAEEA-5D90-4F72-95AD-2208C39733B4}"/>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58" name="Rectangle 22">
              <a:extLst>
                <a:ext uri="{FF2B5EF4-FFF2-40B4-BE49-F238E27FC236}">
                  <a16:creationId xmlns:a16="http://schemas.microsoft.com/office/drawing/2014/main" id="{7EB73DDE-A7D0-4606-81DC-AE698863546B}"/>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59" name="Rectangle 23">
              <a:extLst>
                <a:ext uri="{FF2B5EF4-FFF2-40B4-BE49-F238E27FC236}">
                  <a16:creationId xmlns:a16="http://schemas.microsoft.com/office/drawing/2014/main" id="{909968FF-4B54-4691-98FC-B0C3F02A9369}"/>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60" name="Rectangle 24">
              <a:extLst>
                <a:ext uri="{FF2B5EF4-FFF2-40B4-BE49-F238E27FC236}">
                  <a16:creationId xmlns:a16="http://schemas.microsoft.com/office/drawing/2014/main" id="{F626AEA9-1A95-4E0F-8ADB-7230EE1D6A57}"/>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61" name="Rectangle 25">
              <a:extLst>
                <a:ext uri="{FF2B5EF4-FFF2-40B4-BE49-F238E27FC236}">
                  <a16:creationId xmlns:a16="http://schemas.microsoft.com/office/drawing/2014/main" id="{32332EB5-DCD3-466A-9B68-9D42AE55AA82}"/>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62" name="Rectangle 26">
              <a:extLst>
                <a:ext uri="{FF2B5EF4-FFF2-40B4-BE49-F238E27FC236}">
                  <a16:creationId xmlns:a16="http://schemas.microsoft.com/office/drawing/2014/main" id="{85FC47AB-30FB-4DD4-8E13-FA87416A3762}"/>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63" name="Rectangle 27">
              <a:extLst>
                <a:ext uri="{FF2B5EF4-FFF2-40B4-BE49-F238E27FC236}">
                  <a16:creationId xmlns:a16="http://schemas.microsoft.com/office/drawing/2014/main" id="{58273022-F8C7-4289-89CB-355169F950EA}"/>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64" name="Rectangle 28">
              <a:extLst>
                <a:ext uri="{FF2B5EF4-FFF2-40B4-BE49-F238E27FC236}">
                  <a16:creationId xmlns:a16="http://schemas.microsoft.com/office/drawing/2014/main" id="{BAA56B8A-6DB9-49FA-B08F-EF368D410EB8}"/>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65" name="Rectangle 29">
              <a:extLst>
                <a:ext uri="{FF2B5EF4-FFF2-40B4-BE49-F238E27FC236}">
                  <a16:creationId xmlns:a16="http://schemas.microsoft.com/office/drawing/2014/main" id="{60B2114C-BD40-49D1-9DEC-FCCB06BCC5C8}"/>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p>
          </p:txBody>
        </p:sp>
        <p:sp>
          <p:nvSpPr>
            <p:cNvPr id="14366" name="Rectangle 30">
              <a:extLst>
                <a:ext uri="{FF2B5EF4-FFF2-40B4-BE49-F238E27FC236}">
                  <a16:creationId xmlns:a16="http://schemas.microsoft.com/office/drawing/2014/main" id="{67D798EC-D280-4481-A99E-DCD26E89BC9A}"/>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67" name="Rectangle 31">
              <a:extLst>
                <a:ext uri="{FF2B5EF4-FFF2-40B4-BE49-F238E27FC236}">
                  <a16:creationId xmlns:a16="http://schemas.microsoft.com/office/drawing/2014/main" id="{33430C1B-3F4A-4A37-84B8-CB2C7A34D509}"/>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68" name="Rectangle 32">
              <a:extLst>
                <a:ext uri="{FF2B5EF4-FFF2-40B4-BE49-F238E27FC236}">
                  <a16:creationId xmlns:a16="http://schemas.microsoft.com/office/drawing/2014/main" id="{0DC7EF8E-D0B9-4EB9-BEDA-F186727A71C9}"/>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69" name="Rectangle 33">
              <a:extLst>
                <a:ext uri="{FF2B5EF4-FFF2-40B4-BE49-F238E27FC236}">
                  <a16:creationId xmlns:a16="http://schemas.microsoft.com/office/drawing/2014/main" id="{C041EAD1-9447-4717-9E92-4CC5E7E460D8}"/>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70" name="Rectangle 34">
              <a:extLst>
                <a:ext uri="{FF2B5EF4-FFF2-40B4-BE49-F238E27FC236}">
                  <a16:creationId xmlns:a16="http://schemas.microsoft.com/office/drawing/2014/main" id="{81207912-2045-4E9D-85EC-FB0AE4C617A8}"/>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p>
          </p:txBody>
        </p:sp>
        <p:sp>
          <p:nvSpPr>
            <p:cNvPr id="14371" name="Oval 35">
              <a:extLst>
                <a:ext uri="{FF2B5EF4-FFF2-40B4-BE49-F238E27FC236}">
                  <a16:creationId xmlns:a16="http://schemas.microsoft.com/office/drawing/2014/main" id="{0DC3F3B6-FFFF-4312-B482-5166A67144F3}"/>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2" name="Oval 36">
              <a:extLst>
                <a:ext uri="{FF2B5EF4-FFF2-40B4-BE49-F238E27FC236}">
                  <a16:creationId xmlns:a16="http://schemas.microsoft.com/office/drawing/2014/main" id="{EA8D9FA6-3199-40C1-9414-9F12E6C47C77}"/>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3" name="Oval 37">
              <a:extLst>
                <a:ext uri="{FF2B5EF4-FFF2-40B4-BE49-F238E27FC236}">
                  <a16:creationId xmlns:a16="http://schemas.microsoft.com/office/drawing/2014/main" id="{93EED123-D890-4E59-817E-798860AF32C5}"/>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4" name="Oval 38">
              <a:extLst>
                <a:ext uri="{FF2B5EF4-FFF2-40B4-BE49-F238E27FC236}">
                  <a16:creationId xmlns:a16="http://schemas.microsoft.com/office/drawing/2014/main" id="{81C5B383-8711-4129-A71B-C26966105674}"/>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5" name="Oval 39">
              <a:extLst>
                <a:ext uri="{FF2B5EF4-FFF2-40B4-BE49-F238E27FC236}">
                  <a16:creationId xmlns:a16="http://schemas.microsoft.com/office/drawing/2014/main" id="{A4FEF2CE-6569-4567-8BA7-BFD6F0D6872F}"/>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6" name="Oval 40">
              <a:extLst>
                <a:ext uri="{FF2B5EF4-FFF2-40B4-BE49-F238E27FC236}">
                  <a16:creationId xmlns:a16="http://schemas.microsoft.com/office/drawing/2014/main" id="{7F080D11-14BE-42E9-889F-8F6984D3A1A1}"/>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7" name="Oval 41">
              <a:extLst>
                <a:ext uri="{FF2B5EF4-FFF2-40B4-BE49-F238E27FC236}">
                  <a16:creationId xmlns:a16="http://schemas.microsoft.com/office/drawing/2014/main" id="{A03827E8-9502-4F54-8AC8-7E33CE747FF1}"/>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8" name="Oval 42">
              <a:extLst>
                <a:ext uri="{FF2B5EF4-FFF2-40B4-BE49-F238E27FC236}">
                  <a16:creationId xmlns:a16="http://schemas.microsoft.com/office/drawing/2014/main" id="{659CD7A9-797E-49B5-9080-5A903A826DB2}"/>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9" name="Oval 43">
              <a:extLst>
                <a:ext uri="{FF2B5EF4-FFF2-40B4-BE49-F238E27FC236}">
                  <a16:creationId xmlns:a16="http://schemas.microsoft.com/office/drawing/2014/main" id="{7CF60120-2DF0-4A35-82AA-1303489F7356}"/>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0" name="Oval 44">
              <a:extLst>
                <a:ext uri="{FF2B5EF4-FFF2-40B4-BE49-F238E27FC236}">
                  <a16:creationId xmlns:a16="http://schemas.microsoft.com/office/drawing/2014/main" id="{C9D96C5C-5479-48B8-9016-6172AC1B6BD5}"/>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1" name="Oval 45">
              <a:extLst>
                <a:ext uri="{FF2B5EF4-FFF2-40B4-BE49-F238E27FC236}">
                  <a16:creationId xmlns:a16="http://schemas.microsoft.com/office/drawing/2014/main" id="{A8E734FE-691D-4170-8DF5-95766018C3AD}"/>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2" name="Oval 46">
              <a:extLst>
                <a:ext uri="{FF2B5EF4-FFF2-40B4-BE49-F238E27FC236}">
                  <a16:creationId xmlns:a16="http://schemas.microsoft.com/office/drawing/2014/main" id="{43652B94-2CA5-4FA1-B548-89C57497A95F}"/>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3" name="Oval 47">
              <a:extLst>
                <a:ext uri="{FF2B5EF4-FFF2-40B4-BE49-F238E27FC236}">
                  <a16:creationId xmlns:a16="http://schemas.microsoft.com/office/drawing/2014/main" id="{AC436C84-96B0-4373-9D5B-FCBC6B7E84C0}"/>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4" name="Oval 48">
              <a:extLst>
                <a:ext uri="{FF2B5EF4-FFF2-40B4-BE49-F238E27FC236}">
                  <a16:creationId xmlns:a16="http://schemas.microsoft.com/office/drawing/2014/main" id="{2E713A41-DE88-4D8E-B77F-6047CCEE70A6}"/>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5" name="Oval 49">
              <a:extLst>
                <a:ext uri="{FF2B5EF4-FFF2-40B4-BE49-F238E27FC236}">
                  <a16:creationId xmlns:a16="http://schemas.microsoft.com/office/drawing/2014/main" id="{31D0EB72-22DD-4AA8-B9DA-77F6112517E0}"/>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6" name="Oval 50">
              <a:extLst>
                <a:ext uri="{FF2B5EF4-FFF2-40B4-BE49-F238E27FC236}">
                  <a16:creationId xmlns:a16="http://schemas.microsoft.com/office/drawing/2014/main" id="{21D51116-8EBF-4379-B955-CDCD7AEE7793}"/>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7" name="Oval 51">
              <a:extLst>
                <a:ext uri="{FF2B5EF4-FFF2-40B4-BE49-F238E27FC236}">
                  <a16:creationId xmlns:a16="http://schemas.microsoft.com/office/drawing/2014/main" id="{1F02B981-363A-47D8-8F7E-545A78939675}"/>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8" name="Oval 52">
              <a:extLst>
                <a:ext uri="{FF2B5EF4-FFF2-40B4-BE49-F238E27FC236}">
                  <a16:creationId xmlns:a16="http://schemas.microsoft.com/office/drawing/2014/main" id="{2B28B8A1-9665-489F-B0C6-9801C6C6B9D6}"/>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89" name="Oval 53">
              <a:extLst>
                <a:ext uri="{FF2B5EF4-FFF2-40B4-BE49-F238E27FC236}">
                  <a16:creationId xmlns:a16="http://schemas.microsoft.com/office/drawing/2014/main" id="{A0D9A293-97C1-482F-B641-38D8DA5DDE19}"/>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0" name="Oval 54">
              <a:extLst>
                <a:ext uri="{FF2B5EF4-FFF2-40B4-BE49-F238E27FC236}">
                  <a16:creationId xmlns:a16="http://schemas.microsoft.com/office/drawing/2014/main" id="{E313159B-2F1F-46E8-B0BA-A3CAAE44A166}"/>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1" name="Oval 55">
              <a:extLst>
                <a:ext uri="{FF2B5EF4-FFF2-40B4-BE49-F238E27FC236}">
                  <a16:creationId xmlns:a16="http://schemas.microsoft.com/office/drawing/2014/main" id="{B78CE8A9-AAD8-49F7-B697-A87F8BDEE04F}"/>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2" name="Oval 56">
              <a:extLst>
                <a:ext uri="{FF2B5EF4-FFF2-40B4-BE49-F238E27FC236}">
                  <a16:creationId xmlns:a16="http://schemas.microsoft.com/office/drawing/2014/main" id="{86C1EDD4-F9F7-408E-B558-262D316894A8}"/>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3" name="Oval 57">
              <a:extLst>
                <a:ext uri="{FF2B5EF4-FFF2-40B4-BE49-F238E27FC236}">
                  <a16:creationId xmlns:a16="http://schemas.microsoft.com/office/drawing/2014/main" id="{72164E59-1DFE-4A35-AF3A-4D92773C3165}"/>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4" name="Oval 58">
              <a:extLst>
                <a:ext uri="{FF2B5EF4-FFF2-40B4-BE49-F238E27FC236}">
                  <a16:creationId xmlns:a16="http://schemas.microsoft.com/office/drawing/2014/main" id="{659FF7BB-B3E6-4682-A7AF-D2E1E3CEEF0B}"/>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5" name="Oval 59">
              <a:extLst>
                <a:ext uri="{FF2B5EF4-FFF2-40B4-BE49-F238E27FC236}">
                  <a16:creationId xmlns:a16="http://schemas.microsoft.com/office/drawing/2014/main" id="{981159A0-8501-4CA1-B763-391D68BFE171}"/>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6" name="Oval 60">
              <a:extLst>
                <a:ext uri="{FF2B5EF4-FFF2-40B4-BE49-F238E27FC236}">
                  <a16:creationId xmlns:a16="http://schemas.microsoft.com/office/drawing/2014/main" id="{C150F208-547B-4751-8932-50DAD99CF5DC}"/>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7" name="Oval 61">
              <a:extLst>
                <a:ext uri="{FF2B5EF4-FFF2-40B4-BE49-F238E27FC236}">
                  <a16:creationId xmlns:a16="http://schemas.microsoft.com/office/drawing/2014/main" id="{2F7349B2-035F-4084-A8B6-94979F8D45E2}"/>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8" name="Oval 62">
              <a:extLst>
                <a:ext uri="{FF2B5EF4-FFF2-40B4-BE49-F238E27FC236}">
                  <a16:creationId xmlns:a16="http://schemas.microsoft.com/office/drawing/2014/main" id="{A13B0E73-1D9E-46CE-B154-42FDC378A54B}"/>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99" name="Oval 63">
              <a:extLst>
                <a:ext uri="{FF2B5EF4-FFF2-40B4-BE49-F238E27FC236}">
                  <a16:creationId xmlns:a16="http://schemas.microsoft.com/office/drawing/2014/main" id="{E9A1320D-BBA4-4812-819F-185849629EC9}"/>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0" name="Oval 64">
              <a:extLst>
                <a:ext uri="{FF2B5EF4-FFF2-40B4-BE49-F238E27FC236}">
                  <a16:creationId xmlns:a16="http://schemas.microsoft.com/office/drawing/2014/main" id="{79BF16B3-EE76-4982-857B-2707AC79602C}"/>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1" name="Oval 65">
              <a:extLst>
                <a:ext uri="{FF2B5EF4-FFF2-40B4-BE49-F238E27FC236}">
                  <a16:creationId xmlns:a16="http://schemas.microsoft.com/office/drawing/2014/main" id="{5B831137-0B70-48FB-9C88-A3867708CE5F}"/>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2" name="Oval 66">
              <a:extLst>
                <a:ext uri="{FF2B5EF4-FFF2-40B4-BE49-F238E27FC236}">
                  <a16:creationId xmlns:a16="http://schemas.microsoft.com/office/drawing/2014/main" id="{80322895-DE83-4592-ADEE-BA10468AA6A0}"/>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3" name="Oval 67">
              <a:extLst>
                <a:ext uri="{FF2B5EF4-FFF2-40B4-BE49-F238E27FC236}">
                  <a16:creationId xmlns:a16="http://schemas.microsoft.com/office/drawing/2014/main" id="{CBA08D31-C6E4-48A7-B43F-E4D085BC4DE3}"/>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4" name="Oval 68">
              <a:extLst>
                <a:ext uri="{FF2B5EF4-FFF2-40B4-BE49-F238E27FC236}">
                  <a16:creationId xmlns:a16="http://schemas.microsoft.com/office/drawing/2014/main" id="{F7778F70-BF0E-478B-A5ED-2930C3D2E12C}"/>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5" name="Oval 69">
              <a:extLst>
                <a:ext uri="{FF2B5EF4-FFF2-40B4-BE49-F238E27FC236}">
                  <a16:creationId xmlns:a16="http://schemas.microsoft.com/office/drawing/2014/main" id="{F9BC2AEA-E8AF-490D-9421-67B14B438AF9}"/>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6" name="Oval 70">
              <a:extLst>
                <a:ext uri="{FF2B5EF4-FFF2-40B4-BE49-F238E27FC236}">
                  <a16:creationId xmlns:a16="http://schemas.microsoft.com/office/drawing/2014/main" id="{1934B30A-163C-4039-B46B-D37F9991FB35}"/>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7" name="Oval 71">
              <a:extLst>
                <a:ext uri="{FF2B5EF4-FFF2-40B4-BE49-F238E27FC236}">
                  <a16:creationId xmlns:a16="http://schemas.microsoft.com/office/drawing/2014/main" id="{881B0142-C0FE-470F-A277-FC9AFB200585}"/>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8" name="Oval 72">
              <a:extLst>
                <a:ext uri="{FF2B5EF4-FFF2-40B4-BE49-F238E27FC236}">
                  <a16:creationId xmlns:a16="http://schemas.microsoft.com/office/drawing/2014/main" id="{94BEAC64-87B1-4474-9701-AD0082F76012}"/>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09" name="Oval 73">
              <a:extLst>
                <a:ext uri="{FF2B5EF4-FFF2-40B4-BE49-F238E27FC236}">
                  <a16:creationId xmlns:a16="http://schemas.microsoft.com/office/drawing/2014/main" id="{D2F80E3E-DD9E-4CD2-8783-F0C7101B8909}"/>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0" name="Oval 74">
              <a:extLst>
                <a:ext uri="{FF2B5EF4-FFF2-40B4-BE49-F238E27FC236}">
                  <a16:creationId xmlns:a16="http://schemas.microsoft.com/office/drawing/2014/main" id="{56D85091-99BF-4BE7-A4C4-FE82B501A18C}"/>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1" name="Oval 75">
              <a:extLst>
                <a:ext uri="{FF2B5EF4-FFF2-40B4-BE49-F238E27FC236}">
                  <a16:creationId xmlns:a16="http://schemas.microsoft.com/office/drawing/2014/main" id="{606BAE6F-855C-495C-A3A2-38F9E23941BA}"/>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2" name="Oval 76">
              <a:extLst>
                <a:ext uri="{FF2B5EF4-FFF2-40B4-BE49-F238E27FC236}">
                  <a16:creationId xmlns:a16="http://schemas.microsoft.com/office/drawing/2014/main" id="{45B5B238-768E-4597-8B96-C53D2F3417EA}"/>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3" name="Oval 77">
              <a:extLst>
                <a:ext uri="{FF2B5EF4-FFF2-40B4-BE49-F238E27FC236}">
                  <a16:creationId xmlns:a16="http://schemas.microsoft.com/office/drawing/2014/main" id="{D864AD84-2351-47A0-A7D1-56669BECA044}"/>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4" name="Oval 78">
              <a:extLst>
                <a:ext uri="{FF2B5EF4-FFF2-40B4-BE49-F238E27FC236}">
                  <a16:creationId xmlns:a16="http://schemas.microsoft.com/office/drawing/2014/main" id="{6F1108D9-9ACB-4355-9B8B-9AF97B22466D}"/>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5" name="Oval 79">
              <a:extLst>
                <a:ext uri="{FF2B5EF4-FFF2-40B4-BE49-F238E27FC236}">
                  <a16:creationId xmlns:a16="http://schemas.microsoft.com/office/drawing/2014/main" id="{109F4124-DC96-49A1-AE72-B566E59AAE87}"/>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6" name="Oval 80">
              <a:extLst>
                <a:ext uri="{FF2B5EF4-FFF2-40B4-BE49-F238E27FC236}">
                  <a16:creationId xmlns:a16="http://schemas.microsoft.com/office/drawing/2014/main" id="{ECB193F5-6D14-4AE1-B226-F367ADE6478F}"/>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7" name="Oval 81">
              <a:extLst>
                <a:ext uri="{FF2B5EF4-FFF2-40B4-BE49-F238E27FC236}">
                  <a16:creationId xmlns:a16="http://schemas.microsoft.com/office/drawing/2014/main" id="{823E046F-8841-4ED1-9D87-95DB292D9699}"/>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8" name="Oval 82">
              <a:extLst>
                <a:ext uri="{FF2B5EF4-FFF2-40B4-BE49-F238E27FC236}">
                  <a16:creationId xmlns:a16="http://schemas.microsoft.com/office/drawing/2014/main" id="{76367202-D1AC-4E8F-9BF4-34427EEC4FAE}"/>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19" name="Oval 83">
              <a:extLst>
                <a:ext uri="{FF2B5EF4-FFF2-40B4-BE49-F238E27FC236}">
                  <a16:creationId xmlns:a16="http://schemas.microsoft.com/office/drawing/2014/main" id="{5EE11A18-18A7-4601-BB7B-4EA631B7609F}"/>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0" name="Oval 84">
              <a:extLst>
                <a:ext uri="{FF2B5EF4-FFF2-40B4-BE49-F238E27FC236}">
                  <a16:creationId xmlns:a16="http://schemas.microsoft.com/office/drawing/2014/main" id="{B5994C40-690F-4707-8A9C-C6461E01E28C}"/>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1" name="Oval 85">
              <a:extLst>
                <a:ext uri="{FF2B5EF4-FFF2-40B4-BE49-F238E27FC236}">
                  <a16:creationId xmlns:a16="http://schemas.microsoft.com/office/drawing/2014/main" id="{9CD7F807-D1DE-45D9-B69A-D19609E0D3ED}"/>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2" name="Oval 86">
              <a:extLst>
                <a:ext uri="{FF2B5EF4-FFF2-40B4-BE49-F238E27FC236}">
                  <a16:creationId xmlns:a16="http://schemas.microsoft.com/office/drawing/2014/main" id="{6A9C43F6-E57C-4E55-91C6-893A59EB766B}"/>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3" name="Oval 87">
              <a:extLst>
                <a:ext uri="{FF2B5EF4-FFF2-40B4-BE49-F238E27FC236}">
                  <a16:creationId xmlns:a16="http://schemas.microsoft.com/office/drawing/2014/main" id="{24249E43-D762-434A-8888-E153E7E6B760}"/>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4" name="Oval 88">
              <a:extLst>
                <a:ext uri="{FF2B5EF4-FFF2-40B4-BE49-F238E27FC236}">
                  <a16:creationId xmlns:a16="http://schemas.microsoft.com/office/drawing/2014/main" id="{93D53F2F-59FD-4065-8D53-2C68606A686A}"/>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5" name="Oval 89">
              <a:extLst>
                <a:ext uri="{FF2B5EF4-FFF2-40B4-BE49-F238E27FC236}">
                  <a16:creationId xmlns:a16="http://schemas.microsoft.com/office/drawing/2014/main" id="{8B751970-A26E-4B4A-929F-E83ACCE1E25F}"/>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6" name="Oval 90">
              <a:extLst>
                <a:ext uri="{FF2B5EF4-FFF2-40B4-BE49-F238E27FC236}">
                  <a16:creationId xmlns:a16="http://schemas.microsoft.com/office/drawing/2014/main" id="{5912820E-6FE5-4499-B3EA-13FF102C8152}"/>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7" name="Oval 91">
              <a:extLst>
                <a:ext uri="{FF2B5EF4-FFF2-40B4-BE49-F238E27FC236}">
                  <a16:creationId xmlns:a16="http://schemas.microsoft.com/office/drawing/2014/main" id="{78C39B9B-712A-4988-AAE7-27761EA60461}"/>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8" name="Oval 92">
              <a:extLst>
                <a:ext uri="{FF2B5EF4-FFF2-40B4-BE49-F238E27FC236}">
                  <a16:creationId xmlns:a16="http://schemas.microsoft.com/office/drawing/2014/main" id="{47C1A9E6-0996-4F08-9289-6033EA54CC2E}"/>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29" name="Oval 93">
              <a:extLst>
                <a:ext uri="{FF2B5EF4-FFF2-40B4-BE49-F238E27FC236}">
                  <a16:creationId xmlns:a16="http://schemas.microsoft.com/office/drawing/2014/main" id="{AA9548F3-57B4-4E8D-B561-44EB42AA8334}"/>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0" name="Oval 94">
              <a:extLst>
                <a:ext uri="{FF2B5EF4-FFF2-40B4-BE49-F238E27FC236}">
                  <a16:creationId xmlns:a16="http://schemas.microsoft.com/office/drawing/2014/main" id="{A139B1E6-CDA3-46F0-A5C3-BA9380E798BC}"/>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1" name="Oval 95">
              <a:extLst>
                <a:ext uri="{FF2B5EF4-FFF2-40B4-BE49-F238E27FC236}">
                  <a16:creationId xmlns:a16="http://schemas.microsoft.com/office/drawing/2014/main" id="{1CCCC648-00D4-4C44-A763-9247048187DF}"/>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2" name="Oval 96">
              <a:extLst>
                <a:ext uri="{FF2B5EF4-FFF2-40B4-BE49-F238E27FC236}">
                  <a16:creationId xmlns:a16="http://schemas.microsoft.com/office/drawing/2014/main" id="{86D44F8D-29F4-4C5D-AB2E-4D5B245BC306}"/>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3" name="Oval 97">
              <a:extLst>
                <a:ext uri="{FF2B5EF4-FFF2-40B4-BE49-F238E27FC236}">
                  <a16:creationId xmlns:a16="http://schemas.microsoft.com/office/drawing/2014/main" id="{10141A43-C1E6-49FB-9600-BAA90C2438BD}"/>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4" name="Oval 98">
              <a:extLst>
                <a:ext uri="{FF2B5EF4-FFF2-40B4-BE49-F238E27FC236}">
                  <a16:creationId xmlns:a16="http://schemas.microsoft.com/office/drawing/2014/main" id="{D24F8905-3EEF-44EB-B6B8-641BEEA4416C}"/>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5" name="Oval 99">
              <a:extLst>
                <a:ext uri="{FF2B5EF4-FFF2-40B4-BE49-F238E27FC236}">
                  <a16:creationId xmlns:a16="http://schemas.microsoft.com/office/drawing/2014/main" id="{67DB2A6D-E15C-460C-A185-2D6AFB57BE5B}"/>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6" name="Oval 100">
              <a:extLst>
                <a:ext uri="{FF2B5EF4-FFF2-40B4-BE49-F238E27FC236}">
                  <a16:creationId xmlns:a16="http://schemas.microsoft.com/office/drawing/2014/main" id="{D1E55154-3A8F-4420-A937-5E144C5808B2}"/>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7" name="Oval 101">
              <a:extLst>
                <a:ext uri="{FF2B5EF4-FFF2-40B4-BE49-F238E27FC236}">
                  <a16:creationId xmlns:a16="http://schemas.microsoft.com/office/drawing/2014/main" id="{74294AD6-59CE-4567-8149-6F2991C06985}"/>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8" name="Oval 102">
              <a:extLst>
                <a:ext uri="{FF2B5EF4-FFF2-40B4-BE49-F238E27FC236}">
                  <a16:creationId xmlns:a16="http://schemas.microsoft.com/office/drawing/2014/main" id="{CF509D7B-CDDC-4F89-9B0A-92B3DCCFFC03}"/>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39" name="Oval 103">
              <a:extLst>
                <a:ext uri="{FF2B5EF4-FFF2-40B4-BE49-F238E27FC236}">
                  <a16:creationId xmlns:a16="http://schemas.microsoft.com/office/drawing/2014/main" id="{8026970C-34D0-46BB-BA04-4481CAEF923E}"/>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0" name="Oval 104">
              <a:extLst>
                <a:ext uri="{FF2B5EF4-FFF2-40B4-BE49-F238E27FC236}">
                  <a16:creationId xmlns:a16="http://schemas.microsoft.com/office/drawing/2014/main" id="{F1AAE49D-CD90-495A-8C94-00F35C5A39C1}"/>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1" name="Oval 105">
              <a:extLst>
                <a:ext uri="{FF2B5EF4-FFF2-40B4-BE49-F238E27FC236}">
                  <a16:creationId xmlns:a16="http://schemas.microsoft.com/office/drawing/2014/main" id="{97668206-B73D-4483-93A8-119D4383E075}"/>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2" name="Oval 106">
              <a:extLst>
                <a:ext uri="{FF2B5EF4-FFF2-40B4-BE49-F238E27FC236}">
                  <a16:creationId xmlns:a16="http://schemas.microsoft.com/office/drawing/2014/main" id="{8AE9A4D3-FCF4-4741-A4CF-BA1EBAF5909F}"/>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3" name="Oval 107">
              <a:extLst>
                <a:ext uri="{FF2B5EF4-FFF2-40B4-BE49-F238E27FC236}">
                  <a16:creationId xmlns:a16="http://schemas.microsoft.com/office/drawing/2014/main" id="{62E2034F-E80F-4A8D-9747-85C2D8299A02}"/>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4" name="Oval 108">
              <a:extLst>
                <a:ext uri="{FF2B5EF4-FFF2-40B4-BE49-F238E27FC236}">
                  <a16:creationId xmlns:a16="http://schemas.microsoft.com/office/drawing/2014/main" id="{61A4B8B0-D9EE-4A8C-AC14-3728D3598DDB}"/>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5" name="Oval 109">
              <a:extLst>
                <a:ext uri="{FF2B5EF4-FFF2-40B4-BE49-F238E27FC236}">
                  <a16:creationId xmlns:a16="http://schemas.microsoft.com/office/drawing/2014/main" id="{7D9290B3-9B69-49D1-AE68-2F26384E88E8}"/>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6" name="Oval 110">
              <a:extLst>
                <a:ext uri="{FF2B5EF4-FFF2-40B4-BE49-F238E27FC236}">
                  <a16:creationId xmlns:a16="http://schemas.microsoft.com/office/drawing/2014/main" id="{9C7CED80-3516-4A9A-B3D4-0097EB9ED97E}"/>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7" name="Oval 111">
              <a:extLst>
                <a:ext uri="{FF2B5EF4-FFF2-40B4-BE49-F238E27FC236}">
                  <a16:creationId xmlns:a16="http://schemas.microsoft.com/office/drawing/2014/main" id="{703251D1-1E89-40AD-AA58-FE39F300B477}"/>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8" name="Oval 112">
              <a:extLst>
                <a:ext uri="{FF2B5EF4-FFF2-40B4-BE49-F238E27FC236}">
                  <a16:creationId xmlns:a16="http://schemas.microsoft.com/office/drawing/2014/main" id="{E7D9D947-CCAB-49A9-AAEB-1967A845B12B}"/>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49" name="Oval 113">
              <a:extLst>
                <a:ext uri="{FF2B5EF4-FFF2-40B4-BE49-F238E27FC236}">
                  <a16:creationId xmlns:a16="http://schemas.microsoft.com/office/drawing/2014/main" id="{15AF1D16-2752-4564-9BFF-9D34582F42A5}"/>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0" name="Oval 114">
              <a:extLst>
                <a:ext uri="{FF2B5EF4-FFF2-40B4-BE49-F238E27FC236}">
                  <a16:creationId xmlns:a16="http://schemas.microsoft.com/office/drawing/2014/main" id="{38044D06-ACE1-4E19-AAA7-0CE51A843569}"/>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1" name="Oval 115">
              <a:extLst>
                <a:ext uri="{FF2B5EF4-FFF2-40B4-BE49-F238E27FC236}">
                  <a16:creationId xmlns:a16="http://schemas.microsoft.com/office/drawing/2014/main" id="{FEC69357-EE7C-4C1F-9BB3-87677845DA05}"/>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2" name="Oval 116">
              <a:extLst>
                <a:ext uri="{FF2B5EF4-FFF2-40B4-BE49-F238E27FC236}">
                  <a16:creationId xmlns:a16="http://schemas.microsoft.com/office/drawing/2014/main" id="{F40CD8F3-BAFC-473A-A28E-9404831BFAF0}"/>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3" name="Oval 117">
              <a:extLst>
                <a:ext uri="{FF2B5EF4-FFF2-40B4-BE49-F238E27FC236}">
                  <a16:creationId xmlns:a16="http://schemas.microsoft.com/office/drawing/2014/main" id="{B2AA30AF-3E59-4331-AC60-ECC9577F243B}"/>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4" name="Oval 118">
              <a:extLst>
                <a:ext uri="{FF2B5EF4-FFF2-40B4-BE49-F238E27FC236}">
                  <a16:creationId xmlns:a16="http://schemas.microsoft.com/office/drawing/2014/main" id="{C81DE1FF-A1BB-403C-AEDD-C8F0C7069EB9}"/>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5" name="Oval 119">
              <a:extLst>
                <a:ext uri="{FF2B5EF4-FFF2-40B4-BE49-F238E27FC236}">
                  <a16:creationId xmlns:a16="http://schemas.microsoft.com/office/drawing/2014/main" id="{0B5CC38D-4C29-4762-863B-B0B52BA560FC}"/>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6" name="Oval 120">
              <a:extLst>
                <a:ext uri="{FF2B5EF4-FFF2-40B4-BE49-F238E27FC236}">
                  <a16:creationId xmlns:a16="http://schemas.microsoft.com/office/drawing/2014/main" id="{0DC7440A-5BE5-4192-A4B9-AED371EDD441}"/>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7" name="Oval 121">
              <a:extLst>
                <a:ext uri="{FF2B5EF4-FFF2-40B4-BE49-F238E27FC236}">
                  <a16:creationId xmlns:a16="http://schemas.microsoft.com/office/drawing/2014/main" id="{16E29B90-85E8-4848-8583-8624D2ABBC07}"/>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8" name="Oval 122">
              <a:extLst>
                <a:ext uri="{FF2B5EF4-FFF2-40B4-BE49-F238E27FC236}">
                  <a16:creationId xmlns:a16="http://schemas.microsoft.com/office/drawing/2014/main" id="{B902D902-4F84-48D7-B7FD-F042CA3D0C2E}"/>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59" name="Oval 123">
              <a:extLst>
                <a:ext uri="{FF2B5EF4-FFF2-40B4-BE49-F238E27FC236}">
                  <a16:creationId xmlns:a16="http://schemas.microsoft.com/office/drawing/2014/main" id="{7F59172D-B992-4EAE-AF2C-21FAB8BF983B}"/>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0" name="Oval 124">
              <a:extLst>
                <a:ext uri="{FF2B5EF4-FFF2-40B4-BE49-F238E27FC236}">
                  <a16:creationId xmlns:a16="http://schemas.microsoft.com/office/drawing/2014/main" id="{983A4230-F9B5-404D-B92F-AE117CAE13CA}"/>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1" name="Oval 125">
              <a:extLst>
                <a:ext uri="{FF2B5EF4-FFF2-40B4-BE49-F238E27FC236}">
                  <a16:creationId xmlns:a16="http://schemas.microsoft.com/office/drawing/2014/main" id="{C473F523-521C-421E-A42C-1F0C2481BCE9}"/>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2" name="Oval 126">
              <a:extLst>
                <a:ext uri="{FF2B5EF4-FFF2-40B4-BE49-F238E27FC236}">
                  <a16:creationId xmlns:a16="http://schemas.microsoft.com/office/drawing/2014/main" id="{33C6D7C4-2DE2-4452-8CED-2FE92F1BC096}"/>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3" name="Oval 127">
              <a:extLst>
                <a:ext uri="{FF2B5EF4-FFF2-40B4-BE49-F238E27FC236}">
                  <a16:creationId xmlns:a16="http://schemas.microsoft.com/office/drawing/2014/main" id="{3D5DFD6F-7E09-4FE0-8C37-CBC50D3482C6}"/>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4" name="Oval 128">
              <a:extLst>
                <a:ext uri="{FF2B5EF4-FFF2-40B4-BE49-F238E27FC236}">
                  <a16:creationId xmlns:a16="http://schemas.microsoft.com/office/drawing/2014/main" id="{AFD968F5-E97A-4220-9E2A-37800545CF43}"/>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5" name="Oval 129">
              <a:extLst>
                <a:ext uri="{FF2B5EF4-FFF2-40B4-BE49-F238E27FC236}">
                  <a16:creationId xmlns:a16="http://schemas.microsoft.com/office/drawing/2014/main" id="{FEFF56A7-14CF-440D-B717-7E2FBBC52350}"/>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6" name="Oval 130">
              <a:extLst>
                <a:ext uri="{FF2B5EF4-FFF2-40B4-BE49-F238E27FC236}">
                  <a16:creationId xmlns:a16="http://schemas.microsoft.com/office/drawing/2014/main" id="{E14959F6-B1CC-40CA-97CC-CD46D7825DBD}"/>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7" name="Oval 131">
              <a:extLst>
                <a:ext uri="{FF2B5EF4-FFF2-40B4-BE49-F238E27FC236}">
                  <a16:creationId xmlns:a16="http://schemas.microsoft.com/office/drawing/2014/main" id="{1F478B65-0482-44B1-8F9E-65605FE999E3}"/>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8" name="Oval 132">
              <a:extLst>
                <a:ext uri="{FF2B5EF4-FFF2-40B4-BE49-F238E27FC236}">
                  <a16:creationId xmlns:a16="http://schemas.microsoft.com/office/drawing/2014/main" id="{C199F47B-AEC5-4D8F-8B8D-C4212F2313FA}"/>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69" name="Oval 133">
              <a:extLst>
                <a:ext uri="{FF2B5EF4-FFF2-40B4-BE49-F238E27FC236}">
                  <a16:creationId xmlns:a16="http://schemas.microsoft.com/office/drawing/2014/main" id="{3646AF26-48FC-4265-ABE1-29389F65EBA0}"/>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0" name="Oval 134">
              <a:extLst>
                <a:ext uri="{FF2B5EF4-FFF2-40B4-BE49-F238E27FC236}">
                  <a16:creationId xmlns:a16="http://schemas.microsoft.com/office/drawing/2014/main" id="{1CCD11ED-7302-4A4B-8444-7AADBF0C10DA}"/>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1" name="Oval 135">
              <a:extLst>
                <a:ext uri="{FF2B5EF4-FFF2-40B4-BE49-F238E27FC236}">
                  <a16:creationId xmlns:a16="http://schemas.microsoft.com/office/drawing/2014/main" id="{B806FE63-ADF3-423B-9BFD-5D0D83F79889}"/>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2" name="Oval 136">
              <a:extLst>
                <a:ext uri="{FF2B5EF4-FFF2-40B4-BE49-F238E27FC236}">
                  <a16:creationId xmlns:a16="http://schemas.microsoft.com/office/drawing/2014/main" id="{1E6903C3-1DF2-43F0-8670-C5A0ED9DB9A2}"/>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3" name="Oval 137">
              <a:extLst>
                <a:ext uri="{FF2B5EF4-FFF2-40B4-BE49-F238E27FC236}">
                  <a16:creationId xmlns:a16="http://schemas.microsoft.com/office/drawing/2014/main" id="{CB6803FB-B227-4191-B454-BDC259876F8B}"/>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4" name="Oval 138">
              <a:extLst>
                <a:ext uri="{FF2B5EF4-FFF2-40B4-BE49-F238E27FC236}">
                  <a16:creationId xmlns:a16="http://schemas.microsoft.com/office/drawing/2014/main" id="{2AFA74BC-8D97-4009-A34C-62FB07144F21}"/>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5" name="Oval 139">
              <a:extLst>
                <a:ext uri="{FF2B5EF4-FFF2-40B4-BE49-F238E27FC236}">
                  <a16:creationId xmlns:a16="http://schemas.microsoft.com/office/drawing/2014/main" id="{10ADDA61-6426-4A7F-85AD-590031EDFC22}"/>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6" name="Oval 140">
              <a:extLst>
                <a:ext uri="{FF2B5EF4-FFF2-40B4-BE49-F238E27FC236}">
                  <a16:creationId xmlns:a16="http://schemas.microsoft.com/office/drawing/2014/main" id="{A3BB346C-B6E7-4D00-8DE0-39678E3A7D9A}"/>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7" name="Oval 141">
              <a:extLst>
                <a:ext uri="{FF2B5EF4-FFF2-40B4-BE49-F238E27FC236}">
                  <a16:creationId xmlns:a16="http://schemas.microsoft.com/office/drawing/2014/main" id="{3DA6FCE0-282B-468D-BEA0-AC4F135BE4AA}"/>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8" name="Oval 142">
              <a:extLst>
                <a:ext uri="{FF2B5EF4-FFF2-40B4-BE49-F238E27FC236}">
                  <a16:creationId xmlns:a16="http://schemas.microsoft.com/office/drawing/2014/main" id="{D38D454A-AAFA-40DB-9C4D-6CA24BB8619D}"/>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79" name="Oval 143">
              <a:extLst>
                <a:ext uri="{FF2B5EF4-FFF2-40B4-BE49-F238E27FC236}">
                  <a16:creationId xmlns:a16="http://schemas.microsoft.com/office/drawing/2014/main" id="{A8A1D0D1-71AE-40E2-AA31-3AE941756CA6}"/>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0" name="Oval 144">
              <a:extLst>
                <a:ext uri="{FF2B5EF4-FFF2-40B4-BE49-F238E27FC236}">
                  <a16:creationId xmlns:a16="http://schemas.microsoft.com/office/drawing/2014/main" id="{C6C19CB4-C233-4194-9C4A-D97085906AAA}"/>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1" name="Oval 145">
              <a:extLst>
                <a:ext uri="{FF2B5EF4-FFF2-40B4-BE49-F238E27FC236}">
                  <a16:creationId xmlns:a16="http://schemas.microsoft.com/office/drawing/2014/main" id="{BBFC5C8B-3FDA-47ED-8ED9-14D702DF85DC}"/>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2" name="Oval 146">
              <a:extLst>
                <a:ext uri="{FF2B5EF4-FFF2-40B4-BE49-F238E27FC236}">
                  <a16:creationId xmlns:a16="http://schemas.microsoft.com/office/drawing/2014/main" id="{1F9C9EDE-167F-4871-954C-C86FCF758AB2}"/>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3" name="Oval 147">
              <a:extLst>
                <a:ext uri="{FF2B5EF4-FFF2-40B4-BE49-F238E27FC236}">
                  <a16:creationId xmlns:a16="http://schemas.microsoft.com/office/drawing/2014/main" id="{7D97DF35-1A10-4893-AAC3-5DBC601584B9}"/>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4" name="Oval 148">
              <a:extLst>
                <a:ext uri="{FF2B5EF4-FFF2-40B4-BE49-F238E27FC236}">
                  <a16:creationId xmlns:a16="http://schemas.microsoft.com/office/drawing/2014/main" id="{52444F56-13EC-482B-A6E5-3EFC9964B1D0}"/>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5" name="Oval 149">
              <a:extLst>
                <a:ext uri="{FF2B5EF4-FFF2-40B4-BE49-F238E27FC236}">
                  <a16:creationId xmlns:a16="http://schemas.microsoft.com/office/drawing/2014/main" id="{26F9B290-EE78-469B-B7ED-F7A29190FE76}"/>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6" name="Oval 150">
              <a:extLst>
                <a:ext uri="{FF2B5EF4-FFF2-40B4-BE49-F238E27FC236}">
                  <a16:creationId xmlns:a16="http://schemas.microsoft.com/office/drawing/2014/main" id="{0B6DB72D-A05C-40D7-89C9-ACB06D5683FC}"/>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7" name="Oval 151">
              <a:extLst>
                <a:ext uri="{FF2B5EF4-FFF2-40B4-BE49-F238E27FC236}">
                  <a16:creationId xmlns:a16="http://schemas.microsoft.com/office/drawing/2014/main" id="{A966AADA-839B-4920-AC1F-1AE10D6D1858}"/>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8" name="Oval 152">
              <a:extLst>
                <a:ext uri="{FF2B5EF4-FFF2-40B4-BE49-F238E27FC236}">
                  <a16:creationId xmlns:a16="http://schemas.microsoft.com/office/drawing/2014/main" id="{5F030236-29F7-4098-AF5C-5223C622548E}"/>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89" name="Oval 153">
              <a:extLst>
                <a:ext uri="{FF2B5EF4-FFF2-40B4-BE49-F238E27FC236}">
                  <a16:creationId xmlns:a16="http://schemas.microsoft.com/office/drawing/2014/main" id="{4032694B-3A49-4DB4-99FA-B52AC457C508}"/>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0" name="Oval 154">
              <a:extLst>
                <a:ext uri="{FF2B5EF4-FFF2-40B4-BE49-F238E27FC236}">
                  <a16:creationId xmlns:a16="http://schemas.microsoft.com/office/drawing/2014/main" id="{4AF5B886-A5E2-4781-9AAE-AE5293480E29}"/>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1" name="Oval 155">
              <a:extLst>
                <a:ext uri="{FF2B5EF4-FFF2-40B4-BE49-F238E27FC236}">
                  <a16:creationId xmlns:a16="http://schemas.microsoft.com/office/drawing/2014/main" id="{2096229B-D7BC-4C21-8A70-EB124F46D8E3}"/>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2" name="Oval 156">
              <a:extLst>
                <a:ext uri="{FF2B5EF4-FFF2-40B4-BE49-F238E27FC236}">
                  <a16:creationId xmlns:a16="http://schemas.microsoft.com/office/drawing/2014/main" id="{47A78B86-3BB0-40D0-8A6B-560E40380BB7}"/>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3" name="Oval 157">
              <a:extLst>
                <a:ext uri="{FF2B5EF4-FFF2-40B4-BE49-F238E27FC236}">
                  <a16:creationId xmlns:a16="http://schemas.microsoft.com/office/drawing/2014/main" id="{08468180-D85C-435C-8BB3-14D5944C1EEA}"/>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4" name="Oval 158">
              <a:extLst>
                <a:ext uri="{FF2B5EF4-FFF2-40B4-BE49-F238E27FC236}">
                  <a16:creationId xmlns:a16="http://schemas.microsoft.com/office/drawing/2014/main" id="{AC5AABAD-5E1E-4EBD-8453-83C5D9FF3D7B}"/>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5" name="Oval 159">
              <a:extLst>
                <a:ext uri="{FF2B5EF4-FFF2-40B4-BE49-F238E27FC236}">
                  <a16:creationId xmlns:a16="http://schemas.microsoft.com/office/drawing/2014/main" id="{48E4A1C2-1EEC-4573-877F-3CE5364F2940}"/>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6" name="Oval 160">
              <a:extLst>
                <a:ext uri="{FF2B5EF4-FFF2-40B4-BE49-F238E27FC236}">
                  <a16:creationId xmlns:a16="http://schemas.microsoft.com/office/drawing/2014/main" id="{94937AB7-F8ED-4A18-8F82-8967E0227E9D}"/>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7" name="Oval 161">
              <a:extLst>
                <a:ext uri="{FF2B5EF4-FFF2-40B4-BE49-F238E27FC236}">
                  <a16:creationId xmlns:a16="http://schemas.microsoft.com/office/drawing/2014/main" id="{686D8A0B-8D7C-4941-B113-ECCEB2BDC438}"/>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8" name="Oval 162">
              <a:extLst>
                <a:ext uri="{FF2B5EF4-FFF2-40B4-BE49-F238E27FC236}">
                  <a16:creationId xmlns:a16="http://schemas.microsoft.com/office/drawing/2014/main" id="{5FD4D006-BF4E-4066-B2F1-56F1EA8C9FAE}"/>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499" name="Oval 163">
              <a:extLst>
                <a:ext uri="{FF2B5EF4-FFF2-40B4-BE49-F238E27FC236}">
                  <a16:creationId xmlns:a16="http://schemas.microsoft.com/office/drawing/2014/main" id="{BB2A6445-6CF2-4864-958D-7656DE8F281D}"/>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0" name="Oval 164">
              <a:extLst>
                <a:ext uri="{FF2B5EF4-FFF2-40B4-BE49-F238E27FC236}">
                  <a16:creationId xmlns:a16="http://schemas.microsoft.com/office/drawing/2014/main" id="{0A9979B9-934C-435D-9F8A-A9523BD5A1AD}"/>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1" name="Oval 165">
              <a:extLst>
                <a:ext uri="{FF2B5EF4-FFF2-40B4-BE49-F238E27FC236}">
                  <a16:creationId xmlns:a16="http://schemas.microsoft.com/office/drawing/2014/main" id="{0FE915F3-E517-4388-8748-4CAFE9492CB7}"/>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2" name="Oval 166">
              <a:extLst>
                <a:ext uri="{FF2B5EF4-FFF2-40B4-BE49-F238E27FC236}">
                  <a16:creationId xmlns:a16="http://schemas.microsoft.com/office/drawing/2014/main" id="{CDB94CF0-030F-4306-814E-B32BAD750C9C}"/>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3" name="Oval 167">
              <a:extLst>
                <a:ext uri="{FF2B5EF4-FFF2-40B4-BE49-F238E27FC236}">
                  <a16:creationId xmlns:a16="http://schemas.microsoft.com/office/drawing/2014/main" id="{1D8D38EE-BDCC-4A76-AA5A-BBDDBE526AA1}"/>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4" name="Oval 168">
              <a:extLst>
                <a:ext uri="{FF2B5EF4-FFF2-40B4-BE49-F238E27FC236}">
                  <a16:creationId xmlns:a16="http://schemas.microsoft.com/office/drawing/2014/main" id="{BF3FFBC5-4BC9-4CEE-8A83-8B9DABAB76A3}"/>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5" name="Oval 169">
              <a:extLst>
                <a:ext uri="{FF2B5EF4-FFF2-40B4-BE49-F238E27FC236}">
                  <a16:creationId xmlns:a16="http://schemas.microsoft.com/office/drawing/2014/main" id="{C09D7B95-3602-478C-9BFC-4DCC5ABC6B8E}"/>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6" name="Oval 170">
              <a:extLst>
                <a:ext uri="{FF2B5EF4-FFF2-40B4-BE49-F238E27FC236}">
                  <a16:creationId xmlns:a16="http://schemas.microsoft.com/office/drawing/2014/main" id="{050F8480-7DEE-4718-BDB7-245A656C5D95}"/>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7" name="Oval 171">
              <a:extLst>
                <a:ext uri="{FF2B5EF4-FFF2-40B4-BE49-F238E27FC236}">
                  <a16:creationId xmlns:a16="http://schemas.microsoft.com/office/drawing/2014/main" id="{8141AF1C-EC14-40E6-B840-5414B9DDB1C0}"/>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8" name="Oval 172">
              <a:extLst>
                <a:ext uri="{FF2B5EF4-FFF2-40B4-BE49-F238E27FC236}">
                  <a16:creationId xmlns:a16="http://schemas.microsoft.com/office/drawing/2014/main" id="{4BFFAA5C-E7C1-4175-AC5E-C76395A11806}"/>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09" name="Oval 173">
              <a:extLst>
                <a:ext uri="{FF2B5EF4-FFF2-40B4-BE49-F238E27FC236}">
                  <a16:creationId xmlns:a16="http://schemas.microsoft.com/office/drawing/2014/main" id="{89B344CA-17BB-492A-9826-CC7BB9879F02}"/>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0" name="Oval 174">
              <a:extLst>
                <a:ext uri="{FF2B5EF4-FFF2-40B4-BE49-F238E27FC236}">
                  <a16:creationId xmlns:a16="http://schemas.microsoft.com/office/drawing/2014/main" id="{4A501264-609D-4A1E-8DF9-DA7FFD6E40DE}"/>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1" name="Oval 175">
              <a:extLst>
                <a:ext uri="{FF2B5EF4-FFF2-40B4-BE49-F238E27FC236}">
                  <a16:creationId xmlns:a16="http://schemas.microsoft.com/office/drawing/2014/main" id="{32298036-704A-4227-BC16-CF6317647AB3}"/>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2" name="Oval 176">
              <a:extLst>
                <a:ext uri="{FF2B5EF4-FFF2-40B4-BE49-F238E27FC236}">
                  <a16:creationId xmlns:a16="http://schemas.microsoft.com/office/drawing/2014/main" id="{9DE10CB1-39A1-42E6-B4BE-F98E1F90BFF7}"/>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3" name="Oval 177">
              <a:extLst>
                <a:ext uri="{FF2B5EF4-FFF2-40B4-BE49-F238E27FC236}">
                  <a16:creationId xmlns:a16="http://schemas.microsoft.com/office/drawing/2014/main" id="{BF5D27F8-37FA-4A33-8FC6-93EA3EF0FC6F}"/>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4" name="Oval 178">
              <a:extLst>
                <a:ext uri="{FF2B5EF4-FFF2-40B4-BE49-F238E27FC236}">
                  <a16:creationId xmlns:a16="http://schemas.microsoft.com/office/drawing/2014/main" id="{C38E61B2-6CC0-4750-BE76-52C952F3902A}"/>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5" name="Oval 179">
              <a:extLst>
                <a:ext uri="{FF2B5EF4-FFF2-40B4-BE49-F238E27FC236}">
                  <a16:creationId xmlns:a16="http://schemas.microsoft.com/office/drawing/2014/main" id="{2188F7CB-3EA7-4CC1-A982-FE38D9DE00BF}"/>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6" name="Oval 180">
              <a:extLst>
                <a:ext uri="{FF2B5EF4-FFF2-40B4-BE49-F238E27FC236}">
                  <a16:creationId xmlns:a16="http://schemas.microsoft.com/office/drawing/2014/main" id="{173F7E2C-81DA-4272-A453-CAA5A7C64DAB}"/>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7" name="Oval 181">
              <a:extLst>
                <a:ext uri="{FF2B5EF4-FFF2-40B4-BE49-F238E27FC236}">
                  <a16:creationId xmlns:a16="http://schemas.microsoft.com/office/drawing/2014/main" id="{007FE7D6-0770-44E0-9042-45AB63962414}"/>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8" name="Oval 182">
              <a:extLst>
                <a:ext uri="{FF2B5EF4-FFF2-40B4-BE49-F238E27FC236}">
                  <a16:creationId xmlns:a16="http://schemas.microsoft.com/office/drawing/2014/main" id="{9EB714A4-B5D9-4911-8BB1-60F970854CBD}"/>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19" name="Oval 183">
              <a:extLst>
                <a:ext uri="{FF2B5EF4-FFF2-40B4-BE49-F238E27FC236}">
                  <a16:creationId xmlns:a16="http://schemas.microsoft.com/office/drawing/2014/main" id="{7F592C7A-CB55-4638-9117-8B79FFC142E4}"/>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0" name="Oval 184">
              <a:extLst>
                <a:ext uri="{FF2B5EF4-FFF2-40B4-BE49-F238E27FC236}">
                  <a16:creationId xmlns:a16="http://schemas.microsoft.com/office/drawing/2014/main" id="{B4B7B975-9E4F-4BA3-83EE-6F71FC4C786B}"/>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1" name="Oval 185">
              <a:extLst>
                <a:ext uri="{FF2B5EF4-FFF2-40B4-BE49-F238E27FC236}">
                  <a16:creationId xmlns:a16="http://schemas.microsoft.com/office/drawing/2014/main" id="{CE22D1C4-67FF-44CC-9CA1-90353A16F737}"/>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2" name="Oval 186">
              <a:extLst>
                <a:ext uri="{FF2B5EF4-FFF2-40B4-BE49-F238E27FC236}">
                  <a16:creationId xmlns:a16="http://schemas.microsoft.com/office/drawing/2014/main" id="{6E7454B0-6218-4F62-BDE3-FB010454FA6B}"/>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3" name="Oval 187">
              <a:extLst>
                <a:ext uri="{FF2B5EF4-FFF2-40B4-BE49-F238E27FC236}">
                  <a16:creationId xmlns:a16="http://schemas.microsoft.com/office/drawing/2014/main" id="{69A13971-D239-47CA-BD5A-EF55414B8936}"/>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4" name="Oval 188">
              <a:extLst>
                <a:ext uri="{FF2B5EF4-FFF2-40B4-BE49-F238E27FC236}">
                  <a16:creationId xmlns:a16="http://schemas.microsoft.com/office/drawing/2014/main" id="{162EAEF9-37F8-450C-BE13-9D50F6FB9AB9}"/>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5" name="Oval 189">
              <a:extLst>
                <a:ext uri="{FF2B5EF4-FFF2-40B4-BE49-F238E27FC236}">
                  <a16:creationId xmlns:a16="http://schemas.microsoft.com/office/drawing/2014/main" id="{7FEC1FA2-E7EA-4AAA-B0E8-77793BB0D049}"/>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6" name="Oval 190">
              <a:extLst>
                <a:ext uri="{FF2B5EF4-FFF2-40B4-BE49-F238E27FC236}">
                  <a16:creationId xmlns:a16="http://schemas.microsoft.com/office/drawing/2014/main" id="{39C32289-3FB4-4D7B-A270-3DC973813769}"/>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7" name="Oval 191">
              <a:extLst>
                <a:ext uri="{FF2B5EF4-FFF2-40B4-BE49-F238E27FC236}">
                  <a16:creationId xmlns:a16="http://schemas.microsoft.com/office/drawing/2014/main" id="{8C0F17EC-A196-4F23-884D-EB6E501867C0}"/>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8" name="Oval 192">
              <a:extLst>
                <a:ext uri="{FF2B5EF4-FFF2-40B4-BE49-F238E27FC236}">
                  <a16:creationId xmlns:a16="http://schemas.microsoft.com/office/drawing/2014/main" id="{3B4C1327-1CB7-4D91-84D2-388F968DF8E6}"/>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29" name="Oval 193">
              <a:extLst>
                <a:ext uri="{FF2B5EF4-FFF2-40B4-BE49-F238E27FC236}">
                  <a16:creationId xmlns:a16="http://schemas.microsoft.com/office/drawing/2014/main" id="{6061C7CB-1C35-4081-8299-543007F8F813}"/>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0" name="Oval 194">
              <a:extLst>
                <a:ext uri="{FF2B5EF4-FFF2-40B4-BE49-F238E27FC236}">
                  <a16:creationId xmlns:a16="http://schemas.microsoft.com/office/drawing/2014/main" id="{3AEB1899-A0DE-49FD-8594-38C106A0F135}"/>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1" name="Oval 195">
              <a:extLst>
                <a:ext uri="{FF2B5EF4-FFF2-40B4-BE49-F238E27FC236}">
                  <a16:creationId xmlns:a16="http://schemas.microsoft.com/office/drawing/2014/main" id="{67BB38F0-1021-4954-93C5-D58C8885A66E}"/>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2" name="Oval 196">
              <a:extLst>
                <a:ext uri="{FF2B5EF4-FFF2-40B4-BE49-F238E27FC236}">
                  <a16:creationId xmlns:a16="http://schemas.microsoft.com/office/drawing/2014/main" id="{7FA06C14-86E0-4FAF-BE9C-7AAAE7CB10F2}"/>
                </a:ext>
              </a:extLst>
            </p:cNvPr>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3" name="Oval 197">
              <a:extLst>
                <a:ext uri="{FF2B5EF4-FFF2-40B4-BE49-F238E27FC236}">
                  <a16:creationId xmlns:a16="http://schemas.microsoft.com/office/drawing/2014/main" id="{501BB5CD-7B9F-4A6B-B54B-4C9FB048824A}"/>
                </a:ext>
              </a:extLst>
            </p:cNvPr>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4" name="Oval 198">
              <a:extLst>
                <a:ext uri="{FF2B5EF4-FFF2-40B4-BE49-F238E27FC236}">
                  <a16:creationId xmlns:a16="http://schemas.microsoft.com/office/drawing/2014/main" id="{057B0EFD-C1B4-400E-AE24-173B9E9D7BDF}"/>
                </a:ext>
              </a:extLst>
            </p:cNvPr>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5" name="Oval 199">
              <a:extLst>
                <a:ext uri="{FF2B5EF4-FFF2-40B4-BE49-F238E27FC236}">
                  <a16:creationId xmlns:a16="http://schemas.microsoft.com/office/drawing/2014/main" id="{24465716-6213-4021-BAE3-5C14DDCB6492}"/>
                </a:ext>
              </a:extLst>
            </p:cNvPr>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6" name="Oval 200">
              <a:extLst>
                <a:ext uri="{FF2B5EF4-FFF2-40B4-BE49-F238E27FC236}">
                  <a16:creationId xmlns:a16="http://schemas.microsoft.com/office/drawing/2014/main" id="{DCC470D4-5976-4E4D-AFFA-BE60BFC2B250}"/>
                </a:ext>
              </a:extLst>
            </p:cNvPr>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7" name="Oval 201">
              <a:extLst>
                <a:ext uri="{FF2B5EF4-FFF2-40B4-BE49-F238E27FC236}">
                  <a16:creationId xmlns:a16="http://schemas.microsoft.com/office/drawing/2014/main" id="{66C80FE8-CF35-4623-943D-736E072DD31C}"/>
                </a:ext>
              </a:extLst>
            </p:cNvPr>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8" name="Oval 202">
              <a:extLst>
                <a:ext uri="{FF2B5EF4-FFF2-40B4-BE49-F238E27FC236}">
                  <a16:creationId xmlns:a16="http://schemas.microsoft.com/office/drawing/2014/main" id="{7E649926-0FCF-4224-8699-60A6FA537FCB}"/>
                </a:ext>
              </a:extLst>
            </p:cNvPr>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39" name="Oval 203">
              <a:extLst>
                <a:ext uri="{FF2B5EF4-FFF2-40B4-BE49-F238E27FC236}">
                  <a16:creationId xmlns:a16="http://schemas.microsoft.com/office/drawing/2014/main" id="{D61CBBE9-4272-4041-94CA-010B265AD863}"/>
                </a:ext>
              </a:extLst>
            </p:cNvPr>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0" name="Oval 204">
              <a:extLst>
                <a:ext uri="{FF2B5EF4-FFF2-40B4-BE49-F238E27FC236}">
                  <a16:creationId xmlns:a16="http://schemas.microsoft.com/office/drawing/2014/main" id="{7E712A3C-5A07-4749-89E0-29DAFE99B954}"/>
                </a:ext>
              </a:extLst>
            </p:cNvPr>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1" name="Oval 205">
              <a:extLst>
                <a:ext uri="{FF2B5EF4-FFF2-40B4-BE49-F238E27FC236}">
                  <a16:creationId xmlns:a16="http://schemas.microsoft.com/office/drawing/2014/main" id="{5424EE60-42B9-4F1A-916E-9CAF44C836C4}"/>
                </a:ext>
              </a:extLst>
            </p:cNvPr>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2" name="Oval 206">
              <a:extLst>
                <a:ext uri="{FF2B5EF4-FFF2-40B4-BE49-F238E27FC236}">
                  <a16:creationId xmlns:a16="http://schemas.microsoft.com/office/drawing/2014/main" id="{A257FD34-4A85-42FD-A4F7-AA7B0E750731}"/>
                </a:ext>
              </a:extLst>
            </p:cNvPr>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3" name="Oval 207">
              <a:extLst>
                <a:ext uri="{FF2B5EF4-FFF2-40B4-BE49-F238E27FC236}">
                  <a16:creationId xmlns:a16="http://schemas.microsoft.com/office/drawing/2014/main" id="{ECCA81C7-BA94-40C1-A099-A30CDDA719AB}"/>
                </a:ext>
              </a:extLst>
            </p:cNvPr>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4" name="Oval 208">
              <a:extLst>
                <a:ext uri="{FF2B5EF4-FFF2-40B4-BE49-F238E27FC236}">
                  <a16:creationId xmlns:a16="http://schemas.microsoft.com/office/drawing/2014/main" id="{5DB7C8B7-059F-42EA-B9DB-156A91879D11}"/>
                </a:ext>
              </a:extLst>
            </p:cNvPr>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5" name="Oval 209">
              <a:extLst>
                <a:ext uri="{FF2B5EF4-FFF2-40B4-BE49-F238E27FC236}">
                  <a16:creationId xmlns:a16="http://schemas.microsoft.com/office/drawing/2014/main" id="{07193B8E-C1DB-4F7E-BB91-835DF52834D9}"/>
                </a:ext>
              </a:extLst>
            </p:cNvPr>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6" name="Oval 210">
              <a:extLst>
                <a:ext uri="{FF2B5EF4-FFF2-40B4-BE49-F238E27FC236}">
                  <a16:creationId xmlns:a16="http://schemas.microsoft.com/office/drawing/2014/main" id="{C1BF4EBD-AED6-4C89-BCC4-1DC4288CCD8D}"/>
                </a:ext>
              </a:extLst>
            </p:cNvPr>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7" name="Oval 211">
              <a:extLst>
                <a:ext uri="{FF2B5EF4-FFF2-40B4-BE49-F238E27FC236}">
                  <a16:creationId xmlns:a16="http://schemas.microsoft.com/office/drawing/2014/main" id="{89DEE8C1-EC33-49B6-83DE-90119EE3662C}"/>
                </a:ext>
              </a:extLst>
            </p:cNvPr>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8" name="Oval 212">
              <a:extLst>
                <a:ext uri="{FF2B5EF4-FFF2-40B4-BE49-F238E27FC236}">
                  <a16:creationId xmlns:a16="http://schemas.microsoft.com/office/drawing/2014/main" id="{AD14B534-19B2-404D-AC11-AEA395A4CAC2}"/>
                </a:ext>
              </a:extLst>
            </p:cNvPr>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49" name="Oval 213">
              <a:extLst>
                <a:ext uri="{FF2B5EF4-FFF2-40B4-BE49-F238E27FC236}">
                  <a16:creationId xmlns:a16="http://schemas.microsoft.com/office/drawing/2014/main" id="{199FA492-8223-4977-A289-FD0E7074C467}"/>
                </a:ext>
              </a:extLst>
            </p:cNvPr>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50" name="Oval 214">
              <a:extLst>
                <a:ext uri="{FF2B5EF4-FFF2-40B4-BE49-F238E27FC236}">
                  <a16:creationId xmlns:a16="http://schemas.microsoft.com/office/drawing/2014/main" id="{9EEA483B-ABBE-4214-B997-0B3B11CF7922}"/>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51" name="Oval 215">
              <a:extLst>
                <a:ext uri="{FF2B5EF4-FFF2-40B4-BE49-F238E27FC236}">
                  <a16:creationId xmlns:a16="http://schemas.microsoft.com/office/drawing/2014/main" id="{1E9A2EE1-7286-43DF-A4F8-0B36B84CA32C}"/>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52" name="Oval 216">
              <a:extLst>
                <a:ext uri="{FF2B5EF4-FFF2-40B4-BE49-F238E27FC236}">
                  <a16:creationId xmlns:a16="http://schemas.microsoft.com/office/drawing/2014/main" id="{DE59867C-3C59-4EF6-AAD7-3A7E76AFA92F}"/>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553" name="Oval 217">
              <a:extLst>
                <a:ext uri="{FF2B5EF4-FFF2-40B4-BE49-F238E27FC236}">
                  <a16:creationId xmlns:a16="http://schemas.microsoft.com/office/drawing/2014/main" id="{9FDA53C2-8468-4201-B215-0570464D58C7}"/>
                </a:ext>
              </a:extLst>
            </p:cNvPr>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4554" name="Rectangle 218">
            <a:extLst>
              <a:ext uri="{FF2B5EF4-FFF2-40B4-BE49-F238E27FC236}">
                <a16:creationId xmlns:a16="http://schemas.microsoft.com/office/drawing/2014/main" id="{4CB05F43-FC5C-4BEE-ABB1-0576E6BF7700}"/>
              </a:ext>
            </a:extLst>
          </p:cNvPr>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US" altLang="en-US" noProof="0"/>
              <a:t>Click to edit Master title style</a:t>
            </a:r>
          </a:p>
        </p:txBody>
      </p:sp>
      <p:sp>
        <p:nvSpPr>
          <p:cNvPr id="14555" name="Rectangle 219">
            <a:extLst>
              <a:ext uri="{FF2B5EF4-FFF2-40B4-BE49-F238E27FC236}">
                <a16:creationId xmlns:a16="http://schemas.microsoft.com/office/drawing/2014/main" id="{D2901BEF-13DF-4B18-AEA3-D1D14D93A95D}"/>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4556" name="Rectangle 220">
            <a:extLst>
              <a:ext uri="{FF2B5EF4-FFF2-40B4-BE49-F238E27FC236}">
                <a16:creationId xmlns:a16="http://schemas.microsoft.com/office/drawing/2014/main" id="{4F66FDA7-8079-435F-9708-E26D157358F4}"/>
              </a:ext>
            </a:extLst>
          </p:cNvPr>
          <p:cNvSpPr>
            <a:spLocks noGrp="1" noChangeArrowheads="1"/>
          </p:cNvSpPr>
          <p:nvPr>
            <p:ph type="dt" sz="quarter" idx="2"/>
          </p:nvPr>
        </p:nvSpPr>
        <p:spPr/>
        <p:txBody>
          <a:bodyPr/>
          <a:lstStyle>
            <a:lvl1pPr>
              <a:defRPr/>
            </a:lvl1pPr>
          </a:lstStyle>
          <a:p>
            <a:fld id="{3BC47417-5A33-41B2-B5A0-20519626A868}" type="datetime1">
              <a:rPr lang="en-US" altLang="en-US"/>
              <a:pPr/>
              <a:t>10/8/2021</a:t>
            </a:fld>
            <a:endParaRPr lang="en-US" altLang="en-US"/>
          </a:p>
        </p:txBody>
      </p:sp>
      <p:sp>
        <p:nvSpPr>
          <p:cNvPr id="14557" name="Rectangle 221">
            <a:extLst>
              <a:ext uri="{FF2B5EF4-FFF2-40B4-BE49-F238E27FC236}">
                <a16:creationId xmlns:a16="http://schemas.microsoft.com/office/drawing/2014/main" id="{B46E72AA-42ED-4501-89F9-DCBE9760A238}"/>
              </a:ext>
            </a:extLst>
          </p:cNvPr>
          <p:cNvSpPr>
            <a:spLocks noGrp="1" noChangeArrowheads="1"/>
          </p:cNvSpPr>
          <p:nvPr>
            <p:ph type="ftr" sz="quarter" idx="3"/>
          </p:nvPr>
        </p:nvSpPr>
        <p:spPr>
          <a:xfrm>
            <a:off x="3124200" y="6248400"/>
            <a:ext cx="2895600" cy="457200"/>
          </a:xfrm>
        </p:spPr>
        <p:txBody>
          <a:bodyPr/>
          <a:lstStyle>
            <a:lvl1pPr>
              <a:defRPr/>
            </a:lvl1pPr>
          </a:lstStyle>
          <a:p>
            <a:r>
              <a:rPr lang="en-US" altLang="en-US"/>
              <a:t>Chuong 7 Cac phep dinh vi dia chi</a:t>
            </a:r>
          </a:p>
        </p:txBody>
      </p:sp>
      <p:sp>
        <p:nvSpPr>
          <p:cNvPr id="14558" name="Rectangle 222">
            <a:extLst>
              <a:ext uri="{FF2B5EF4-FFF2-40B4-BE49-F238E27FC236}">
                <a16:creationId xmlns:a16="http://schemas.microsoft.com/office/drawing/2014/main" id="{83AC05C7-F875-46FA-9E07-ABC89CD51E68}"/>
              </a:ext>
            </a:extLst>
          </p:cNvPr>
          <p:cNvSpPr>
            <a:spLocks noGrp="1" noChangeArrowheads="1"/>
          </p:cNvSpPr>
          <p:nvPr>
            <p:ph type="sldNum" sz="quarter" idx="4"/>
          </p:nvPr>
        </p:nvSpPr>
        <p:spPr/>
        <p:txBody>
          <a:bodyPr/>
          <a:lstStyle>
            <a:lvl1pPr>
              <a:defRPr/>
            </a:lvl1pPr>
          </a:lstStyle>
          <a:p>
            <a:fld id="{224A81FC-136A-4431-9F23-550526C4CF6F}"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A3CF-20FD-4844-9B6B-C29D6A9DD7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4C48BD-59B4-4C73-8D6B-CAA4060FA8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AFE5DF4-9371-48F8-9AFF-69CE74CBEA66}"/>
              </a:ext>
            </a:extLst>
          </p:cNvPr>
          <p:cNvSpPr>
            <a:spLocks noGrp="1"/>
          </p:cNvSpPr>
          <p:nvPr>
            <p:ph type="sldNum" sz="quarter" idx="10"/>
          </p:nvPr>
        </p:nvSpPr>
        <p:spPr/>
        <p:txBody>
          <a:bodyPr/>
          <a:lstStyle>
            <a:lvl1pPr>
              <a:defRPr/>
            </a:lvl1pPr>
          </a:lstStyle>
          <a:p>
            <a:fld id="{64F5B8D6-E110-4DA6-8E15-53BD1333D904}" type="slidenum">
              <a:rPr lang="en-US" altLang="en-US"/>
              <a:pPr/>
              <a:t>‹#›</a:t>
            </a:fld>
            <a:endParaRPr lang="en-US" altLang="en-US"/>
          </a:p>
        </p:txBody>
      </p:sp>
      <p:sp>
        <p:nvSpPr>
          <p:cNvPr id="5" name="Date Placeholder 4">
            <a:extLst>
              <a:ext uri="{FF2B5EF4-FFF2-40B4-BE49-F238E27FC236}">
                <a16:creationId xmlns:a16="http://schemas.microsoft.com/office/drawing/2014/main" id="{55A3BFFF-638E-4899-96D0-6FFB240DC97D}"/>
              </a:ext>
            </a:extLst>
          </p:cNvPr>
          <p:cNvSpPr>
            <a:spLocks noGrp="1"/>
          </p:cNvSpPr>
          <p:nvPr>
            <p:ph type="dt" sz="half" idx="11"/>
          </p:nvPr>
        </p:nvSpPr>
        <p:spPr/>
        <p:txBody>
          <a:bodyPr/>
          <a:lstStyle>
            <a:lvl1pPr>
              <a:defRPr/>
            </a:lvl1pPr>
          </a:lstStyle>
          <a:p>
            <a:fld id="{DC8A8DEB-80C6-4605-A829-95D3E3C7D43B}" type="datetime1">
              <a:rPr lang="en-US" altLang="en-US"/>
              <a:pPr/>
              <a:t>10/8/2021</a:t>
            </a:fld>
            <a:endParaRPr lang="en-US" altLang="en-US"/>
          </a:p>
        </p:txBody>
      </p:sp>
      <p:sp>
        <p:nvSpPr>
          <p:cNvPr id="6" name="Footer Placeholder 5">
            <a:extLst>
              <a:ext uri="{FF2B5EF4-FFF2-40B4-BE49-F238E27FC236}">
                <a16:creationId xmlns:a16="http://schemas.microsoft.com/office/drawing/2014/main" id="{89102C68-4471-4C6B-9C62-AD0DD9C2A33D}"/>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401463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28E695-F8B5-43DA-B553-C10AB4AB3F17}"/>
              </a:ext>
            </a:extLst>
          </p:cNvPr>
          <p:cNvSpPr>
            <a:spLocks noGrp="1"/>
          </p:cNvSpPr>
          <p:nvPr>
            <p:ph type="title" orient="vert"/>
          </p:nvPr>
        </p:nvSpPr>
        <p:spPr>
          <a:xfrm>
            <a:off x="6629400" y="274638"/>
            <a:ext cx="2057400" cy="58594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C01290-1D82-4ED0-9156-73E7555B8BA8}"/>
              </a:ext>
            </a:extLst>
          </p:cNvPr>
          <p:cNvSpPr>
            <a:spLocks noGrp="1"/>
          </p:cNvSpPr>
          <p:nvPr>
            <p:ph type="body" orient="vert" idx="1"/>
          </p:nvPr>
        </p:nvSpPr>
        <p:spPr>
          <a:xfrm>
            <a:off x="457200" y="274638"/>
            <a:ext cx="60198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5F67464-2C6C-4C24-BA36-61C6ACF9BB9E}"/>
              </a:ext>
            </a:extLst>
          </p:cNvPr>
          <p:cNvSpPr>
            <a:spLocks noGrp="1"/>
          </p:cNvSpPr>
          <p:nvPr>
            <p:ph type="sldNum" sz="quarter" idx="10"/>
          </p:nvPr>
        </p:nvSpPr>
        <p:spPr/>
        <p:txBody>
          <a:bodyPr/>
          <a:lstStyle>
            <a:lvl1pPr>
              <a:defRPr/>
            </a:lvl1pPr>
          </a:lstStyle>
          <a:p>
            <a:fld id="{FE10AC0F-4031-450C-88C6-E31E8C22CBBC}" type="slidenum">
              <a:rPr lang="en-US" altLang="en-US"/>
              <a:pPr/>
              <a:t>‹#›</a:t>
            </a:fld>
            <a:endParaRPr lang="en-US" altLang="en-US"/>
          </a:p>
        </p:txBody>
      </p:sp>
      <p:sp>
        <p:nvSpPr>
          <p:cNvPr id="5" name="Date Placeholder 4">
            <a:extLst>
              <a:ext uri="{FF2B5EF4-FFF2-40B4-BE49-F238E27FC236}">
                <a16:creationId xmlns:a16="http://schemas.microsoft.com/office/drawing/2014/main" id="{3F0379C4-DAA0-4CAE-B7E8-030CC186EC84}"/>
              </a:ext>
            </a:extLst>
          </p:cNvPr>
          <p:cNvSpPr>
            <a:spLocks noGrp="1"/>
          </p:cNvSpPr>
          <p:nvPr>
            <p:ph type="dt" sz="half" idx="11"/>
          </p:nvPr>
        </p:nvSpPr>
        <p:spPr/>
        <p:txBody>
          <a:bodyPr/>
          <a:lstStyle>
            <a:lvl1pPr>
              <a:defRPr/>
            </a:lvl1pPr>
          </a:lstStyle>
          <a:p>
            <a:fld id="{84010BCC-2080-4A6A-95C6-4760C384865A}" type="datetime1">
              <a:rPr lang="en-US" altLang="en-US"/>
              <a:pPr/>
              <a:t>10/8/2021</a:t>
            </a:fld>
            <a:endParaRPr lang="en-US" altLang="en-US"/>
          </a:p>
        </p:txBody>
      </p:sp>
      <p:sp>
        <p:nvSpPr>
          <p:cNvPr id="6" name="Footer Placeholder 5">
            <a:extLst>
              <a:ext uri="{FF2B5EF4-FFF2-40B4-BE49-F238E27FC236}">
                <a16:creationId xmlns:a16="http://schemas.microsoft.com/office/drawing/2014/main" id="{1767BE96-D45F-47C1-9D74-56A19B9DDBB9}"/>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4073117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5E8D-C655-4AD0-B306-529EE6A1B774}"/>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9ED1F699-135C-42A3-BA4D-EDC723121863}"/>
              </a:ext>
            </a:extLst>
          </p:cNvPr>
          <p:cNvSpPr>
            <a:spLocks noGrp="1"/>
          </p:cNvSpPr>
          <p:nvPr>
            <p:ph type="tbl" idx="1"/>
          </p:nvPr>
        </p:nvSpPr>
        <p:spPr>
          <a:xfrm>
            <a:off x="457200" y="1600200"/>
            <a:ext cx="8229600" cy="4533900"/>
          </a:xfrm>
        </p:spPr>
        <p:txBody>
          <a:bodyPr/>
          <a:lstStyle/>
          <a:p>
            <a:endParaRPr lang="en-US"/>
          </a:p>
        </p:txBody>
      </p:sp>
      <p:sp>
        <p:nvSpPr>
          <p:cNvPr id="4" name="Slide Number Placeholder 3">
            <a:extLst>
              <a:ext uri="{FF2B5EF4-FFF2-40B4-BE49-F238E27FC236}">
                <a16:creationId xmlns:a16="http://schemas.microsoft.com/office/drawing/2014/main" id="{E0040225-1F95-4688-AB75-F736C06F4B6F}"/>
              </a:ext>
            </a:extLst>
          </p:cNvPr>
          <p:cNvSpPr>
            <a:spLocks noGrp="1"/>
          </p:cNvSpPr>
          <p:nvPr>
            <p:ph type="sldNum" sz="quarter" idx="10"/>
          </p:nvPr>
        </p:nvSpPr>
        <p:spPr>
          <a:xfrm>
            <a:off x="6553200" y="6243638"/>
            <a:ext cx="2133600" cy="457200"/>
          </a:xfrm>
        </p:spPr>
        <p:txBody>
          <a:bodyPr/>
          <a:lstStyle>
            <a:lvl1pPr>
              <a:defRPr/>
            </a:lvl1pPr>
          </a:lstStyle>
          <a:p>
            <a:fld id="{42EA253D-151E-45C3-B00F-C5F7729A6F72}" type="slidenum">
              <a:rPr lang="en-US" altLang="en-US"/>
              <a:pPr/>
              <a:t>‹#›</a:t>
            </a:fld>
            <a:endParaRPr lang="en-US" altLang="en-US"/>
          </a:p>
        </p:txBody>
      </p:sp>
      <p:sp>
        <p:nvSpPr>
          <p:cNvPr id="5" name="Date Placeholder 4">
            <a:extLst>
              <a:ext uri="{FF2B5EF4-FFF2-40B4-BE49-F238E27FC236}">
                <a16:creationId xmlns:a16="http://schemas.microsoft.com/office/drawing/2014/main" id="{44926EBA-9569-4EA1-898C-3971CCBBB3C2}"/>
              </a:ext>
            </a:extLst>
          </p:cNvPr>
          <p:cNvSpPr>
            <a:spLocks noGrp="1"/>
          </p:cNvSpPr>
          <p:nvPr>
            <p:ph type="dt" sz="half" idx="11"/>
          </p:nvPr>
        </p:nvSpPr>
        <p:spPr>
          <a:xfrm>
            <a:off x="457200" y="6243638"/>
            <a:ext cx="2133600" cy="457200"/>
          </a:xfrm>
        </p:spPr>
        <p:txBody>
          <a:bodyPr/>
          <a:lstStyle>
            <a:lvl1pPr>
              <a:defRPr/>
            </a:lvl1pPr>
          </a:lstStyle>
          <a:p>
            <a:fld id="{45FB78F7-F001-46EF-8062-756ACC029067}" type="datetime1">
              <a:rPr lang="en-US" altLang="en-US"/>
              <a:pPr/>
              <a:t>10/8/2021</a:t>
            </a:fld>
            <a:endParaRPr lang="en-US" altLang="en-US"/>
          </a:p>
        </p:txBody>
      </p:sp>
      <p:sp>
        <p:nvSpPr>
          <p:cNvPr id="6" name="Footer Placeholder 5">
            <a:extLst>
              <a:ext uri="{FF2B5EF4-FFF2-40B4-BE49-F238E27FC236}">
                <a16:creationId xmlns:a16="http://schemas.microsoft.com/office/drawing/2014/main" id="{9E995BF9-1539-44B9-AD8E-5EEE5A12C51B}"/>
              </a:ext>
            </a:extLst>
          </p:cNvPr>
          <p:cNvSpPr>
            <a:spLocks noGrp="1"/>
          </p:cNvSpPr>
          <p:nvPr>
            <p:ph type="ftr" sz="quarter" idx="12"/>
          </p:nvPr>
        </p:nvSpPr>
        <p:spPr>
          <a:xfrm>
            <a:off x="3124200" y="6243638"/>
            <a:ext cx="2895600" cy="457200"/>
          </a:xfrm>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725958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3CB8-4E16-40BB-A452-7020098C3E14}"/>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EF7459-FB18-4A76-BA43-B35A3A70D47A}"/>
              </a:ext>
            </a:extLst>
          </p:cNvPr>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6927E3-84E7-4540-878A-BA113AC94844}"/>
              </a:ext>
            </a:extLst>
          </p:cNvPr>
          <p:cNvSpPr>
            <a:spLocks noGrp="1"/>
          </p:cNvSpPr>
          <p:nvPr>
            <p:ph sz="half" idx="2"/>
          </p:nvPr>
        </p:nvSpPr>
        <p:spPr>
          <a:xfrm>
            <a:off x="4648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230FB83-2BF7-4136-A5A5-75DA2ECF8414}"/>
              </a:ext>
            </a:extLst>
          </p:cNvPr>
          <p:cNvSpPr>
            <a:spLocks noGrp="1"/>
          </p:cNvSpPr>
          <p:nvPr>
            <p:ph type="sldNum" sz="quarter" idx="10"/>
          </p:nvPr>
        </p:nvSpPr>
        <p:spPr>
          <a:xfrm>
            <a:off x="6553200" y="6243638"/>
            <a:ext cx="2133600" cy="457200"/>
          </a:xfrm>
        </p:spPr>
        <p:txBody>
          <a:bodyPr/>
          <a:lstStyle>
            <a:lvl1pPr>
              <a:defRPr/>
            </a:lvl1pPr>
          </a:lstStyle>
          <a:p>
            <a:fld id="{777EA21B-2ED4-4518-AECE-DD25BF2C690B}" type="slidenum">
              <a:rPr lang="en-US" altLang="en-US"/>
              <a:pPr/>
              <a:t>‹#›</a:t>
            </a:fld>
            <a:endParaRPr lang="en-US" altLang="en-US"/>
          </a:p>
        </p:txBody>
      </p:sp>
      <p:sp>
        <p:nvSpPr>
          <p:cNvPr id="6" name="Date Placeholder 5">
            <a:extLst>
              <a:ext uri="{FF2B5EF4-FFF2-40B4-BE49-F238E27FC236}">
                <a16:creationId xmlns:a16="http://schemas.microsoft.com/office/drawing/2014/main" id="{C5D7AAB8-32E0-4FA1-A6DA-DF154B2FDCF1}"/>
              </a:ext>
            </a:extLst>
          </p:cNvPr>
          <p:cNvSpPr>
            <a:spLocks noGrp="1"/>
          </p:cNvSpPr>
          <p:nvPr>
            <p:ph type="dt" sz="half" idx="11"/>
          </p:nvPr>
        </p:nvSpPr>
        <p:spPr>
          <a:xfrm>
            <a:off x="457200" y="6243638"/>
            <a:ext cx="2133600" cy="457200"/>
          </a:xfrm>
        </p:spPr>
        <p:txBody>
          <a:bodyPr/>
          <a:lstStyle>
            <a:lvl1pPr>
              <a:defRPr/>
            </a:lvl1pPr>
          </a:lstStyle>
          <a:p>
            <a:fld id="{5535F89C-44D6-4CB6-A294-F8DF027BCDFB}" type="datetime1">
              <a:rPr lang="en-US" altLang="en-US"/>
              <a:pPr/>
              <a:t>10/8/2021</a:t>
            </a:fld>
            <a:endParaRPr lang="en-US" altLang="en-US"/>
          </a:p>
        </p:txBody>
      </p:sp>
      <p:sp>
        <p:nvSpPr>
          <p:cNvPr id="7" name="Footer Placeholder 6">
            <a:extLst>
              <a:ext uri="{FF2B5EF4-FFF2-40B4-BE49-F238E27FC236}">
                <a16:creationId xmlns:a16="http://schemas.microsoft.com/office/drawing/2014/main" id="{DB63FFDD-12F2-4E1F-B9AB-1F31C9BF05A1}"/>
              </a:ext>
            </a:extLst>
          </p:cNvPr>
          <p:cNvSpPr>
            <a:spLocks noGrp="1"/>
          </p:cNvSpPr>
          <p:nvPr>
            <p:ph type="ftr" sz="quarter" idx="12"/>
          </p:nvPr>
        </p:nvSpPr>
        <p:spPr>
          <a:xfrm>
            <a:off x="3124200" y="6243638"/>
            <a:ext cx="2895600" cy="457200"/>
          </a:xfrm>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46856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8A06-5AFA-4B94-A9F0-E4455BCDE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EF2FF-D71E-4724-A453-F1A488611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25BAD10-D9F2-4898-AA57-83A88344FADA}"/>
              </a:ext>
            </a:extLst>
          </p:cNvPr>
          <p:cNvSpPr>
            <a:spLocks noGrp="1"/>
          </p:cNvSpPr>
          <p:nvPr>
            <p:ph type="sldNum" sz="quarter" idx="10"/>
          </p:nvPr>
        </p:nvSpPr>
        <p:spPr/>
        <p:txBody>
          <a:bodyPr/>
          <a:lstStyle>
            <a:lvl1pPr>
              <a:defRPr/>
            </a:lvl1pPr>
          </a:lstStyle>
          <a:p>
            <a:fld id="{79CFEFEE-75D9-4B60-A79B-AFFDA366EC32}" type="slidenum">
              <a:rPr lang="en-US" altLang="en-US"/>
              <a:pPr/>
              <a:t>‹#›</a:t>
            </a:fld>
            <a:endParaRPr lang="en-US" altLang="en-US"/>
          </a:p>
        </p:txBody>
      </p:sp>
      <p:sp>
        <p:nvSpPr>
          <p:cNvPr id="5" name="Date Placeholder 4">
            <a:extLst>
              <a:ext uri="{FF2B5EF4-FFF2-40B4-BE49-F238E27FC236}">
                <a16:creationId xmlns:a16="http://schemas.microsoft.com/office/drawing/2014/main" id="{0523221E-3701-435E-A261-566FCB97BE14}"/>
              </a:ext>
            </a:extLst>
          </p:cNvPr>
          <p:cNvSpPr>
            <a:spLocks noGrp="1"/>
          </p:cNvSpPr>
          <p:nvPr>
            <p:ph type="dt" sz="half" idx="11"/>
          </p:nvPr>
        </p:nvSpPr>
        <p:spPr/>
        <p:txBody>
          <a:bodyPr/>
          <a:lstStyle>
            <a:lvl1pPr>
              <a:defRPr/>
            </a:lvl1pPr>
          </a:lstStyle>
          <a:p>
            <a:fld id="{5D40E2C8-6987-438F-B766-5D472E8DC144}" type="datetime1">
              <a:rPr lang="en-US" altLang="en-US"/>
              <a:pPr/>
              <a:t>10/8/2021</a:t>
            </a:fld>
            <a:endParaRPr lang="en-US" altLang="en-US"/>
          </a:p>
        </p:txBody>
      </p:sp>
      <p:sp>
        <p:nvSpPr>
          <p:cNvPr id="6" name="Footer Placeholder 5">
            <a:extLst>
              <a:ext uri="{FF2B5EF4-FFF2-40B4-BE49-F238E27FC236}">
                <a16:creationId xmlns:a16="http://schemas.microsoft.com/office/drawing/2014/main" id="{1CA36E78-03C3-4A8A-8EA9-B4CFC39252AD}"/>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139371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7279-926A-4C26-BB28-9C0E5D4E740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F7F68B-0397-4B60-9737-FF9593FF1E2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DC6815E2-501F-4F54-AA13-B3E819255030}"/>
              </a:ext>
            </a:extLst>
          </p:cNvPr>
          <p:cNvSpPr>
            <a:spLocks noGrp="1"/>
          </p:cNvSpPr>
          <p:nvPr>
            <p:ph type="sldNum" sz="quarter" idx="10"/>
          </p:nvPr>
        </p:nvSpPr>
        <p:spPr/>
        <p:txBody>
          <a:bodyPr/>
          <a:lstStyle>
            <a:lvl1pPr>
              <a:defRPr/>
            </a:lvl1pPr>
          </a:lstStyle>
          <a:p>
            <a:fld id="{45A23BFA-2FA6-4471-909B-9C180443484B}" type="slidenum">
              <a:rPr lang="en-US" altLang="en-US"/>
              <a:pPr/>
              <a:t>‹#›</a:t>
            </a:fld>
            <a:endParaRPr lang="en-US" altLang="en-US"/>
          </a:p>
        </p:txBody>
      </p:sp>
      <p:sp>
        <p:nvSpPr>
          <p:cNvPr id="5" name="Date Placeholder 4">
            <a:extLst>
              <a:ext uri="{FF2B5EF4-FFF2-40B4-BE49-F238E27FC236}">
                <a16:creationId xmlns:a16="http://schemas.microsoft.com/office/drawing/2014/main" id="{2E895987-40FD-4644-A382-AB0B25A9B007}"/>
              </a:ext>
            </a:extLst>
          </p:cNvPr>
          <p:cNvSpPr>
            <a:spLocks noGrp="1"/>
          </p:cNvSpPr>
          <p:nvPr>
            <p:ph type="dt" sz="half" idx="11"/>
          </p:nvPr>
        </p:nvSpPr>
        <p:spPr/>
        <p:txBody>
          <a:bodyPr/>
          <a:lstStyle>
            <a:lvl1pPr>
              <a:defRPr/>
            </a:lvl1pPr>
          </a:lstStyle>
          <a:p>
            <a:fld id="{E9A8F570-6A39-4024-BF5A-297540885364}" type="datetime1">
              <a:rPr lang="en-US" altLang="en-US"/>
              <a:pPr/>
              <a:t>10/8/2021</a:t>
            </a:fld>
            <a:endParaRPr lang="en-US" altLang="en-US"/>
          </a:p>
        </p:txBody>
      </p:sp>
      <p:sp>
        <p:nvSpPr>
          <p:cNvPr id="6" name="Footer Placeholder 5">
            <a:extLst>
              <a:ext uri="{FF2B5EF4-FFF2-40B4-BE49-F238E27FC236}">
                <a16:creationId xmlns:a16="http://schemas.microsoft.com/office/drawing/2014/main" id="{DD9B021B-4567-4EA6-9AC9-9D4D04CA5BA6}"/>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205878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4B87-4E78-4E4F-8D75-CCF131A41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C7D77-F507-4BDB-8CE7-12DDD9CEC12A}"/>
              </a:ext>
            </a:extLst>
          </p:cNvPr>
          <p:cNvSpPr>
            <a:spLocks noGrp="1"/>
          </p:cNvSpPr>
          <p:nvPr>
            <p:ph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6B6E23-18C2-4DE5-989C-A7CC9DD91E8A}"/>
              </a:ext>
            </a:extLst>
          </p:cNvPr>
          <p:cNvSpPr>
            <a:spLocks noGrp="1"/>
          </p:cNvSpPr>
          <p:nvPr>
            <p:ph sz="half" idx="2"/>
          </p:nvPr>
        </p:nvSpPr>
        <p:spPr>
          <a:xfrm>
            <a:off x="4648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26343AB6-E529-4C3A-8F89-EE3CE330143E}"/>
              </a:ext>
            </a:extLst>
          </p:cNvPr>
          <p:cNvSpPr>
            <a:spLocks noGrp="1"/>
          </p:cNvSpPr>
          <p:nvPr>
            <p:ph type="sldNum" sz="quarter" idx="10"/>
          </p:nvPr>
        </p:nvSpPr>
        <p:spPr/>
        <p:txBody>
          <a:bodyPr/>
          <a:lstStyle>
            <a:lvl1pPr>
              <a:defRPr/>
            </a:lvl1pPr>
          </a:lstStyle>
          <a:p>
            <a:fld id="{5CB69EFC-846B-480D-8AFB-0F1CE45C5E01}" type="slidenum">
              <a:rPr lang="en-US" altLang="en-US"/>
              <a:pPr/>
              <a:t>‹#›</a:t>
            </a:fld>
            <a:endParaRPr lang="en-US" altLang="en-US"/>
          </a:p>
        </p:txBody>
      </p:sp>
      <p:sp>
        <p:nvSpPr>
          <p:cNvPr id="6" name="Date Placeholder 5">
            <a:extLst>
              <a:ext uri="{FF2B5EF4-FFF2-40B4-BE49-F238E27FC236}">
                <a16:creationId xmlns:a16="http://schemas.microsoft.com/office/drawing/2014/main" id="{51F73352-13AC-4313-A287-8675E906BF5D}"/>
              </a:ext>
            </a:extLst>
          </p:cNvPr>
          <p:cNvSpPr>
            <a:spLocks noGrp="1"/>
          </p:cNvSpPr>
          <p:nvPr>
            <p:ph type="dt" sz="half" idx="11"/>
          </p:nvPr>
        </p:nvSpPr>
        <p:spPr/>
        <p:txBody>
          <a:bodyPr/>
          <a:lstStyle>
            <a:lvl1pPr>
              <a:defRPr/>
            </a:lvl1pPr>
          </a:lstStyle>
          <a:p>
            <a:fld id="{B21E291E-A981-42AB-BB40-F8E80096326F}" type="datetime1">
              <a:rPr lang="en-US" altLang="en-US"/>
              <a:pPr/>
              <a:t>10/8/2021</a:t>
            </a:fld>
            <a:endParaRPr lang="en-US" altLang="en-US"/>
          </a:p>
        </p:txBody>
      </p:sp>
      <p:sp>
        <p:nvSpPr>
          <p:cNvPr id="7" name="Footer Placeholder 6">
            <a:extLst>
              <a:ext uri="{FF2B5EF4-FFF2-40B4-BE49-F238E27FC236}">
                <a16:creationId xmlns:a16="http://schemas.microsoft.com/office/drawing/2014/main" id="{7EE58535-E585-429F-B713-04029F227332}"/>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171566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5A0E-7DB2-480B-925E-C79FACCF696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61FB7D-F5FC-4F94-BF28-94F18087881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13079B-7C4C-40E4-806A-186669C51F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59011F-8B17-4E0E-B5F2-86260D90BA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89DA84-BB72-4F40-9CE1-093A145C149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7B125FB0-2002-4C07-B27C-10516B241B97}"/>
              </a:ext>
            </a:extLst>
          </p:cNvPr>
          <p:cNvSpPr>
            <a:spLocks noGrp="1"/>
          </p:cNvSpPr>
          <p:nvPr>
            <p:ph type="sldNum" sz="quarter" idx="10"/>
          </p:nvPr>
        </p:nvSpPr>
        <p:spPr/>
        <p:txBody>
          <a:bodyPr/>
          <a:lstStyle>
            <a:lvl1pPr>
              <a:defRPr/>
            </a:lvl1pPr>
          </a:lstStyle>
          <a:p>
            <a:fld id="{2DFD7A26-A31A-4E39-91FD-7E8C0B467093}" type="slidenum">
              <a:rPr lang="en-US" altLang="en-US"/>
              <a:pPr/>
              <a:t>‹#›</a:t>
            </a:fld>
            <a:endParaRPr lang="en-US" altLang="en-US"/>
          </a:p>
        </p:txBody>
      </p:sp>
      <p:sp>
        <p:nvSpPr>
          <p:cNvPr id="8" name="Date Placeholder 7">
            <a:extLst>
              <a:ext uri="{FF2B5EF4-FFF2-40B4-BE49-F238E27FC236}">
                <a16:creationId xmlns:a16="http://schemas.microsoft.com/office/drawing/2014/main" id="{28543ED3-2DFD-442E-AF86-CB9FB9245D2D}"/>
              </a:ext>
            </a:extLst>
          </p:cNvPr>
          <p:cNvSpPr>
            <a:spLocks noGrp="1"/>
          </p:cNvSpPr>
          <p:nvPr>
            <p:ph type="dt" sz="half" idx="11"/>
          </p:nvPr>
        </p:nvSpPr>
        <p:spPr/>
        <p:txBody>
          <a:bodyPr/>
          <a:lstStyle>
            <a:lvl1pPr>
              <a:defRPr/>
            </a:lvl1pPr>
          </a:lstStyle>
          <a:p>
            <a:fld id="{56C46793-2CD9-45C1-BE7E-7BB07265F9A6}" type="datetime1">
              <a:rPr lang="en-US" altLang="en-US"/>
              <a:pPr/>
              <a:t>10/8/2021</a:t>
            </a:fld>
            <a:endParaRPr lang="en-US" altLang="en-US"/>
          </a:p>
        </p:txBody>
      </p:sp>
      <p:sp>
        <p:nvSpPr>
          <p:cNvPr id="9" name="Footer Placeholder 8">
            <a:extLst>
              <a:ext uri="{FF2B5EF4-FFF2-40B4-BE49-F238E27FC236}">
                <a16:creationId xmlns:a16="http://schemas.microsoft.com/office/drawing/2014/main" id="{AC5B3237-5223-40DB-9AD9-0410AE3B3251}"/>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382157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F66C-AEB8-4383-99D0-01641C6A726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75C0AAB2-FF14-4D89-A463-7A8B1E9DB2F8}"/>
              </a:ext>
            </a:extLst>
          </p:cNvPr>
          <p:cNvSpPr>
            <a:spLocks noGrp="1"/>
          </p:cNvSpPr>
          <p:nvPr>
            <p:ph type="sldNum" sz="quarter" idx="10"/>
          </p:nvPr>
        </p:nvSpPr>
        <p:spPr/>
        <p:txBody>
          <a:bodyPr/>
          <a:lstStyle>
            <a:lvl1pPr>
              <a:defRPr/>
            </a:lvl1pPr>
          </a:lstStyle>
          <a:p>
            <a:fld id="{17407254-821F-43EF-869E-87EB8E93001E}" type="slidenum">
              <a:rPr lang="en-US" altLang="en-US"/>
              <a:pPr/>
              <a:t>‹#›</a:t>
            </a:fld>
            <a:endParaRPr lang="en-US" altLang="en-US"/>
          </a:p>
        </p:txBody>
      </p:sp>
      <p:sp>
        <p:nvSpPr>
          <p:cNvPr id="4" name="Date Placeholder 3">
            <a:extLst>
              <a:ext uri="{FF2B5EF4-FFF2-40B4-BE49-F238E27FC236}">
                <a16:creationId xmlns:a16="http://schemas.microsoft.com/office/drawing/2014/main" id="{323FD13A-DB1C-4AEE-AA1E-D0FAC61D0F2F}"/>
              </a:ext>
            </a:extLst>
          </p:cNvPr>
          <p:cNvSpPr>
            <a:spLocks noGrp="1"/>
          </p:cNvSpPr>
          <p:nvPr>
            <p:ph type="dt" sz="half" idx="11"/>
          </p:nvPr>
        </p:nvSpPr>
        <p:spPr/>
        <p:txBody>
          <a:bodyPr/>
          <a:lstStyle>
            <a:lvl1pPr>
              <a:defRPr/>
            </a:lvl1pPr>
          </a:lstStyle>
          <a:p>
            <a:fld id="{EB393AE2-9ACB-4369-BA9A-5112EC7F103F}" type="datetime1">
              <a:rPr lang="en-US" altLang="en-US"/>
              <a:pPr/>
              <a:t>10/8/2021</a:t>
            </a:fld>
            <a:endParaRPr lang="en-US" altLang="en-US"/>
          </a:p>
        </p:txBody>
      </p:sp>
      <p:sp>
        <p:nvSpPr>
          <p:cNvPr id="5" name="Footer Placeholder 4">
            <a:extLst>
              <a:ext uri="{FF2B5EF4-FFF2-40B4-BE49-F238E27FC236}">
                <a16:creationId xmlns:a16="http://schemas.microsoft.com/office/drawing/2014/main" id="{5DBAF3DE-A2B3-40AB-A4A4-DB245349DAE2}"/>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201952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A4DE1-B80D-4031-BB9A-DE5FCF9F56B6}"/>
              </a:ext>
            </a:extLst>
          </p:cNvPr>
          <p:cNvSpPr>
            <a:spLocks noGrp="1"/>
          </p:cNvSpPr>
          <p:nvPr>
            <p:ph type="sldNum" sz="quarter" idx="10"/>
          </p:nvPr>
        </p:nvSpPr>
        <p:spPr/>
        <p:txBody>
          <a:bodyPr/>
          <a:lstStyle>
            <a:lvl1pPr>
              <a:defRPr/>
            </a:lvl1pPr>
          </a:lstStyle>
          <a:p>
            <a:fld id="{7C0144A7-D93F-49AD-8E26-E295F2AB10A4}" type="slidenum">
              <a:rPr lang="en-US" altLang="en-US"/>
              <a:pPr/>
              <a:t>‹#›</a:t>
            </a:fld>
            <a:endParaRPr lang="en-US" altLang="en-US"/>
          </a:p>
        </p:txBody>
      </p:sp>
      <p:sp>
        <p:nvSpPr>
          <p:cNvPr id="3" name="Date Placeholder 2">
            <a:extLst>
              <a:ext uri="{FF2B5EF4-FFF2-40B4-BE49-F238E27FC236}">
                <a16:creationId xmlns:a16="http://schemas.microsoft.com/office/drawing/2014/main" id="{96F3BF39-E031-46E1-89CE-7D7A6944C0FF}"/>
              </a:ext>
            </a:extLst>
          </p:cNvPr>
          <p:cNvSpPr>
            <a:spLocks noGrp="1"/>
          </p:cNvSpPr>
          <p:nvPr>
            <p:ph type="dt" sz="half" idx="11"/>
          </p:nvPr>
        </p:nvSpPr>
        <p:spPr/>
        <p:txBody>
          <a:bodyPr/>
          <a:lstStyle>
            <a:lvl1pPr>
              <a:defRPr/>
            </a:lvl1pPr>
          </a:lstStyle>
          <a:p>
            <a:fld id="{654E1730-7EFE-4A61-B399-D462AFECA4C4}" type="datetime1">
              <a:rPr lang="en-US" altLang="en-US"/>
              <a:pPr/>
              <a:t>10/8/2021</a:t>
            </a:fld>
            <a:endParaRPr lang="en-US" altLang="en-US"/>
          </a:p>
        </p:txBody>
      </p:sp>
      <p:sp>
        <p:nvSpPr>
          <p:cNvPr id="4" name="Footer Placeholder 3">
            <a:extLst>
              <a:ext uri="{FF2B5EF4-FFF2-40B4-BE49-F238E27FC236}">
                <a16:creationId xmlns:a16="http://schemas.microsoft.com/office/drawing/2014/main" id="{C17F5EB7-410F-4E3E-90F6-7178E1154AC7}"/>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369181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F62A-0655-4338-BF80-3990B29D2F0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A06FF1-41C2-47C1-8C4B-9D98A71BEB8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EFFBC7-5A02-41CC-8013-7319AFBE62E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6099370-62FC-45ED-95E3-71713A16FC48}"/>
              </a:ext>
            </a:extLst>
          </p:cNvPr>
          <p:cNvSpPr>
            <a:spLocks noGrp="1"/>
          </p:cNvSpPr>
          <p:nvPr>
            <p:ph type="sldNum" sz="quarter" idx="10"/>
          </p:nvPr>
        </p:nvSpPr>
        <p:spPr/>
        <p:txBody>
          <a:bodyPr/>
          <a:lstStyle>
            <a:lvl1pPr>
              <a:defRPr/>
            </a:lvl1pPr>
          </a:lstStyle>
          <a:p>
            <a:fld id="{62A71CA5-A5FC-4651-9304-C125EA41416A}" type="slidenum">
              <a:rPr lang="en-US" altLang="en-US"/>
              <a:pPr/>
              <a:t>‹#›</a:t>
            </a:fld>
            <a:endParaRPr lang="en-US" altLang="en-US"/>
          </a:p>
        </p:txBody>
      </p:sp>
      <p:sp>
        <p:nvSpPr>
          <p:cNvPr id="6" name="Date Placeholder 5">
            <a:extLst>
              <a:ext uri="{FF2B5EF4-FFF2-40B4-BE49-F238E27FC236}">
                <a16:creationId xmlns:a16="http://schemas.microsoft.com/office/drawing/2014/main" id="{A7D3DD47-FFFB-45A1-9226-AC50873C91BB}"/>
              </a:ext>
            </a:extLst>
          </p:cNvPr>
          <p:cNvSpPr>
            <a:spLocks noGrp="1"/>
          </p:cNvSpPr>
          <p:nvPr>
            <p:ph type="dt" sz="half" idx="11"/>
          </p:nvPr>
        </p:nvSpPr>
        <p:spPr/>
        <p:txBody>
          <a:bodyPr/>
          <a:lstStyle>
            <a:lvl1pPr>
              <a:defRPr/>
            </a:lvl1pPr>
          </a:lstStyle>
          <a:p>
            <a:fld id="{BD08B017-B916-4CD5-B0E2-613D7E8D02A9}" type="datetime1">
              <a:rPr lang="en-US" altLang="en-US"/>
              <a:pPr/>
              <a:t>10/8/2021</a:t>
            </a:fld>
            <a:endParaRPr lang="en-US" altLang="en-US"/>
          </a:p>
        </p:txBody>
      </p:sp>
      <p:sp>
        <p:nvSpPr>
          <p:cNvPr id="7" name="Footer Placeholder 6">
            <a:extLst>
              <a:ext uri="{FF2B5EF4-FFF2-40B4-BE49-F238E27FC236}">
                <a16:creationId xmlns:a16="http://schemas.microsoft.com/office/drawing/2014/main" id="{0F444216-A915-469A-A53C-678129DF3952}"/>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74149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6BAF-1700-4BAA-AB19-E1039686416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68D214-8967-4AEE-B96A-4B6E19C4602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7CF895-61A2-46DB-83A5-1713CA69144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25050C6C-CF95-4393-ACA7-EA18E4263E2E}"/>
              </a:ext>
            </a:extLst>
          </p:cNvPr>
          <p:cNvSpPr>
            <a:spLocks noGrp="1"/>
          </p:cNvSpPr>
          <p:nvPr>
            <p:ph type="sldNum" sz="quarter" idx="10"/>
          </p:nvPr>
        </p:nvSpPr>
        <p:spPr/>
        <p:txBody>
          <a:bodyPr/>
          <a:lstStyle>
            <a:lvl1pPr>
              <a:defRPr/>
            </a:lvl1pPr>
          </a:lstStyle>
          <a:p>
            <a:fld id="{0E3934F4-17F7-4E67-B4D0-6833B267D916}" type="slidenum">
              <a:rPr lang="en-US" altLang="en-US"/>
              <a:pPr/>
              <a:t>‹#›</a:t>
            </a:fld>
            <a:endParaRPr lang="en-US" altLang="en-US"/>
          </a:p>
        </p:txBody>
      </p:sp>
      <p:sp>
        <p:nvSpPr>
          <p:cNvPr id="6" name="Date Placeholder 5">
            <a:extLst>
              <a:ext uri="{FF2B5EF4-FFF2-40B4-BE49-F238E27FC236}">
                <a16:creationId xmlns:a16="http://schemas.microsoft.com/office/drawing/2014/main" id="{3B016D96-641B-4A2B-A140-4DD27028E44F}"/>
              </a:ext>
            </a:extLst>
          </p:cNvPr>
          <p:cNvSpPr>
            <a:spLocks noGrp="1"/>
          </p:cNvSpPr>
          <p:nvPr>
            <p:ph type="dt" sz="half" idx="11"/>
          </p:nvPr>
        </p:nvSpPr>
        <p:spPr/>
        <p:txBody>
          <a:bodyPr/>
          <a:lstStyle>
            <a:lvl1pPr>
              <a:defRPr/>
            </a:lvl1pPr>
          </a:lstStyle>
          <a:p>
            <a:fld id="{F191F723-16B5-4D72-81B1-BD7C90AD3A35}" type="datetime1">
              <a:rPr lang="en-US" altLang="en-US"/>
              <a:pPr/>
              <a:t>10/8/2021</a:t>
            </a:fld>
            <a:endParaRPr lang="en-US" altLang="en-US"/>
          </a:p>
        </p:txBody>
      </p:sp>
      <p:sp>
        <p:nvSpPr>
          <p:cNvPr id="7" name="Footer Placeholder 6">
            <a:extLst>
              <a:ext uri="{FF2B5EF4-FFF2-40B4-BE49-F238E27FC236}">
                <a16:creationId xmlns:a16="http://schemas.microsoft.com/office/drawing/2014/main" id="{F942A326-25CB-4104-A049-69543615888A}"/>
              </a:ext>
            </a:extLst>
          </p:cNvPr>
          <p:cNvSpPr>
            <a:spLocks noGrp="1"/>
          </p:cNvSpPr>
          <p:nvPr>
            <p:ph type="ftr" sz="quarter" idx="12"/>
          </p:nvPr>
        </p:nvSpPr>
        <p:spPr/>
        <p:txBody>
          <a:bodyPr/>
          <a:lstStyle>
            <a:lvl1pPr>
              <a:defRPr/>
            </a:lvl1pPr>
          </a:lstStyle>
          <a:p>
            <a:r>
              <a:rPr lang="en-US" altLang="en-US"/>
              <a:t>Chuong 7 Cac phep dinh vi dia chi</a:t>
            </a:r>
          </a:p>
        </p:txBody>
      </p:sp>
    </p:spTree>
    <p:extLst>
      <p:ext uri="{BB962C8B-B14F-4D97-AF65-F5344CB8AC3E}">
        <p14:creationId xmlns:p14="http://schemas.microsoft.com/office/powerpoint/2010/main" val="417181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2700000" scaled="1"/>
        </a:gradFill>
        <a:effectLst/>
      </p:bgPr>
    </p:bg>
    <p:spTree>
      <p:nvGrpSpPr>
        <p:cNvPr id="1" name=""/>
        <p:cNvGrpSpPr/>
        <p:nvPr/>
      </p:nvGrpSpPr>
      <p:grpSpPr>
        <a:xfrm>
          <a:off x="0" y="0"/>
          <a:ext cx="0" cy="0"/>
          <a:chOff x="0" y="0"/>
          <a:chExt cx="0" cy="0"/>
        </a:xfrm>
      </p:grpSpPr>
      <p:grpSp>
        <p:nvGrpSpPr>
          <p:cNvPr id="13314" name="Group 2">
            <a:extLst>
              <a:ext uri="{FF2B5EF4-FFF2-40B4-BE49-F238E27FC236}">
                <a16:creationId xmlns:a16="http://schemas.microsoft.com/office/drawing/2014/main" id="{C81F8598-7DBA-48DB-8010-596687518A20}"/>
              </a:ext>
            </a:extLst>
          </p:cNvPr>
          <p:cNvGrpSpPr>
            <a:grpSpLocks/>
          </p:cNvGrpSpPr>
          <p:nvPr/>
        </p:nvGrpSpPr>
        <p:grpSpPr bwMode="auto">
          <a:xfrm>
            <a:off x="-496888" y="1308100"/>
            <a:ext cx="10429876" cy="5908675"/>
            <a:chOff x="-313" y="824"/>
            <a:chExt cx="6570" cy="3722"/>
          </a:xfrm>
        </p:grpSpPr>
        <p:sp>
          <p:nvSpPr>
            <p:cNvPr id="13315" name="Rectangle 3">
              <a:extLst>
                <a:ext uri="{FF2B5EF4-FFF2-40B4-BE49-F238E27FC236}">
                  <a16:creationId xmlns:a16="http://schemas.microsoft.com/office/drawing/2014/main" id="{822F2CCF-BDBA-4C13-B51F-8F03FE2F9B7E}"/>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16" name="Rectangle 4">
              <a:extLst>
                <a:ext uri="{FF2B5EF4-FFF2-40B4-BE49-F238E27FC236}">
                  <a16:creationId xmlns:a16="http://schemas.microsoft.com/office/drawing/2014/main" id="{4C0EAACE-DAA8-40AA-BE7A-494B6FA5F71B}"/>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17" name="Rectangle 5">
              <a:extLst>
                <a:ext uri="{FF2B5EF4-FFF2-40B4-BE49-F238E27FC236}">
                  <a16:creationId xmlns:a16="http://schemas.microsoft.com/office/drawing/2014/main" id="{ECD566B3-341C-4FAC-AA79-312354E3C8F9}"/>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18" name="Rectangle 6">
              <a:extLst>
                <a:ext uri="{FF2B5EF4-FFF2-40B4-BE49-F238E27FC236}">
                  <a16:creationId xmlns:a16="http://schemas.microsoft.com/office/drawing/2014/main" id="{0E699257-C754-4DD3-801E-6F45DACA5DB0}"/>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19" name="Rectangle 7">
              <a:extLst>
                <a:ext uri="{FF2B5EF4-FFF2-40B4-BE49-F238E27FC236}">
                  <a16:creationId xmlns:a16="http://schemas.microsoft.com/office/drawing/2014/main" id="{5D70526A-B505-49B9-B6CE-050125BE8363}"/>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0" name="Rectangle 8">
              <a:extLst>
                <a:ext uri="{FF2B5EF4-FFF2-40B4-BE49-F238E27FC236}">
                  <a16:creationId xmlns:a16="http://schemas.microsoft.com/office/drawing/2014/main" id="{338B335A-B386-40B3-8820-664C22C9F5C2}"/>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1" name="Rectangle 9">
              <a:extLst>
                <a:ext uri="{FF2B5EF4-FFF2-40B4-BE49-F238E27FC236}">
                  <a16:creationId xmlns:a16="http://schemas.microsoft.com/office/drawing/2014/main" id="{0FD5B95A-F58B-4E15-B2C2-5594DF0EBD88}"/>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2" name="Rectangle 10">
              <a:extLst>
                <a:ext uri="{FF2B5EF4-FFF2-40B4-BE49-F238E27FC236}">
                  <a16:creationId xmlns:a16="http://schemas.microsoft.com/office/drawing/2014/main" id="{A18A3470-A4A6-40C3-859C-DCC1CF1FD72C}"/>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3" name="Rectangle 11">
              <a:extLst>
                <a:ext uri="{FF2B5EF4-FFF2-40B4-BE49-F238E27FC236}">
                  <a16:creationId xmlns:a16="http://schemas.microsoft.com/office/drawing/2014/main" id="{848DFFC7-E2CE-4A28-9075-D0A5393427E5}"/>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4" name="Rectangle 12">
              <a:extLst>
                <a:ext uri="{FF2B5EF4-FFF2-40B4-BE49-F238E27FC236}">
                  <a16:creationId xmlns:a16="http://schemas.microsoft.com/office/drawing/2014/main" id="{1B116A3F-8CB3-403E-BDA0-DE49998326FB}"/>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5" name="Rectangle 13">
              <a:extLst>
                <a:ext uri="{FF2B5EF4-FFF2-40B4-BE49-F238E27FC236}">
                  <a16:creationId xmlns:a16="http://schemas.microsoft.com/office/drawing/2014/main" id="{FB69B792-4CC4-4815-A004-6F7F6B6F71A8}"/>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6" name="Rectangle 14">
              <a:extLst>
                <a:ext uri="{FF2B5EF4-FFF2-40B4-BE49-F238E27FC236}">
                  <a16:creationId xmlns:a16="http://schemas.microsoft.com/office/drawing/2014/main" id="{DC8ED544-931F-48AD-8064-C0E0CA5A725F}"/>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7" name="Rectangle 15">
              <a:extLst>
                <a:ext uri="{FF2B5EF4-FFF2-40B4-BE49-F238E27FC236}">
                  <a16:creationId xmlns:a16="http://schemas.microsoft.com/office/drawing/2014/main" id="{B98832D3-F57D-4647-AD8A-94BEA99D0193}"/>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8" name="Rectangle 16">
              <a:extLst>
                <a:ext uri="{FF2B5EF4-FFF2-40B4-BE49-F238E27FC236}">
                  <a16:creationId xmlns:a16="http://schemas.microsoft.com/office/drawing/2014/main" id="{2EF3191E-595A-423B-9213-46FFAB4FAB80}"/>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29" name="Rectangle 17">
              <a:extLst>
                <a:ext uri="{FF2B5EF4-FFF2-40B4-BE49-F238E27FC236}">
                  <a16:creationId xmlns:a16="http://schemas.microsoft.com/office/drawing/2014/main" id="{361B46A7-1479-4440-9E49-8EECE76715BE}"/>
                </a:ext>
              </a:extLst>
            </p:cNvPr>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ltLang="en-US">
                <a:effectLst>
                  <a:outerShdw blurRad="38100" dist="38100" dir="2700000" algn="tl">
                    <a:srgbClr val="000000"/>
                  </a:outerShdw>
                </a:effectLst>
              </a:endParaRPr>
            </a:p>
          </p:txBody>
        </p:sp>
        <p:sp>
          <p:nvSpPr>
            <p:cNvPr id="13330" name="Rectangle 18">
              <a:extLst>
                <a:ext uri="{FF2B5EF4-FFF2-40B4-BE49-F238E27FC236}">
                  <a16:creationId xmlns:a16="http://schemas.microsoft.com/office/drawing/2014/main" id="{EB1C2DC8-0F4F-4B62-AD6D-ECB2F9E2C25C}"/>
                </a:ext>
              </a:extLst>
            </p:cNvPr>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ltLang="en-US">
                <a:effectLst>
                  <a:outerShdw blurRad="38100" dist="38100" dir="2700000" algn="tl">
                    <a:srgbClr val="000000"/>
                  </a:outerShdw>
                </a:effectLst>
              </a:endParaRPr>
            </a:p>
          </p:txBody>
        </p:sp>
        <p:sp>
          <p:nvSpPr>
            <p:cNvPr id="13331" name="Rectangle 19">
              <a:extLst>
                <a:ext uri="{FF2B5EF4-FFF2-40B4-BE49-F238E27FC236}">
                  <a16:creationId xmlns:a16="http://schemas.microsoft.com/office/drawing/2014/main" id="{45C9C5DD-ACE9-4293-8759-10E161D2FBA6}"/>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32" name="Rectangle 20">
              <a:extLst>
                <a:ext uri="{FF2B5EF4-FFF2-40B4-BE49-F238E27FC236}">
                  <a16:creationId xmlns:a16="http://schemas.microsoft.com/office/drawing/2014/main" id="{27FA39E3-4CA2-4ED8-B532-8F2B23FD8A73}"/>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33" name="Rectangle 21">
              <a:extLst>
                <a:ext uri="{FF2B5EF4-FFF2-40B4-BE49-F238E27FC236}">
                  <a16:creationId xmlns:a16="http://schemas.microsoft.com/office/drawing/2014/main" id="{4EC64297-8225-4B53-A6D3-C0DF7F2DC528}"/>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34" name="Rectangle 22">
              <a:extLst>
                <a:ext uri="{FF2B5EF4-FFF2-40B4-BE49-F238E27FC236}">
                  <a16:creationId xmlns:a16="http://schemas.microsoft.com/office/drawing/2014/main" id="{AACDE59C-A1EC-44FA-BF1E-BDF46EB8A3EB}"/>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35" name="Rectangle 23">
              <a:extLst>
                <a:ext uri="{FF2B5EF4-FFF2-40B4-BE49-F238E27FC236}">
                  <a16:creationId xmlns:a16="http://schemas.microsoft.com/office/drawing/2014/main" id="{DE8E2DFA-3E44-4E7E-AC49-EDB26ECA3EE7}"/>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36" name="Rectangle 24">
              <a:extLst>
                <a:ext uri="{FF2B5EF4-FFF2-40B4-BE49-F238E27FC236}">
                  <a16:creationId xmlns:a16="http://schemas.microsoft.com/office/drawing/2014/main" id="{EFF68C1D-CB63-4D64-B9DD-51741A507D62}"/>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37" name="Rectangle 25">
              <a:extLst>
                <a:ext uri="{FF2B5EF4-FFF2-40B4-BE49-F238E27FC236}">
                  <a16:creationId xmlns:a16="http://schemas.microsoft.com/office/drawing/2014/main" id="{72B7C5AA-C619-42F5-8322-FB7C8EB768B5}"/>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38" name="Rectangle 26">
              <a:extLst>
                <a:ext uri="{FF2B5EF4-FFF2-40B4-BE49-F238E27FC236}">
                  <a16:creationId xmlns:a16="http://schemas.microsoft.com/office/drawing/2014/main" id="{D4035C9E-8897-4ACC-A713-70BB52FE8B8B}"/>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39" name="Rectangle 27">
              <a:extLst>
                <a:ext uri="{FF2B5EF4-FFF2-40B4-BE49-F238E27FC236}">
                  <a16:creationId xmlns:a16="http://schemas.microsoft.com/office/drawing/2014/main" id="{8DDC6C42-56CD-48C4-9549-8660036BE038}"/>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40" name="Rectangle 28">
              <a:extLst>
                <a:ext uri="{FF2B5EF4-FFF2-40B4-BE49-F238E27FC236}">
                  <a16:creationId xmlns:a16="http://schemas.microsoft.com/office/drawing/2014/main" id="{780C984C-AD48-44C5-A21C-2445CB8E9256}"/>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41" name="Rectangle 29">
              <a:extLst>
                <a:ext uri="{FF2B5EF4-FFF2-40B4-BE49-F238E27FC236}">
                  <a16:creationId xmlns:a16="http://schemas.microsoft.com/office/drawing/2014/main" id="{1FC715E2-146A-4841-B9A2-8722D2B07BFC}"/>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ltLang="en-US">
                <a:effectLst>
                  <a:outerShdw blurRad="38100" dist="38100" dir="2700000" algn="tl">
                    <a:srgbClr val="000000"/>
                  </a:outerShdw>
                </a:effectLst>
              </a:endParaRPr>
            </a:p>
          </p:txBody>
        </p:sp>
        <p:sp>
          <p:nvSpPr>
            <p:cNvPr id="13342" name="Rectangle 30">
              <a:extLst>
                <a:ext uri="{FF2B5EF4-FFF2-40B4-BE49-F238E27FC236}">
                  <a16:creationId xmlns:a16="http://schemas.microsoft.com/office/drawing/2014/main" id="{F1E84A56-6726-4923-BAD8-3CDA8DD77C9D}"/>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43" name="Rectangle 31">
              <a:extLst>
                <a:ext uri="{FF2B5EF4-FFF2-40B4-BE49-F238E27FC236}">
                  <a16:creationId xmlns:a16="http://schemas.microsoft.com/office/drawing/2014/main" id="{2A3EE086-B5DD-4828-8794-68448CA4255C}"/>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44" name="Rectangle 32">
              <a:extLst>
                <a:ext uri="{FF2B5EF4-FFF2-40B4-BE49-F238E27FC236}">
                  <a16:creationId xmlns:a16="http://schemas.microsoft.com/office/drawing/2014/main" id="{ABA0E5C4-A5AF-40D1-9AEA-4278CD714C7C}"/>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45" name="Rectangle 33">
              <a:extLst>
                <a:ext uri="{FF2B5EF4-FFF2-40B4-BE49-F238E27FC236}">
                  <a16:creationId xmlns:a16="http://schemas.microsoft.com/office/drawing/2014/main" id="{7D5CC445-D7F2-41CD-BA5B-753D933040DD}"/>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46" name="Rectangle 34">
              <a:extLst>
                <a:ext uri="{FF2B5EF4-FFF2-40B4-BE49-F238E27FC236}">
                  <a16:creationId xmlns:a16="http://schemas.microsoft.com/office/drawing/2014/main" id="{3F765A6C-CC00-4F23-B145-160D145C89A0}"/>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ltLang="en-US">
                <a:effectLst>
                  <a:outerShdw blurRad="38100" dist="38100" dir="2700000" algn="tl">
                    <a:srgbClr val="000000"/>
                  </a:outerShdw>
                </a:effectLst>
              </a:endParaRPr>
            </a:p>
          </p:txBody>
        </p:sp>
        <p:sp>
          <p:nvSpPr>
            <p:cNvPr id="13347" name="Oval 35">
              <a:extLst>
                <a:ext uri="{FF2B5EF4-FFF2-40B4-BE49-F238E27FC236}">
                  <a16:creationId xmlns:a16="http://schemas.microsoft.com/office/drawing/2014/main" id="{396D0505-D352-4D30-9ED1-9AE7FAD8655D}"/>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48" name="Oval 36">
              <a:extLst>
                <a:ext uri="{FF2B5EF4-FFF2-40B4-BE49-F238E27FC236}">
                  <a16:creationId xmlns:a16="http://schemas.microsoft.com/office/drawing/2014/main" id="{6ED44588-C2B6-4AAF-A1A7-AD3CF126BF14}"/>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49" name="Oval 37">
              <a:extLst>
                <a:ext uri="{FF2B5EF4-FFF2-40B4-BE49-F238E27FC236}">
                  <a16:creationId xmlns:a16="http://schemas.microsoft.com/office/drawing/2014/main" id="{7290EE15-6EE4-475B-AEEB-BD0C20E9E27B}"/>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0" name="Oval 38">
              <a:extLst>
                <a:ext uri="{FF2B5EF4-FFF2-40B4-BE49-F238E27FC236}">
                  <a16:creationId xmlns:a16="http://schemas.microsoft.com/office/drawing/2014/main" id="{2F013CAE-AFC8-4863-AE3A-6E98B24CB379}"/>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1" name="Oval 39">
              <a:extLst>
                <a:ext uri="{FF2B5EF4-FFF2-40B4-BE49-F238E27FC236}">
                  <a16:creationId xmlns:a16="http://schemas.microsoft.com/office/drawing/2014/main" id="{89FD09CC-EEE1-413B-B546-FEF0B206D32C}"/>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2" name="Oval 40">
              <a:extLst>
                <a:ext uri="{FF2B5EF4-FFF2-40B4-BE49-F238E27FC236}">
                  <a16:creationId xmlns:a16="http://schemas.microsoft.com/office/drawing/2014/main" id="{AFCE9FD4-4A87-453F-9331-BB5FB9B108FD}"/>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3" name="Oval 41">
              <a:extLst>
                <a:ext uri="{FF2B5EF4-FFF2-40B4-BE49-F238E27FC236}">
                  <a16:creationId xmlns:a16="http://schemas.microsoft.com/office/drawing/2014/main" id="{8AE2BE22-17CD-4B47-A842-0C0E5AB7836B}"/>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4" name="Oval 42">
              <a:extLst>
                <a:ext uri="{FF2B5EF4-FFF2-40B4-BE49-F238E27FC236}">
                  <a16:creationId xmlns:a16="http://schemas.microsoft.com/office/drawing/2014/main" id="{FA163F98-D0A8-4678-8398-BFECAA9727F6}"/>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5" name="Oval 43">
              <a:extLst>
                <a:ext uri="{FF2B5EF4-FFF2-40B4-BE49-F238E27FC236}">
                  <a16:creationId xmlns:a16="http://schemas.microsoft.com/office/drawing/2014/main" id="{06BB326B-C729-48FE-8C25-FB9783005709}"/>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6" name="Oval 44">
              <a:extLst>
                <a:ext uri="{FF2B5EF4-FFF2-40B4-BE49-F238E27FC236}">
                  <a16:creationId xmlns:a16="http://schemas.microsoft.com/office/drawing/2014/main" id="{1016E0FD-3B02-4B10-AB65-27B92B09DE4F}"/>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7" name="Oval 45">
              <a:extLst>
                <a:ext uri="{FF2B5EF4-FFF2-40B4-BE49-F238E27FC236}">
                  <a16:creationId xmlns:a16="http://schemas.microsoft.com/office/drawing/2014/main" id="{5A9176A2-6CEF-4BC8-93E8-DCED774219BF}"/>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8" name="Oval 46">
              <a:extLst>
                <a:ext uri="{FF2B5EF4-FFF2-40B4-BE49-F238E27FC236}">
                  <a16:creationId xmlns:a16="http://schemas.microsoft.com/office/drawing/2014/main" id="{23B2F56B-89AD-4EEE-8783-5A523280ED61}"/>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9" name="Oval 47">
              <a:extLst>
                <a:ext uri="{FF2B5EF4-FFF2-40B4-BE49-F238E27FC236}">
                  <a16:creationId xmlns:a16="http://schemas.microsoft.com/office/drawing/2014/main" id="{87CC3285-6EBB-465C-A169-2CBA814FBD49}"/>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0" name="Oval 48">
              <a:extLst>
                <a:ext uri="{FF2B5EF4-FFF2-40B4-BE49-F238E27FC236}">
                  <a16:creationId xmlns:a16="http://schemas.microsoft.com/office/drawing/2014/main" id="{FE612D97-5C33-485D-B06F-AFD4194CBD91}"/>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1" name="Oval 49">
              <a:extLst>
                <a:ext uri="{FF2B5EF4-FFF2-40B4-BE49-F238E27FC236}">
                  <a16:creationId xmlns:a16="http://schemas.microsoft.com/office/drawing/2014/main" id="{46E4D8FC-9F12-41FA-9C5E-CDE190F19D69}"/>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2" name="Oval 50">
              <a:extLst>
                <a:ext uri="{FF2B5EF4-FFF2-40B4-BE49-F238E27FC236}">
                  <a16:creationId xmlns:a16="http://schemas.microsoft.com/office/drawing/2014/main" id="{DFEBFF0E-1586-46D6-842F-690A7F321906}"/>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3" name="Oval 51">
              <a:extLst>
                <a:ext uri="{FF2B5EF4-FFF2-40B4-BE49-F238E27FC236}">
                  <a16:creationId xmlns:a16="http://schemas.microsoft.com/office/drawing/2014/main" id="{654BA269-17EC-4807-9917-FAEDD423E48A}"/>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4" name="Oval 52">
              <a:extLst>
                <a:ext uri="{FF2B5EF4-FFF2-40B4-BE49-F238E27FC236}">
                  <a16:creationId xmlns:a16="http://schemas.microsoft.com/office/drawing/2014/main" id="{4B41574E-429A-468A-8CF0-BA05D3405578}"/>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5" name="Oval 53">
              <a:extLst>
                <a:ext uri="{FF2B5EF4-FFF2-40B4-BE49-F238E27FC236}">
                  <a16:creationId xmlns:a16="http://schemas.microsoft.com/office/drawing/2014/main" id="{6D2B9C00-BB70-4C1E-A470-D9F229CF137B}"/>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6" name="Oval 54">
              <a:extLst>
                <a:ext uri="{FF2B5EF4-FFF2-40B4-BE49-F238E27FC236}">
                  <a16:creationId xmlns:a16="http://schemas.microsoft.com/office/drawing/2014/main" id="{40332F0C-AA02-459D-A653-9786C992D850}"/>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7" name="Oval 55">
              <a:extLst>
                <a:ext uri="{FF2B5EF4-FFF2-40B4-BE49-F238E27FC236}">
                  <a16:creationId xmlns:a16="http://schemas.microsoft.com/office/drawing/2014/main" id="{DE1543C9-4555-49DF-BBBE-9F7BA60B569D}"/>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8" name="Oval 56">
              <a:extLst>
                <a:ext uri="{FF2B5EF4-FFF2-40B4-BE49-F238E27FC236}">
                  <a16:creationId xmlns:a16="http://schemas.microsoft.com/office/drawing/2014/main" id="{075E10D8-BFB3-4884-96A5-010F11D4F2E6}"/>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69" name="Oval 57">
              <a:extLst>
                <a:ext uri="{FF2B5EF4-FFF2-40B4-BE49-F238E27FC236}">
                  <a16:creationId xmlns:a16="http://schemas.microsoft.com/office/drawing/2014/main" id="{17E2636A-95DB-445C-9DEA-D0978D293F18}"/>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0" name="Oval 58">
              <a:extLst>
                <a:ext uri="{FF2B5EF4-FFF2-40B4-BE49-F238E27FC236}">
                  <a16:creationId xmlns:a16="http://schemas.microsoft.com/office/drawing/2014/main" id="{D5335A32-50E3-4F34-B4D0-C834A01FBA12}"/>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1" name="Oval 59">
              <a:extLst>
                <a:ext uri="{FF2B5EF4-FFF2-40B4-BE49-F238E27FC236}">
                  <a16:creationId xmlns:a16="http://schemas.microsoft.com/office/drawing/2014/main" id="{CD688378-EFB4-41E6-885F-8BE8FF5D88C3}"/>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2" name="Oval 60">
              <a:extLst>
                <a:ext uri="{FF2B5EF4-FFF2-40B4-BE49-F238E27FC236}">
                  <a16:creationId xmlns:a16="http://schemas.microsoft.com/office/drawing/2014/main" id="{0EE9688D-7FA8-4D41-9DE2-F8A6583F25B4}"/>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3" name="Oval 61">
              <a:extLst>
                <a:ext uri="{FF2B5EF4-FFF2-40B4-BE49-F238E27FC236}">
                  <a16:creationId xmlns:a16="http://schemas.microsoft.com/office/drawing/2014/main" id="{72B671BE-727A-4EEB-9745-FB41D99A7D4A}"/>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4" name="Oval 62">
              <a:extLst>
                <a:ext uri="{FF2B5EF4-FFF2-40B4-BE49-F238E27FC236}">
                  <a16:creationId xmlns:a16="http://schemas.microsoft.com/office/drawing/2014/main" id="{2672AA33-A4DC-4126-AE51-636801251011}"/>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5" name="Oval 63">
              <a:extLst>
                <a:ext uri="{FF2B5EF4-FFF2-40B4-BE49-F238E27FC236}">
                  <a16:creationId xmlns:a16="http://schemas.microsoft.com/office/drawing/2014/main" id="{CD6A8CC8-8B33-4E60-A549-22778C112B92}"/>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6" name="Oval 64">
              <a:extLst>
                <a:ext uri="{FF2B5EF4-FFF2-40B4-BE49-F238E27FC236}">
                  <a16:creationId xmlns:a16="http://schemas.microsoft.com/office/drawing/2014/main" id="{98736A9E-6012-4FB2-92BE-F769AE4C7CDF}"/>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7" name="Oval 65">
              <a:extLst>
                <a:ext uri="{FF2B5EF4-FFF2-40B4-BE49-F238E27FC236}">
                  <a16:creationId xmlns:a16="http://schemas.microsoft.com/office/drawing/2014/main" id="{B28D9B80-3164-42AC-9A82-E30C62199BEE}"/>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8" name="Oval 66">
              <a:extLst>
                <a:ext uri="{FF2B5EF4-FFF2-40B4-BE49-F238E27FC236}">
                  <a16:creationId xmlns:a16="http://schemas.microsoft.com/office/drawing/2014/main" id="{8D44256C-D7D3-49EF-878B-96585E0DD55B}"/>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79" name="Oval 67">
              <a:extLst>
                <a:ext uri="{FF2B5EF4-FFF2-40B4-BE49-F238E27FC236}">
                  <a16:creationId xmlns:a16="http://schemas.microsoft.com/office/drawing/2014/main" id="{7083F575-B5EA-4068-8BD2-0E5DAC3F5DE3}"/>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0" name="Oval 68">
              <a:extLst>
                <a:ext uri="{FF2B5EF4-FFF2-40B4-BE49-F238E27FC236}">
                  <a16:creationId xmlns:a16="http://schemas.microsoft.com/office/drawing/2014/main" id="{2E0E9FE6-999F-473B-ACA6-96B35659AD7C}"/>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1" name="Oval 69">
              <a:extLst>
                <a:ext uri="{FF2B5EF4-FFF2-40B4-BE49-F238E27FC236}">
                  <a16:creationId xmlns:a16="http://schemas.microsoft.com/office/drawing/2014/main" id="{2C310B7A-3215-4687-89B2-17AE03C5381C}"/>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2" name="Oval 70">
              <a:extLst>
                <a:ext uri="{FF2B5EF4-FFF2-40B4-BE49-F238E27FC236}">
                  <a16:creationId xmlns:a16="http://schemas.microsoft.com/office/drawing/2014/main" id="{42DFEC0C-7C6B-4A64-AF39-6B524CC2CD5B}"/>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3" name="Oval 71">
              <a:extLst>
                <a:ext uri="{FF2B5EF4-FFF2-40B4-BE49-F238E27FC236}">
                  <a16:creationId xmlns:a16="http://schemas.microsoft.com/office/drawing/2014/main" id="{FD17A3FF-C07A-4663-8556-648C3E184062}"/>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4" name="Oval 72">
              <a:extLst>
                <a:ext uri="{FF2B5EF4-FFF2-40B4-BE49-F238E27FC236}">
                  <a16:creationId xmlns:a16="http://schemas.microsoft.com/office/drawing/2014/main" id="{1B845B55-DA49-4872-9EBF-CEB14951505C}"/>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5" name="Oval 73">
              <a:extLst>
                <a:ext uri="{FF2B5EF4-FFF2-40B4-BE49-F238E27FC236}">
                  <a16:creationId xmlns:a16="http://schemas.microsoft.com/office/drawing/2014/main" id="{F85A38F7-CF3B-477E-8894-6FB283962CDC}"/>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6" name="Oval 74">
              <a:extLst>
                <a:ext uri="{FF2B5EF4-FFF2-40B4-BE49-F238E27FC236}">
                  <a16:creationId xmlns:a16="http://schemas.microsoft.com/office/drawing/2014/main" id="{F0690D70-E987-452A-99A3-5EFE6AB0990A}"/>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7" name="Oval 75">
              <a:extLst>
                <a:ext uri="{FF2B5EF4-FFF2-40B4-BE49-F238E27FC236}">
                  <a16:creationId xmlns:a16="http://schemas.microsoft.com/office/drawing/2014/main" id="{2AFB6952-D8F8-479F-B342-72EF089EE343}"/>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8" name="Oval 76">
              <a:extLst>
                <a:ext uri="{FF2B5EF4-FFF2-40B4-BE49-F238E27FC236}">
                  <a16:creationId xmlns:a16="http://schemas.microsoft.com/office/drawing/2014/main" id="{265A1480-D41A-4131-A246-17D0180529F4}"/>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89" name="Oval 77">
              <a:extLst>
                <a:ext uri="{FF2B5EF4-FFF2-40B4-BE49-F238E27FC236}">
                  <a16:creationId xmlns:a16="http://schemas.microsoft.com/office/drawing/2014/main" id="{4B094739-D6F4-4E5C-BA42-4C7B4F0FAD60}"/>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0" name="Oval 78">
              <a:extLst>
                <a:ext uri="{FF2B5EF4-FFF2-40B4-BE49-F238E27FC236}">
                  <a16:creationId xmlns:a16="http://schemas.microsoft.com/office/drawing/2014/main" id="{0FE910AD-3B1B-4212-AA9C-A0BCD8A69D49}"/>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1" name="Oval 79">
              <a:extLst>
                <a:ext uri="{FF2B5EF4-FFF2-40B4-BE49-F238E27FC236}">
                  <a16:creationId xmlns:a16="http://schemas.microsoft.com/office/drawing/2014/main" id="{6A3EA9EB-DB6C-4F8B-8491-B336D21F0B60}"/>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2" name="Oval 80">
              <a:extLst>
                <a:ext uri="{FF2B5EF4-FFF2-40B4-BE49-F238E27FC236}">
                  <a16:creationId xmlns:a16="http://schemas.microsoft.com/office/drawing/2014/main" id="{AEFEB89E-18E7-4A54-86F1-E3493845F7A8}"/>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3" name="Oval 81">
              <a:extLst>
                <a:ext uri="{FF2B5EF4-FFF2-40B4-BE49-F238E27FC236}">
                  <a16:creationId xmlns:a16="http://schemas.microsoft.com/office/drawing/2014/main" id="{70FF2499-69C0-4319-B5E2-42DFB4C5EA15}"/>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4" name="Oval 82">
              <a:extLst>
                <a:ext uri="{FF2B5EF4-FFF2-40B4-BE49-F238E27FC236}">
                  <a16:creationId xmlns:a16="http://schemas.microsoft.com/office/drawing/2014/main" id="{6F7F5E3C-C5B7-4C3B-BCA1-DBC54B0395D3}"/>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5" name="Oval 83">
              <a:extLst>
                <a:ext uri="{FF2B5EF4-FFF2-40B4-BE49-F238E27FC236}">
                  <a16:creationId xmlns:a16="http://schemas.microsoft.com/office/drawing/2014/main" id="{CE31FA70-5028-45E0-982A-E1E27B126594}"/>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6" name="Oval 84">
              <a:extLst>
                <a:ext uri="{FF2B5EF4-FFF2-40B4-BE49-F238E27FC236}">
                  <a16:creationId xmlns:a16="http://schemas.microsoft.com/office/drawing/2014/main" id="{6A4DE330-C90E-4D29-88E4-256196583587}"/>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7" name="Oval 85">
              <a:extLst>
                <a:ext uri="{FF2B5EF4-FFF2-40B4-BE49-F238E27FC236}">
                  <a16:creationId xmlns:a16="http://schemas.microsoft.com/office/drawing/2014/main" id="{9F9BF387-060A-4823-8945-A5C9F3DF74DC}"/>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8" name="Oval 86">
              <a:extLst>
                <a:ext uri="{FF2B5EF4-FFF2-40B4-BE49-F238E27FC236}">
                  <a16:creationId xmlns:a16="http://schemas.microsoft.com/office/drawing/2014/main" id="{28FCC25C-81F4-468F-98E9-A9AE100C3757}"/>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9" name="Oval 87">
              <a:extLst>
                <a:ext uri="{FF2B5EF4-FFF2-40B4-BE49-F238E27FC236}">
                  <a16:creationId xmlns:a16="http://schemas.microsoft.com/office/drawing/2014/main" id="{2BD6285F-F68E-4830-AEFE-7BC6A287416C}"/>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0" name="Oval 88">
              <a:extLst>
                <a:ext uri="{FF2B5EF4-FFF2-40B4-BE49-F238E27FC236}">
                  <a16:creationId xmlns:a16="http://schemas.microsoft.com/office/drawing/2014/main" id="{371F6725-2A72-4A4C-83C6-E207AE10D7CE}"/>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1" name="Oval 89">
              <a:extLst>
                <a:ext uri="{FF2B5EF4-FFF2-40B4-BE49-F238E27FC236}">
                  <a16:creationId xmlns:a16="http://schemas.microsoft.com/office/drawing/2014/main" id="{2A474F8A-9F26-4277-AE3E-19D71B9BF720}"/>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2" name="Oval 90">
              <a:extLst>
                <a:ext uri="{FF2B5EF4-FFF2-40B4-BE49-F238E27FC236}">
                  <a16:creationId xmlns:a16="http://schemas.microsoft.com/office/drawing/2014/main" id="{FB67A059-4175-41D6-80D6-3A80A24A5CD2}"/>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3" name="Oval 91">
              <a:extLst>
                <a:ext uri="{FF2B5EF4-FFF2-40B4-BE49-F238E27FC236}">
                  <a16:creationId xmlns:a16="http://schemas.microsoft.com/office/drawing/2014/main" id="{17AF61DF-C61F-4FC6-9AEB-8992AA4B7B9E}"/>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4" name="Oval 92">
              <a:extLst>
                <a:ext uri="{FF2B5EF4-FFF2-40B4-BE49-F238E27FC236}">
                  <a16:creationId xmlns:a16="http://schemas.microsoft.com/office/drawing/2014/main" id="{2A1D2D41-F892-461E-B635-BC2E8031D678}"/>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5" name="Oval 93">
              <a:extLst>
                <a:ext uri="{FF2B5EF4-FFF2-40B4-BE49-F238E27FC236}">
                  <a16:creationId xmlns:a16="http://schemas.microsoft.com/office/drawing/2014/main" id="{FDA0A81A-A377-4A94-8DC4-E6B842F6477F}"/>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6" name="Oval 94">
              <a:extLst>
                <a:ext uri="{FF2B5EF4-FFF2-40B4-BE49-F238E27FC236}">
                  <a16:creationId xmlns:a16="http://schemas.microsoft.com/office/drawing/2014/main" id="{7CADA9F6-EA30-4B37-8B5F-B2756054BD7E}"/>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7" name="Oval 95">
              <a:extLst>
                <a:ext uri="{FF2B5EF4-FFF2-40B4-BE49-F238E27FC236}">
                  <a16:creationId xmlns:a16="http://schemas.microsoft.com/office/drawing/2014/main" id="{1ECCD24F-D229-4396-81EB-0378CE7302CD}"/>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8" name="Oval 96">
              <a:extLst>
                <a:ext uri="{FF2B5EF4-FFF2-40B4-BE49-F238E27FC236}">
                  <a16:creationId xmlns:a16="http://schemas.microsoft.com/office/drawing/2014/main" id="{A4A8FFF7-844F-428A-B257-2871309D62D4}"/>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9" name="Oval 97">
              <a:extLst>
                <a:ext uri="{FF2B5EF4-FFF2-40B4-BE49-F238E27FC236}">
                  <a16:creationId xmlns:a16="http://schemas.microsoft.com/office/drawing/2014/main" id="{15040B43-4FA6-4F78-B40D-03B59583FE64}"/>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0" name="Oval 98">
              <a:extLst>
                <a:ext uri="{FF2B5EF4-FFF2-40B4-BE49-F238E27FC236}">
                  <a16:creationId xmlns:a16="http://schemas.microsoft.com/office/drawing/2014/main" id="{F6F6600B-19EE-478D-A67A-511148606EC5}"/>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1" name="Oval 99">
              <a:extLst>
                <a:ext uri="{FF2B5EF4-FFF2-40B4-BE49-F238E27FC236}">
                  <a16:creationId xmlns:a16="http://schemas.microsoft.com/office/drawing/2014/main" id="{D38CC76E-C94B-4CA4-BFFD-649B7B2A180B}"/>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2" name="Oval 100">
              <a:extLst>
                <a:ext uri="{FF2B5EF4-FFF2-40B4-BE49-F238E27FC236}">
                  <a16:creationId xmlns:a16="http://schemas.microsoft.com/office/drawing/2014/main" id="{A75F9360-2C78-4391-920C-2D0963E1902E}"/>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3" name="Oval 101">
              <a:extLst>
                <a:ext uri="{FF2B5EF4-FFF2-40B4-BE49-F238E27FC236}">
                  <a16:creationId xmlns:a16="http://schemas.microsoft.com/office/drawing/2014/main" id="{CF799948-0A92-411B-8023-F7B69892B63E}"/>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4" name="Oval 102">
              <a:extLst>
                <a:ext uri="{FF2B5EF4-FFF2-40B4-BE49-F238E27FC236}">
                  <a16:creationId xmlns:a16="http://schemas.microsoft.com/office/drawing/2014/main" id="{A17E4931-08A0-49F3-A97D-648F21498F47}"/>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5" name="Oval 103">
              <a:extLst>
                <a:ext uri="{FF2B5EF4-FFF2-40B4-BE49-F238E27FC236}">
                  <a16:creationId xmlns:a16="http://schemas.microsoft.com/office/drawing/2014/main" id="{44D6F3F2-E101-4FE5-9BD2-6B4D71C49255}"/>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6" name="Oval 104">
              <a:extLst>
                <a:ext uri="{FF2B5EF4-FFF2-40B4-BE49-F238E27FC236}">
                  <a16:creationId xmlns:a16="http://schemas.microsoft.com/office/drawing/2014/main" id="{8748380A-80F4-4FC0-B05C-AB0DBEC74533}"/>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7" name="Oval 105">
              <a:extLst>
                <a:ext uri="{FF2B5EF4-FFF2-40B4-BE49-F238E27FC236}">
                  <a16:creationId xmlns:a16="http://schemas.microsoft.com/office/drawing/2014/main" id="{C34C5A8C-1397-4278-977D-7EE3E9653937}"/>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8" name="Oval 106">
              <a:extLst>
                <a:ext uri="{FF2B5EF4-FFF2-40B4-BE49-F238E27FC236}">
                  <a16:creationId xmlns:a16="http://schemas.microsoft.com/office/drawing/2014/main" id="{1355E266-100E-4C20-996B-34C22FA448D8}"/>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9" name="Oval 107">
              <a:extLst>
                <a:ext uri="{FF2B5EF4-FFF2-40B4-BE49-F238E27FC236}">
                  <a16:creationId xmlns:a16="http://schemas.microsoft.com/office/drawing/2014/main" id="{98DA9D5E-0C62-43C1-BFE2-D3192F0203D3}"/>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0" name="Oval 108">
              <a:extLst>
                <a:ext uri="{FF2B5EF4-FFF2-40B4-BE49-F238E27FC236}">
                  <a16:creationId xmlns:a16="http://schemas.microsoft.com/office/drawing/2014/main" id="{8F8829E9-8603-417C-88C7-B07416A87C62}"/>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1" name="Oval 109">
              <a:extLst>
                <a:ext uri="{FF2B5EF4-FFF2-40B4-BE49-F238E27FC236}">
                  <a16:creationId xmlns:a16="http://schemas.microsoft.com/office/drawing/2014/main" id="{C378285F-3295-48C9-A6EA-314D4EE546C8}"/>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2" name="Oval 110">
              <a:extLst>
                <a:ext uri="{FF2B5EF4-FFF2-40B4-BE49-F238E27FC236}">
                  <a16:creationId xmlns:a16="http://schemas.microsoft.com/office/drawing/2014/main" id="{147B9C7F-ADA4-4A5D-AE83-5D2882D7B01A}"/>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3" name="Oval 111">
              <a:extLst>
                <a:ext uri="{FF2B5EF4-FFF2-40B4-BE49-F238E27FC236}">
                  <a16:creationId xmlns:a16="http://schemas.microsoft.com/office/drawing/2014/main" id="{2731682D-7CF5-47AB-A8E4-23113BF6C72A}"/>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4" name="Oval 112">
              <a:extLst>
                <a:ext uri="{FF2B5EF4-FFF2-40B4-BE49-F238E27FC236}">
                  <a16:creationId xmlns:a16="http://schemas.microsoft.com/office/drawing/2014/main" id="{06C3023F-2A3B-4386-AA6B-781A9F176824}"/>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5" name="Oval 113">
              <a:extLst>
                <a:ext uri="{FF2B5EF4-FFF2-40B4-BE49-F238E27FC236}">
                  <a16:creationId xmlns:a16="http://schemas.microsoft.com/office/drawing/2014/main" id="{7CB90431-ECDB-4FDF-BA97-C6450E881BA4}"/>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6" name="Oval 114">
              <a:extLst>
                <a:ext uri="{FF2B5EF4-FFF2-40B4-BE49-F238E27FC236}">
                  <a16:creationId xmlns:a16="http://schemas.microsoft.com/office/drawing/2014/main" id="{E57647F9-2C3A-4AD4-A601-BF2E5AA13327}"/>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7" name="Oval 115">
              <a:extLst>
                <a:ext uri="{FF2B5EF4-FFF2-40B4-BE49-F238E27FC236}">
                  <a16:creationId xmlns:a16="http://schemas.microsoft.com/office/drawing/2014/main" id="{E493F174-8290-49F0-8218-9603306AA4E1}"/>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8" name="Oval 116">
              <a:extLst>
                <a:ext uri="{FF2B5EF4-FFF2-40B4-BE49-F238E27FC236}">
                  <a16:creationId xmlns:a16="http://schemas.microsoft.com/office/drawing/2014/main" id="{26535080-FE3E-4736-B10F-DE1FFCBEA608}"/>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9" name="Oval 117">
              <a:extLst>
                <a:ext uri="{FF2B5EF4-FFF2-40B4-BE49-F238E27FC236}">
                  <a16:creationId xmlns:a16="http://schemas.microsoft.com/office/drawing/2014/main" id="{A08FBE1B-7029-4B09-9528-543573FCB174}"/>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0" name="Oval 118">
              <a:extLst>
                <a:ext uri="{FF2B5EF4-FFF2-40B4-BE49-F238E27FC236}">
                  <a16:creationId xmlns:a16="http://schemas.microsoft.com/office/drawing/2014/main" id="{0887F895-DB8E-481B-B94E-9A449A473C67}"/>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1" name="Oval 119">
              <a:extLst>
                <a:ext uri="{FF2B5EF4-FFF2-40B4-BE49-F238E27FC236}">
                  <a16:creationId xmlns:a16="http://schemas.microsoft.com/office/drawing/2014/main" id="{B8B65912-E7D0-432A-B744-A4D4638D6B80}"/>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2" name="Oval 120">
              <a:extLst>
                <a:ext uri="{FF2B5EF4-FFF2-40B4-BE49-F238E27FC236}">
                  <a16:creationId xmlns:a16="http://schemas.microsoft.com/office/drawing/2014/main" id="{C81D9F7D-0DD6-4D2D-996A-D3A835B4BCFD}"/>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3" name="Oval 121">
              <a:extLst>
                <a:ext uri="{FF2B5EF4-FFF2-40B4-BE49-F238E27FC236}">
                  <a16:creationId xmlns:a16="http://schemas.microsoft.com/office/drawing/2014/main" id="{2418A85D-2758-4918-8446-06B564F770B4}"/>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4" name="Oval 122">
              <a:extLst>
                <a:ext uri="{FF2B5EF4-FFF2-40B4-BE49-F238E27FC236}">
                  <a16:creationId xmlns:a16="http://schemas.microsoft.com/office/drawing/2014/main" id="{B3D0D13C-6225-4A38-AF67-F1F5E4E8475B}"/>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5" name="Oval 123">
              <a:extLst>
                <a:ext uri="{FF2B5EF4-FFF2-40B4-BE49-F238E27FC236}">
                  <a16:creationId xmlns:a16="http://schemas.microsoft.com/office/drawing/2014/main" id="{DAD497FF-38E0-4665-A912-35EDA64B6910}"/>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6" name="Oval 124">
              <a:extLst>
                <a:ext uri="{FF2B5EF4-FFF2-40B4-BE49-F238E27FC236}">
                  <a16:creationId xmlns:a16="http://schemas.microsoft.com/office/drawing/2014/main" id="{5DDACCAF-8838-49A5-9A93-E5FAA7F65DB9}"/>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7" name="Oval 125">
              <a:extLst>
                <a:ext uri="{FF2B5EF4-FFF2-40B4-BE49-F238E27FC236}">
                  <a16:creationId xmlns:a16="http://schemas.microsoft.com/office/drawing/2014/main" id="{5DA3F8CB-2D2D-470A-A87C-A666F46AB38F}"/>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8" name="Oval 126">
              <a:extLst>
                <a:ext uri="{FF2B5EF4-FFF2-40B4-BE49-F238E27FC236}">
                  <a16:creationId xmlns:a16="http://schemas.microsoft.com/office/drawing/2014/main" id="{23C1CDC6-073B-4E15-8D60-4EADCD5D364A}"/>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39" name="Oval 127">
              <a:extLst>
                <a:ext uri="{FF2B5EF4-FFF2-40B4-BE49-F238E27FC236}">
                  <a16:creationId xmlns:a16="http://schemas.microsoft.com/office/drawing/2014/main" id="{596FC111-471E-4775-9889-C7FC34E7F051}"/>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0" name="Oval 128">
              <a:extLst>
                <a:ext uri="{FF2B5EF4-FFF2-40B4-BE49-F238E27FC236}">
                  <a16:creationId xmlns:a16="http://schemas.microsoft.com/office/drawing/2014/main" id="{2018ACA1-8C83-4157-9BDF-06559E8AC95F}"/>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1" name="Oval 129">
              <a:extLst>
                <a:ext uri="{FF2B5EF4-FFF2-40B4-BE49-F238E27FC236}">
                  <a16:creationId xmlns:a16="http://schemas.microsoft.com/office/drawing/2014/main" id="{BF414221-E4FF-4D19-9DFD-63F0159470F3}"/>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2" name="Oval 130">
              <a:extLst>
                <a:ext uri="{FF2B5EF4-FFF2-40B4-BE49-F238E27FC236}">
                  <a16:creationId xmlns:a16="http://schemas.microsoft.com/office/drawing/2014/main" id="{8A5F11D8-AE4C-4637-9EFB-F4B441F84DE0}"/>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3" name="Oval 131">
              <a:extLst>
                <a:ext uri="{FF2B5EF4-FFF2-40B4-BE49-F238E27FC236}">
                  <a16:creationId xmlns:a16="http://schemas.microsoft.com/office/drawing/2014/main" id="{05C61FD9-5926-418A-A725-E17483B4A092}"/>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4" name="Oval 132">
              <a:extLst>
                <a:ext uri="{FF2B5EF4-FFF2-40B4-BE49-F238E27FC236}">
                  <a16:creationId xmlns:a16="http://schemas.microsoft.com/office/drawing/2014/main" id="{14832808-DD39-4EC5-B8DD-564E65C31643}"/>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5" name="Oval 133">
              <a:extLst>
                <a:ext uri="{FF2B5EF4-FFF2-40B4-BE49-F238E27FC236}">
                  <a16:creationId xmlns:a16="http://schemas.microsoft.com/office/drawing/2014/main" id="{0C3EEA49-0E7B-45EC-AB94-CDE3324B717A}"/>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6" name="Oval 134">
              <a:extLst>
                <a:ext uri="{FF2B5EF4-FFF2-40B4-BE49-F238E27FC236}">
                  <a16:creationId xmlns:a16="http://schemas.microsoft.com/office/drawing/2014/main" id="{AEA9AC92-64E3-4F0E-8B92-C617CD5B5623}"/>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7" name="Oval 135">
              <a:extLst>
                <a:ext uri="{FF2B5EF4-FFF2-40B4-BE49-F238E27FC236}">
                  <a16:creationId xmlns:a16="http://schemas.microsoft.com/office/drawing/2014/main" id="{BFD06352-84FA-41F9-B173-AAC73C492C21}"/>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8" name="Oval 136">
              <a:extLst>
                <a:ext uri="{FF2B5EF4-FFF2-40B4-BE49-F238E27FC236}">
                  <a16:creationId xmlns:a16="http://schemas.microsoft.com/office/drawing/2014/main" id="{339E490C-A27B-4A06-8EB9-D762873A3FC0}"/>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49" name="Oval 137">
              <a:extLst>
                <a:ext uri="{FF2B5EF4-FFF2-40B4-BE49-F238E27FC236}">
                  <a16:creationId xmlns:a16="http://schemas.microsoft.com/office/drawing/2014/main" id="{F8E30A4E-C125-42B1-8EDD-204339C46DD4}"/>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0" name="Oval 138">
              <a:extLst>
                <a:ext uri="{FF2B5EF4-FFF2-40B4-BE49-F238E27FC236}">
                  <a16:creationId xmlns:a16="http://schemas.microsoft.com/office/drawing/2014/main" id="{63DFE0CB-2CBC-47EE-92CB-212794164ED6}"/>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1" name="Oval 139">
              <a:extLst>
                <a:ext uri="{FF2B5EF4-FFF2-40B4-BE49-F238E27FC236}">
                  <a16:creationId xmlns:a16="http://schemas.microsoft.com/office/drawing/2014/main" id="{5198C104-F313-46A9-87AE-BBA91D1E93B8}"/>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2" name="Oval 140">
              <a:extLst>
                <a:ext uri="{FF2B5EF4-FFF2-40B4-BE49-F238E27FC236}">
                  <a16:creationId xmlns:a16="http://schemas.microsoft.com/office/drawing/2014/main" id="{64CB3331-0F37-409B-AB37-45DAFE976CC1}"/>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3" name="Oval 141">
              <a:extLst>
                <a:ext uri="{FF2B5EF4-FFF2-40B4-BE49-F238E27FC236}">
                  <a16:creationId xmlns:a16="http://schemas.microsoft.com/office/drawing/2014/main" id="{C7399063-A662-4A26-89AE-CC9A045D1591}"/>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4" name="Oval 142">
              <a:extLst>
                <a:ext uri="{FF2B5EF4-FFF2-40B4-BE49-F238E27FC236}">
                  <a16:creationId xmlns:a16="http://schemas.microsoft.com/office/drawing/2014/main" id="{9595DEEC-C631-4641-8EE5-EB8960B081DA}"/>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5" name="Oval 143">
              <a:extLst>
                <a:ext uri="{FF2B5EF4-FFF2-40B4-BE49-F238E27FC236}">
                  <a16:creationId xmlns:a16="http://schemas.microsoft.com/office/drawing/2014/main" id="{6776B272-F6B8-4CA9-A4C7-5D3C5DA68F0C}"/>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6" name="Oval 144">
              <a:extLst>
                <a:ext uri="{FF2B5EF4-FFF2-40B4-BE49-F238E27FC236}">
                  <a16:creationId xmlns:a16="http://schemas.microsoft.com/office/drawing/2014/main" id="{E7599066-7A32-421E-BB89-ADB41EF47F74}"/>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7" name="Oval 145">
              <a:extLst>
                <a:ext uri="{FF2B5EF4-FFF2-40B4-BE49-F238E27FC236}">
                  <a16:creationId xmlns:a16="http://schemas.microsoft.com/office/drawing/2014/main" id="{D530BA8B-2965-4D16-92F1-AA52E7EC389C}"/>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8" name="Oval 146">
              <a:extLst>
                <a:ext uri="{FF2B5EF4-FFF2-40B4-BE49-F238E27FC236}">
                  <a16:creationId xmlns:a16="http://schemas.microsoft.com/office/drawing/2014/main" id="{6954E70C-9ABA-4988-B60F-55314B75FA7F}"/>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59" name="Oval 147">
              <a:extLst>
                <a:ext uri="{FF2B5EF4-FFF2-40B4-BE49-F238E27FC236}">
                  <a16:creationId xmlns:a16="http://schemas.microsoft.com/office/drawing/2014/main" id="{6BC0B013-AF9B-4EE1-AB66-E848AEDB900C}"/>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0" name="Oval 148">
              <a:extLst>
                <a:ext uri="{FF2B5EF4-FFF2-40B4-BE49-F238E27FC236}">
                  <a16:creationId xmlns:a16="http://schemas.microsoft.com/office/drawing/2014/main" id="{3F8AB24A-5E51-4B74-867A-6E1288D51F61}"/>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1" name="Oval 149">
              <a:extLst>
                <a:ext uri="{FF2B5EF4-FFF2-40B4-BE49-F238E27FC236}">
                  <a16:creationId xmlns:a16="http://schemas.microsoft.com/office/drawing/2014/main" id="{4D33DDE5-7F46-4673-9646-4895D6436DF5}"/>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2" name="Oval 150">
              <a:extLst>
                <a:ext uri="{FF2B5EF4-FFF2-40B4-BE49-F238E27FC236}">
                  <a16:creationId xmlns:a16="http://schemas.microsoft.com/office/drawing/2014/main" id="{A45C7BFC-A7A5-48D5-BA93-BE0D9CB0A3FD}"/>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3" name="Oval 151">
              <a:extLst>
                <a:ext uri="{FF2B5EF4-FFF2-40B4-BE49-F238E27FC236}">
                  <a16:creationId xmlns:a16="http://schemas.microsoft.com/office/drawing/2014/main" id="{3903880C-33DA-4D2F-83C6-59B091C43083}"/>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4" name="Oval 152">
              <a:extLst>
                <a:ext uri="{FF2B5EF4-FFF2-40B4-BE49-F238E27FC236}">
                  <a16:creationId xmlns:a16="http://schemas.microsoft.com/office/drawing/2014/main" id="{488B06CB-9906-4ABE-AF3E-24C05D24AE21}"/>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5" name="Oval 153">
              <a:extLst>
                <a:ext uri="{FF2B5EF4-FFF2-40B4-BE49-F238E27FC236}">
                  <a16:creationId xmlns:a16="http://schemas.microsoft.com/office/drawing/2014/main" id="{E4FF0CE2-94A5-46F9-B250-48D5D68B7BB0}"/>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6" name="Oval 154">
              <a:extLst>
                <a:ext uri="{FF2B5EF4-FFF2-40B4-BE49-F238E27FC236}">
                  <a16:creationId xmlns:a16="http://schemas.microsoft.com/office/drawing/2014/main" id="{7FCCFBE0-2BD1-4730-A9AE-26A6455EC5C2}"/>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7" name="Oval 155">
              <a:extLst>
                <a:ext uri="{FF2B5EF4-FFF2-40B4-BE49-F238E27FC236}">
                  <a16:creationId xmlns:a16="http://schemas.microsoft.com/office/drawing/2014/main" id="{A880E72C-A5FF-4B73-B984-0A3BCC8997B9}"/>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8" name="Oval 156">
              <a:extLst>
                <a:ext uri="{FF2B5EF4-FFF2-40B4-BE49-F238E27FC236}">
                  <a16:creationId xmlns:a16="http://schemas.microsoft.com/office/drawing/2014/main" id="{E66A68FE-73DB-466E-8B9E-74BFD482D94D}"/>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69" name="Oval 157">
              <a:extLst>
                <a:ext uri="{FF2B5EF4-FFF2-40B4-BE49-F238E27FC236}">
                  <a16:creationId xmlns:a16="http://schemas.microsoft.com/office/drawing/2014/main" id="{85C1640C-7FB1-443C-BBEC-7FE9A940EC87}"/>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0" name="Oval 158">
              <a:extLst>
                <a:ext uri="{FF2B5EF4-FFF2-40B4-BE49-F238E27FC236}">
                  <a16:creationId xmlns:a16="http://schemas.microsoft.com/office/drawing/2014/main" id="{4E50A80E-44E4-4386-8DE6-A3E186744F74}"/>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1" name="Oval 159">
              <a:extLst>
                <a:ext uri="{FF2B5EF4-FFF2-40B4-BE49-F238E27FC236}">
                  <a16:creationId xmlns:a16="http://schemas.microsoft.com/office/drawing/2014/main" id="{03743A41-4D5F-45FD-9D8A-5500720E23E5}"/>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2" name="Oval 160">
              <a:extLst>
                <a:ext uri="{FF2B5EF4-FFF2-40B4-BE49-F238E27FC236}">
                  <a16:creationId xmlns:a16="http://schemas.microsoft.com/office/drawing/2014/main" id="{CF8EF4AB-B780-47FE-BDDC-B59ABDE0B1C7}"/>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3" name="Oval 161">
              <a:extLst>
                <a:ext uri="{FF2B5EF4-FFF2-40B4-BE49-F238E27FC236}">
                  <a16:creationId xmlns:a16="http://schemas.microsoft.com/office/drawing/2014/main" id="{80609533-6ACF-4BB5-8A28-6E9C46E96C31}"/>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4" name="Oval 162">
              <a:extLst>
                <a:ext uri="{FF2B5EF4-FFF2-40B4-BE49-F238E27FC236}">
                  <a16:creationId xmlns:a16="http://schemas.microsoft.com/office/drawing/2014/main" id="{F00BFF0D-8584-446E-B8FF-0215156D27F0}"/>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5" name="Oval 163">
              <a:extLst>
                <a:ext uri="{FF2B5EF4-FFF2-40B4-BE49-F238E27FC236}">
                  <a16:creationId xmlns:a16="http://schemas.microsoft.com/office/drawing/2014/main" id="{AEFBB175-F841-4694-9CFA-DD6F9FDD5D8D}"/>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6" name="Oval 164">
              <a:extLst>
                <a:ext uri="{FF2B5EF4-FFF2-40B4-BE49-F238E27FC236}">
                  <a16:creationId xmlns:a16="http://schemas.microsoft.com/office/drawing/2014/main" id="{E2B1BA74-D0A2-48F5-939D-1042D401AAA5}"/>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7" name="Oval 165">
              <a:extLst>
                <a:ext uri="{FF2B5EF4-FFF2-40B4-BE49-F238E27FC236}">
                  <a16:creationId xmlns:a16="http://schemas.microsoft.com/office/drawing/2014/main" id="{2A4CA3A0-541F-416C-8923-3B5ABBEE4F0D}"/>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8" name="Oval 166">
              <a:extLst>
                <a:ext uri="{FF2B5EF4-FFF2-40B4-BE49-F238E27FC236}">
                  <a16:creationId xmlns:a16="http://schemas.microsoft.com/office/drawing/2014/main" id="{E5AFB767-D290-4C6C-ADBF-099CF6BE8E3F}"/>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79" name="Oval 167">
              <a:extLst>
                <a:ext uri="{FF2B5EF4-FFF2-40B4-BE49-F238E27FC236}">
                  <a16:creationId xmlns:a16="http://schemas.microsoft.com/office/drawing/2014/main" id="{9945B605-45BF-4852-A35D-66E812BDB100}"/>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0" name="Oval 168">
              <a:extLst>
                <a:ext uri="{FF2B5EF4-FFF2-40B4-BE49-F238E27FC236}">
                  <a16:creationId xmlns:a16="http://schemas.microsoft.com/office/drawing/2014/main" id="{ED5D97BB-F2F1-4FD6-843A-6027906C78CD}"/>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1" name="Oval 169">
              <a:extLst>
                <a:ext uri="{FF2B5EF4-FFF2-40B4-BE49-F238E27FC236}">
                  <a16:creationId xmlns:a16="http://schemas.microsoft.com/office/drawing/2014/main" id="{E9589505-A7EB-44C1-B968-ED57DFA71E39}"/>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2" name="Oval 170">
              <a:extLst>
                <a:ext uri="{FF2B5EF4-FFF2-40B4-BE49-F238E27FC236}">
                  <a16:creationId xmlns:a16="http://schemas.microsoft.com/office/drawing/2014/main" id="{B3DBAED0-6C59-40C5-B890-BF099C2A5ABA}"/>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3" name="Oval 171">
              <a:extLst>
                <a:ext uri="{FF2B5EF4-FFF2-40B4-BE49-F238E27FC236}">
                  <a16:creationId xmlns:a16="http://schemas.microsoft.com/office/drawing/2014/main" id="{8D41D794-5ACC-4539-9D02-C795A0C39C8D}"/>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4" name="Oval 172">
              <a:extLst>
                <a:ext uri="{FF2B5EF4-FFF2-40B4-BE49-F238E27FC236}">
                  <a16:creationId xmlns:a16="http://schemas.microsoft.com/office/drawing/2014/main" id="{8C1EE325-6B09-4F7E-AC04-367B2F7B3B4E}"/>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5" name="Oval 173">
              <a:extLst>
                <a:ext uri="{FF2B5EF4-FFF2-40B4-BE49-F238E27FC236}">
                  <a16:creationId xmlns:a16="http://schemas.microsoft.com/office/drawing/2014/main" id="{808BC66E-3EE1-4035-B174-1E9A12AC79EB}"/>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6" name="Oval 174">
              <a:extLst>
                <a:ext uri="{FF2B5EF4-FFF2-40B4-BE49-F238E27FC236}">
                  <a16:creationId xmlns:a16="http://schemas.microsoft.com/office/drawing/2014/main" id="{EBFD1C13-B361-4AE2-8DC7-6FB172F5536B}"/>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7" name="Oval 175">
              <a:extLst>
                <a:ext uri="{FF2B5EF4-FFF2-40B4-BE49-F238E27FC236}">
                  <a16:creationId xmlns:a16="http://schemas.microsoft.com/office/drawing/2014/main" id="{AB089B91-BDB1-4F1A-A96D-CEDD47214CD0}"/>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8" name="Oval 176">
              <a:extLst>
                <a:ext uri="{FF2B5EF4-FFF2-40B4-BE49-F238E27FC236}">
                  <a16:creationId xmlns:a16="http://schemas.microsoft.com/office/drawing/2014/main" id="{B6257217-3399-4385-96D7-E36C3E9C7A6A}"/>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89" name="Oval 177">
              <a:extLst>
                <a:ext uri="{FF2B5EF4-FFF2-40B4-BE49-F238E27FC236}">
                  <a16:creationId xmlns:a16="http://schemas.microsoft.com/office/drawing/2014/main" id="{0CCFF867-A173-4494-BBB6-87FCF1A86583}"/>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0" name="Oval 178">
              <a:extLst>
                <a:ext uri="{FF2B5EF4-FFF2-40B4-BE49-F238E27FC236}">
                  <a16:creationId xmlns:a16="http://schemas.microsoft.com/office/drawing/2014/main" id="{749DB29E-3E4E-4B49-B3FD-09113EB47787}"/>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1" name="Oval 179">
              <a:extLst>
                <a:ext uri="{FF2B5EF4-FFF2-40B4-BE49-F238E27FC236}">
                  <a16:creationId xmlns:a16="http://schemas.microsoft.com/office/drawing/2014/main" id="{C8AAC1D8-5E5A-40B8-B200-591B27AB4FA5}"/>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2" name="Oval 180">
              <a:extLst>
                <a:ext uri="{FF2B5EF4-FFF2-40B4-BE49-F238E27FC236}">
                  <a16:creationId xmlns:a16="http://schemas.microsoft.com/office/drawing/2014/main" id="{A88BB654-C4FA-44C6-A8E8-B89A11C23A87}"/>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3" name="Oval 181">
              <a:extLst>
                <a:ext uri="{FF2B5EF4-FFF2-40B4-BE49-F238E27FC236}">
                  <a16:creationId xmlns:a16="http://schemas.microsoft.com/office/drawing/2014/main" id="{C1BB61B8-80D4-4F56-A253-6CC628DBAD3B}"/>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4" name="Oval 182">
              <a:extLst>
                <a:ext uri="{FF2B5EF4-FFF2-40B4-BE49-F238E27FC236}">
                  <a16:creationId xmlns:a16="http://schemas.microsoft.com/office/drawing/2014/main" id="{AB43299B-371B-440C-8AA7-459902829351}"/>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5" name="Oval 183">
              <a:extLst>
                <a:ext uri="{FF2B5EF4-FFF2-40B4-BE49-F238E27FC236}">
                  <a16:creationId xmlns:a16="http://schemas.microsoft.com/office/drawing/2014/main" id="{1B0FDD8A-A21E-47F1-A0C0-0D278F853874}"/>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6" name="Oval 184">
              <a:extLst>
                <a:ext uri="{FF2B5EF4-FFF2-40B4-BE49-F238E27FC236}">
                  <a16:creationId xmlns:a16="http://schemas.microsoft.com/office/drawing/2014/main" id="{138F6298-00A4-443B-A5B6-60553B7A91BE}"/>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7" name="Oval 185">
              <a:extLst>
                <a:ext uri="{FF2B5EF4-FFF2-40B4-BE49-F238E27FC236}">
                  <a16:creationId xmlns:a16="http://schemas.microsoft.com/office/drawing/2014/main" id="{0981693D-DE94-4033-81EC-AB690ACCD009}"/>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8" name="Oval 186">
              <a:extLst>
                <a:ext uri="{FF2B5EF4-FFF2-40B4-BE49-F238E27FC236}">
                  <a16:creationId xmlns:a16="http://schemas.microsoft.com/office/drawing/2014/main" id="{0D3113D5-95DE-44E9-8DAE-5379A77824F8}"/>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99" name="Oval 187">
              <a:extLst>
                <a:ext uri="{FF2B5EF4-FFF2-40B4-BE49-F238E27FC236}">
                  <a16:creationId xmlns:a16="http://schemas.microsoft.com/office/drawing/2014/main" id="{F6DCC593-8E96-4F9F-92ED-C32C11AEEEAC}"/>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0" name="Oval 188">
              <a:extLst>
                <a:ext uri="{FF2B5EF4-FFF2-40B4-BE49-F238E27FC236}">
                  <a16:creationId xmlns:a16="http://schemas.microsoft.com/office/drawing/2014/main" id="{E06F5362-6468-46BF-ACA8-1BBF5A408041}"/>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1" name="Oval 189">
              <a:extLst>
                <a:ext uri="{FF2B5EF4-FFF2-40B4-BE49-F238E27FC236}">
                  <a16:creationId xmlns:a16="http://schemas.microsoft.com/office/drawing/2014/main" id="{23C11C05-C738-4C08-A064-012B83766BE0}"/>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2" name="Oval 190">
              <a:extLst>
                <a:ext uri="{FF2B5EF4-FFF2-40B4-BE49-F238E27FC236}">
                  <a16:creationId xmlns:a16="http://schemas.microsoft.com/office/drawing/2014/main" id="{4E32C4A3-6DC1-4D92-98FD-698D365E0083}"/>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3" name="Oval 191">
              <a:extLst>
                <a:ext uri="{FF2B5EF4-FFF2-40B4-BE49-F238E27FC236}">
                  <a16:creationId xmlns:a16="http://schemas.microsoft.com/office/drawing/2014/main" id="{45460434-F466-49D3-A96B-F88F8229EC67}"/>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4" name="Oval 192">
              <a:extLst>
                <a:ext uri="{FF2B5EF4-FFF2-40B4-BE49-F238E27FC236}">
                  <a16:creationId xmlns:a16="http://schemas.microsoft.com/office/drawing/2014/main" id="{5136C797-EBF3-4407-9DD4-770E8F991D26}"/>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5" name="Oval 193">
              <a:extLst>
                <a:ext uri="{FF2B5EF4-FFF2-40B4-BE49-F238E27FC236}">
                  <a16:creationId xmlns:a16="http://schemas.microsoft.com/office/drawing/2014/main" id="{2A0DCA1C-551B-46D2-89B1-3A2E487B454F}"/>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6" name="Oval 194">
              <a:extLst>
                <a:ext uri="{FF2B5EF4-FFF2-40B4-BE49-F238E27FC236}">
                  <a16:creationId xmlns:a16="http://schemas.microsoft.com/office/drawing/2014/main" id="{9CD369E4-EFB3-40DE-B5F4-876D791B5FB2}"/>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7" name="Oval 195">
              <a:extLst>
                <a:ext uri="{FF2B5EF4-FFF2-40B4-BE49-F238E27FC236}">
                  <a16:creationId xmlns:a16="http://schemas.microsoft.com/office/drawing/2014/main" id="{8BC5979C-BDF8-4498-8624-3C9EDBCB0635}"/>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8" name="Oval 196">
              <a:extLst>
                <a:ext uri="{FF2B5EF4-FFF2-40B4-BE49-F238E27FC236}">
                  <a16:creationId xmlns:a16="http://schemas.microsoft.com/office/drawing/2014/main" id="{44AAC651-68F2-427D-A592-178C0982A7FD}"/>
                </a:ext>
              </a:extLst>
            </p:cNvPr>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09" name="Oval 197">
              <a:extLst>
                <a:ext uri="{FF2B5EF4-FFF2-40B4-BE49-F238E27FC236}">
                  <a16:creationId xmlns:a16="http://schemas.microsoft.com/office/drawing/2014/main" id="{A0214A74-4D37-4B5B-8F35-F4A7039533E0}"/>
                </a:ext>
              </a:extLst>
            </p:cNvPr>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0" name="Oval 198">
              <a:extLst>
                <a:ext uri="{FF2B5EF4-FFF2-40B4-BE49-F238E27FC236}">
                  <a16:creationId xmlns:a16="http://schemas.microsoft.com/office/drawing/2014/main" id="{46EFE2A4-5B30-45B3-97E2-24F999BFFBD9}"/>
                </a:ext>
              </a:extLst>
            </p:cNvPr>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1" name="Oval 199">
              <a:extLst>
                <a:ext uri="{FF2B5EF4-FFF2-40B4-BE49-F238E27FC236}">
                  <a16:creationId xmlns:a16="http://schemas.microsoft.com/office/drawing/2014/main" id="{1F7D2764-1BA7-404E-A905-67141D22209E}"/>
                </a:ext>
              </a:extLst>
            </p:cNvPr>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2" name="Oval 200">
              <a:extLst>
                <a:ext uri="{FF2B5EF4-FFF2-40B4-BE49-F238E27FC236}">
                  <a16:creationId xmlns:a16="http://schemas.microsoft.com/office/drawing/2014/main" id="{703CC9DC-002B-4C9E-B10A-A351DAAF65CD}"/>
                </a:ext>
              </a:extLst>
            </p:cNvPr>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3" name="Oval 201">
              <a:extLst>
                <a:ext uri="{FF2B5EF4-FFF2-40B4-BE49-F238E27FC236}">
                  <a16:creationId xmlns:a16="http://schemas.microsoft.com/office/drawing/2014/main" id="{8ACBECFF-0760-4861-8243-87482982C739}"/>
                </a:ext>
              </a:extLst>
            </p:cNvPr>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4" name="Oval 202">
              <a:extLst>
                <a:ext uri="{FF2B5EF4-FFF2-40B4-BE49-F238E27FC236}">
                  <a16:creationId xmlns:a16="http://schemas.microsoft.com/office/drawing/2014/main" id="{606C1E3A-B521-4845-A3E4-74A6A69BDF87}"/>
                </a:ext>
              </a:extLst>
            </p:cNvPr>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5" name="Oval 203">
              <a:extLst>
                <a:ext uri="{FF2B5EF4-FFF2-40B4-BE49-F238E27FC236}">
                  <a16:creationId xmlns:a16="http://schemas.microsoft.com/office/drawing/2014/main" id="{948F9E3D-A242-46D3-92BD-DC011F881B9C}"/>
                </a:ext>
              </a:extLst>
            </p:cNvPr>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6" name="Oval 204">
              <a:extLst>
                <a:ext uri="{FF2B5EF4-FFF2-40B4-BE49-F238E27FC236}">
                  <a16:creationId xmlns:a16="http://schemas.microsoft.com/office/drawing/2014/main" id="{7C9B2833-7ABB-4B5B-80B5-08C140E5F6A2}"/>
                </a:ext>
              </a:extLst>
            </p:cNvPr>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7" name="Oval 205">
              <a:extLst>
                <a:ext uri="{FF2B5EF4-FFF2-40B4-BE49-F238E27FC236}">
                  <a16:creationId xmlns:a16="http://schemas.microsoft.com/office/drawing/2014/main" id="{596ADE0B-B442-4095-AC06-074F1D3D88D3}"/>
                </a:ext>
              </a:extLst>
            </p:cNvPr>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8" name="Oval 206">
              <a:extLst>
                <a:ext uri="{FF2B5EF4-FFF2-40B4-BE49-F238E27FC236}">
                  <a16:creationId xmlns:a16="http://schemas.microsoft.com/office/drawing/2014/main" id="{09D752DB-9D32-4331-AF8C-20E43E22AD6B}"/>
                </a:ext>
              </a:extLst>
            </p:cNvPr>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9" name="Oval 207">
              <a:extLst>
                <a:ext uri="{FF2B5EF4-FFF2-40B4-BE49-F238E27FC236}">
                  <a16:creationId xmlns:a16="http://schemas.microsoft.com/office/drawing/2014/main" id="{6AA663A9-644E-4188-91CC-9BDE3F2D5E33}"/>
                </a:ext>
              </a:extLst>
            </p:cNvPr>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0" name="Oval 208">
              <a:extLst>
                <a:ext uri="{FF2B5EF4-FFF2-40B4-BE49-F238E27FC236}">
                  <a16:creationId xmlns:a16="http://schemas.microsoft.com/office/drawing/2014/main" id="{E7D5DDFF-D309-427A-8771-2C943384C13F}"/>
                </a:ext>
              </a:extLst>
            </p:cNvPr>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1" name="Oval 209">
              <a:extLst>
                <a:ext uri="{FF2B5EF4-FFF2-40B4-BE49-F238E27FC236}">
                  <a16:creationId xmlns:a16="http://schemas.microsoft.com/office/drawing/2014/main" id="{DFDE2FCC-DFA6-4C3E-95F8-F01752BC71B9}"/>
                </a:ext>
              </a:extLst>
            </p:cNvPr>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2" name="Oval 210">
              <a:extLst>
                <a:ext uri="{FF2B5EF4-FFF2-40B4-BE49-F238E27FC236}">
                  <a16:creationId xmlns:a16="http://schemas.microsoft.com/office/drawing/2014/main" id="{83C78128-3B6E-4720-8B66-26021BFC0E77}"/>
                </a:ext>
              </a:extLst>
            </p:cNvPr>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3" name="Oval 211">
              <a:extLst>
                <a:ext uri="{FF2B5EF4-FFF2-40B4-BE49-F238E27FC236}">
                  <a16:creationId xmlns:a16="http://schemas.microsoft.com/office/drawing/2014/main" id="{18FAC934-F6BE-455E-B2C0-63F19BD65791}"/>
                </a:ext>
              </a:extLst>
            </p:cNvPr>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4" name="Oval 212">
              <a:extLst>
                <a:ext uri="{FF2B5EF4-FFF2-40B4-BE49-F238E27FC236}">
                  <a16:creationId xmlns:a16="http://schemas.microsoft.com/office/drawing/2014/main" id="{E5612329-4DFE-4BA1-A2D0-44CF08FD7DFB}"/>
                </a:ext>
              </a:extLst>
            </p:cNvPr>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5" name="Oval 213">
              <a:extLst>
                <a:ext uri="{FF2B5EF4-FFF2-40B4-BE49-F238E27FC236}">
                  <a16:creationId xmlns:a16="http://schemas.microsoft.com/office/drawing/2014/main" id="{444CEDBD-C97E-45AF-9152-23E8785060F4}"/>
                </a:ext>
              </a:extLst>
            </p:cNvPr>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6" name="Oval 214">
              <a:extLst>
                <a:ext uri="{FF2B5EF4-FFF2-40B4-BE49-F238E27FC236}">
                  <a16:creationId xmlns:a16="http://schemas.microsoft.com/office/drawing/2014/main" id="{DFB0B069-6990-4F24-9EF9-81ABF0765EF6}"/>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7" name="Oval 215">
              <a:extLst>
                <a:ext uri="{FF2B5EF4-FFF2-40B4-BE49-F238E27FC236}">
                  <a16:creationId xmlns:a16="http://schemas.microsoft.com/office/drawing/2014/main" id="{70ADAE52-4FFA-4078-8E40-B5AB730E9888}"/>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8" name="Oval 216">
              <a:extLst>
                <a:ext uri="{FF2B5EF4-FFF2-40B4-BE49-F238E27FC236}">
                  <a16:creationId xmlns:a16="http://schemas.microsoft.com/office/drawing/2014/main" id="{ACB5446A-F5FD-4DA4-8112-F375500CD3BE}"/>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9" name="Oval 217">
              <a:extLst>
                <a:ext uri="{FF2B5EF4-FFF2-40B4-BE49-F238E27FC236}">
                  <a16:creationId xmlns:a16="http://schemas.microsoft.com/office/drawing/2014/main" id="{E7EF3E66-A602-44A1-90DB-BF718AFD8AA8}"/>
                </a:ext>
              </a:extLst>
            </p:cNvPr>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3530" name="Rectangle 218">
            <a:extLst>
              <a:ext uri="{FF2B5EF4-FFF2-40B4-BE49-F238E27FC236}">
                <a16:creationId xmlns:a16="http://schemas.microsoft.com/office/drawing/2014/main" id="{F9572CDB-5327-4979-94C0-34677E9CF998}"/>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D8929272-2E2A-4830-8DB1-E84324626C67}" type="slidenum">
              <a:rPr lang="en-US" altLang="en-US"/>
              <a:pPr/>
              <a:t>‹#›</a:t>
            </a:fld>
            <a:endParaRPr lang="en-US" altLang="en-US"/>
          </a:p>
        </p:txBody>
      </p:sp>
      <p:sp>
        <p:nvSpPr>
          <p:cNvPr id="13531" name="Rectangle 219">
            <a:extLst>
              <a:ext uri="{FF2B5EF4-FFF2-40B4-BE49-F238E27FC236}">
                <a16:creationId xmlns:a16="http://schemas.microsoft.com/office/drawing/2014/main" id="{478B3BA5-0EFA-4646-9B30-B151A4901033}"/>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fld id="{E8EA825F-92D1-4CC4-B32C-D17A6F5F0E65}" type="datetime1">
              <a:rPr lang="en-US" altLang="en-US"/>
              <a:pPr/>
              <a:t>10/8/2021</a:t>
            </a:fld>
            <a:endParaRPr lang="en-US" altLang="en-US"/>
          </a:p>
        </p:txBody>
      </p:sp>
      <p:sp>
        <p:nvSpPr>
          <p:cNvPr id="13532" name="Rectangle 220">
            <a:extLst>
              <a:ext uri="{FF2B5EF4-FFF2-40B4-BE49-F238E27FC236}">
                <a16:creationId xmlns:a16="http://schemas.microsoft.com/office/drawing/2014/main" id="{397F694B-2319-4456-926B-36602C04F197}"/>
              </a:ext>
            </a:extLst>
          </p:cNvPr>
          <p:cNvSpPr>
            <a:spLocks noGrp="1" noChangeArrowheads="1"/>
          </p:cNvSpPr>
          <p:nvPr>
            <p:ph type="ftr" sz="quarter" idx="3"/>
          </p:nvPr>
        </p:nvSpPr>
        <p:spPr bwMode="auto">
          <a:xfrm>
            <a:off x="31242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r>
              <a:rPr lang="en-US" altLang="en-US"/>
              <a:t>Chuong 7 Cac phep dinh vi dia chi</a:t>
            </a:r>
          </a:p>
        </p:txBody>
      </p:sp>
      <p:sp>
        <p:nvSpPr>
          <p:cNvPr id="13533" name="Rectangle 221">
            <a:extLst>
              <a:ext uri="{FF2B5EF4-FFF2-40B4-BE49-F238E27FC236}">
                <a16:creationId xmlns:a16="http://schemas.microsoft.com/office/drawing/2014/main" id="{4CA6ED79-9680-440D-9002-06FC1F8F87D4}"/>
              </a:ext>
            </a:extLst>
          </p:cNvPr>
          <p:cNvSpPr>
            <a:spLocks noGrp="1" noChangeArrowheads="1"/>
          </p:cNvSpPr>
          <p:nvPr>
            <p:ph type="body" idx="1"/>
          </p:nvPr>
        </p:nvSpPr>
        <p:spPr bwMode="auto">
          <a:xfrm>
            <a:off x="457200" y="1600200"/>
            <a:ext cx="8229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534" name="Rectangle 222">
            <a:extLst>
              <a:ext uri="{FF2B5EF4-FFF2-40B4-BE49-F238E27FC236}">
                <a16:creationId xmlns:a16="http://schemas.microsoft.com/office/drawing/2014/main" id="{BF134ECA-7F88-4D1A-9EA3-A41E9D36294A}"/>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hf hdr="0"/>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Blip>
          <a:blip r:embed="rId15"/>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5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Blip>
          <a:blip r:embed="rId15"/>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Blip>
          <a:blip r:embed="rId15"/>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0">
            <a:extLst>
              <a:ext uri="{FF2B5EF4-FFF2-40B4-BE49-F238E27FC236}">
                <a16:creationId xmlns:a16="http://schemas.microsoft.com/office/drawing/2014/main" id="{80F953B0-25E9-41AC-8936-8709ED6C4385}"/>
              </a:ext>
            </a:extLst>
          </p:cNvPr>
          <p:cNvSpPr>
            <a:spLocks noGrp="1" noChangeArrowheads="1"/>
          </p:cNvSpPr>
          <p:nvPr>
            <p:ph type="dt" sz="quarter" idx="2"/>
          </p:nvPr>
        </p:nvSpPr>
        <p:spPr/>
        <p:txBody>
          <a:bodyPr/>
          <a:lstStyle/>
          <a:p>
            <a:fld id="{040BCCCD-1F14-44FD-AF7C-D5C7C177C16A}" type="datetime1">
              <a:rPr lang="en-US" altLang="en-US"/>
              <a:pPr/>
              <a:t>10/8/2021</a:t>
            </a:fld>
            <a:endParaRPr lang="en-US" altLang="en-US"/>
          </a:p>
        </p:txBody>
      </p:sp>
      <p:sp>
        <p:nvSpPr>
          <p:cNvPr id="6" name="Rectangle 221">
            <a:extLst>
              <a:ext uri="{FF2B5EF4-FFF2-40B4-BE49-F238E27FC236}">
                <a16:creationId xmlns:a16="http://schemas.microsoft.com/office/drawing/2014/main" id="{D904BFC6-5AFF-4698-8BC3-F7664798E44D}"/>
              </a:ext>
            </a:extLst>
          </p:cNvPr>
          <p:cNvSpPr>
            <a:spLocks noGrp="1" noChangeArrowheads="1"/>
          </p:cNvSpPr>
          <p:nvPr>
            <p:ph type="ftr" sz="quarter" idx="3"/>
          </p:nvPr>
        </p:nvSpPr>
        <p:spPr/>
        <p:txBody>
          <a:bodyPr/>
          <a:lstStyle/>
          <a:p>
            <a:r>
              <a:rPr lang="en-US" altLang="en-US"/>
              <a:t>Chuong 7 Cac phep dinh vi dia chi</a:t>
            </a:r>
          </a:p>
        </p:txBody>
      </p:sp>
      <p:sp>
        <p:nvSpPr>
          <p:cNvPr id="7" name="Rectangle 222">
            <a:extLst>
              <a:ext uri="{FF2B5EF4-FFF2-40B4-BE49-F238E27FC236}">
                <a16:creationId xmlns:a16="http://schemas.microsoft.com/office/drawing/2014/main" id="{3E14166B-CDFA-4963-90C5-F4D4DD97272E}"/>
              </a:ext>
            </a:extLst>
          </p:cNvPr>
          <p:cNvSpPr>
            <a:spLocks noGrp="1" noChangeArrowheads="1"/>
          </p:cNvSpPr>
          <p:nvPr>
            <p:ph type="sldNum" sz="quarter" idx="4"/>
          </p:nvPr>
        </p:nvSpPr>
        <p:spPr/>
        <p:txBody>
          <a:bodyPr/>
          <a:lstStyle/>
          <a:p>
            <a:fld id="{FCFF610A-7A19-4A66-A8D3-ABB11B16034C}" type="slidenum">
              <a:rPr lang="en-US" altLang="en-US"/>
              <a:pPr/>
              <a:t>1</a:t>
            </a:fld>
            <a:endParaRPr lang="en-US" altLang="en-US"/>
          </a:p>
        </p:txBody>
      </p:sp>
      <p:sp>
        <p:nvSpPr>
          <p:cNvPr id="2050" name="Rectangle 2">
            <a:extLst>
              <a:ext uri="{FF2B5EF4-FFF2-40B4-BE49-F238E27FC236}">
                <a16:creationId xmlns:a16="http://schemas.microsoft.com/office/drawing/2014/main" id="{2243FD40-9872-413A-AD14-CC3CC6B82896}"/>
              </a:ext>
            </a:extLst>
          </p:cNvPr>
          <p:cNvSpPr>
            <a:spLocks noGrp="1" noChangeArrowheads="1"/>
          </p:cNvSpPr>
          <p:nvPr>
            <p:ph type="ctrTitle"/>
          </p:nvPr>
        </p:nvSpPr>
        <p:spPr>
          <a:xfrm>
            <a:off x="381000" y="228600"/>
            <a:ext cx="8534400" cy="1050925"/>
          </a:xfrm>
          <a:ln>
            <a:solidFill>
              <a:srgbClr val="FFFF66"/>
            </a:solidFill>
            <a:miter lim="800000"/>
            <a:headEnd/>
            <a:tailEnd/>
          </a:ln>
          <a:effectLst>
            <a:outerShdw dist="107763" dir="8100000" algn="ctr" rotWithShape="0">
              <a:schemeClr val="bg2">
                <a:alpha val="50000"/>
              </a:schemeClr>
            </a:outerShdw>
          </a:effectLst>
        </p:spPr>
        <p:txBody>
          <a:bodyPr/>
          <a:lstStyle/>
          <a:p>
            <a:r>
              <a:rPr lang="en-US" altLang="en-US" sz="3600" b="1">
                <a:latin typeface="VNI-Times" pitchFamily="2" charset="0"/>
              </a:rPr>
              <a:t>Chöông 6 : Toaùn töû – Toaùn haïng - </a:t>
            </a:r>
            <a:br>
              <a:rPr lang="en-US" altLang="en-US" sz="3600" b="1">
                <a:latin typeface="VNI-Times" pitchFamily="2" charset="0"/>
              </a:rPr>
            </a:br>
            <a:r>
              <a:rPr lang="en-US" altLang="en-US" sz="3600" b="1">
                <a:latin typeface="VNI-Times" pitchFamily="2" charset="0"/>
              </a:rPr>
              <a:t>caùc pheùp ñònh ñòa chæ – Taäp leänh </a:t>
            </a:r>
          </a:p>
        </p:txBody>
      </p:sp>
      <p:sp>
        <p:nvSpPr>
          <p:cNvPr id="2051" name="Rectangle 3">
            <a:extLst>
              <a:ext uri="{FF2B5EF4-FFF2-40B4-BE49-F238E27FC236}">
                <a16:creationId xmlns:a16="http://schemas.microsoft.com/office/drawing/2014/main" id="{B229C731-2167-489B-93D5-51167CF78DC9}"/>
              </a:ext>
            </a:extLst>
          </p:cNvPr>
          <p:cNvSpPr>
            <a:spLocks noGrp="1" noChangeArrowheads="1"/>
          </p:cNvSpPr>
          <p:nvPr>
            <p:ph type="subTitle" idx="1"/>
          </p:nvPr>
        </p:nvSpPr>
        <p:spPr>
          <a:xfrm>
            <a:off x="609600" y="2971800"/>
            <a:ext cx="8229600" cy="1752600"/>
          </a:xfrm>
        </p:spPr>
        <p:txBody>
          <a:bodyPr/>
          <a:lstStyle/>
          <a:p>
            <a:pPr algn="just">
              <a:lnSpc>
                <a:spcPct val="80000"/>
              </a:lnSpc>
              <a:buFont typeface="Wingdings" panose="05000000000000000000" pitchFamily="2" charset="2"/>
              <a:buBlip>
                <a:blip r:embed="rId2"/>
              </a:buBlip>
            </a:pPr>
            <a:r>
              <a:rPr lang="en-US" altLang="en-US" sz="2800">
                <a:latin typeface="VNI-Times" pitchFamily="2" charset="0"/>
              </a:rPr>
              <a:t> Hieåu caùch duøng toaùn töû trong ASM.</a:t>
            </a:r>
          </a:p>
          <a:p>
            <a:pPr algn="just">
              <a:lnSpc>
                <a:spcPct val="80000"/>
              </a:lnSpc>
              <a:buFont typeface="Wingdings" panose="05000000000000000000" pitchFamily="2" charset="2"/>
              <a:buBlip>
                <a:blip r:embed="rId2"/>
              </a:buBlip>
            </a:pPr>
            <a:r>
              <a:rPr lang="en-US" altLang="en-US" sz="2800">
                <a:latin typeface="VNI-Times" pitchFamily="2" charset="0"/>
              </a:rPr>
              <a:t> Naém ñöôïc taäp leänh cuûa CPU 8086/8088.</a:t>
            </a:r>
          </a:p>
          <a:p>
            <a:pPr algn="just">
              <a:lnSpc>
                <a:spcPct val="80000"/>
              </a:lnSpc>
              <a:buFont typeface="Wingdings" panose="05000000000000000000" pitchFamily="2" charset="2"/>
              <a:buBlip>
                <a:blip r:embed="rId2"/>
              </a:buBlip>
            </a:pPr>
            <a:r>
              <a:rPr lang="en-US" altLang="en-US" sz="2800">
                <a:latin typeface="VNI-Times" pitchFamily="2" charset="0"/>
              </a:rPr>
              <a:t> Bieát caùch ñònh ñòa chæ thoâng qua toaùn haïng.</a:t>
            </a:r>
          </a:p>
          <a:p>
            <a:pPr algn="just">
              <a:lnSpc>
                <a:spcPct val="80000"/>
              </a:lnSpc>
              <a:buFont typeface="Wingdings" panose="05000000000000000000" pitchFamily="2" charset="2"/>
              <a:buBlip>
                <a:blip r:embed="rId2"/>
              </a:buBlip>
            </a:pPr>
            <a:r>
              <a:rPr lang="en-US" altLang="en-US" sz="2800">
                <a:latin typeface="VNI-Times" pitchFamily="2" charset="0"/>
              </a:rPr>
              <a:t> Bieát vaän duïng caùc kyõ naêng treân vaøo vaán ñeà caàn giaûi quyeát vaø hieän thöïc thaønh chöông trình.</a:t>
            </a:r>
          </a:p>
        </p:txBody>
      </p:sp>
      <p:sp>
        <p:nvSpPr>
          <p:cNvPr id="2052" name="Oval 4">
            <a:extLst>
              <a:ext uri="{FF2B5EF4-FFF2-40B4-BE49-F238E27FC236}">
                <a16:creationId xmlns:a16="http://schemas.microsoft.com/office/drawing/2014/main" id="{026C7D0B-57ED-470A-AE4E-1CF692414D89}"/>
              </a:ext>
            </a:extLst>
          </p:cNvPr>
          <p:cNvSpPr>
            <a:spLocks noChangeArrowheads="1"/>
          </p:cNvSpPr>
          <p:nvPr/>
        </p:nvSpPr>
        <p:spPr bwMode="auto">
          <a:xfrm>
            <a:off x="457200" y="1600200"/>
            <a:ext cx="1905000" cy="7620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107763" dir="8100000" algn="ctr" rotWithShape="0">
                    <a:schemeClr val="bg2">
                      <a:alpha val="50000"/>
                    </a:schemeClr>
                  </a:outerShdw>
                </a:effectLst>
              </a14:hiddenEffects>
            </a:ext>
          </a:extLst>
        </p:spPr>
        <p:txBody>
          <a:bodyPr wrap="none" anchor="ctr">
            <a:flatTx/>
          </a:bodyPr>
          <a:lstStyle/>
          <a:p>
            <a:pPr algn="ctr"/>
            <a:r>
              <a:rPr lang="en-US" altLang="en-US" sz="2400" b="1">
                <a:latin typeface="VNI-Times" pitchFamily="2" charset="0"/>
              </a:rPr>
              <a:t>Muïc tieâu</a:t>
            </a:r>
          </a:p>
        </p:txBody>
      </p:sp>
    </p:spTree>
  </p:cSld>
  <p:clrMapOvr>
    <a:masterClrMapping/>
  </p:clrMapOvr>
  <p:transition spd="slow">
    <p:wheel spokes="2"/>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8" presetClass="entr" presetSubtype="0" accel="50000" fill="hold" grpId="0" nodeType="with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2000" fill="hold"/>
                                        <p:tgtEl>
                                          <p:spTgt spid="205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2000" fill="hold"/>
                                        <p:tgtEl>
                                          <p:spTgt spid="2052"/>
                                        </p:tgtEl>
                                        <p:attrNameLst>
                                          <p:attrName>ppt_x</p:attrName>
                                        </p:attrNameLst>
                                      </p:cBhvr>
                                      <p:tavLst>
                                        <p:tav tm="0">
                                          <p:val>
                                            <p:fltVal val="-1"/>
                                          </p:val>
                                        </p:tav>
                                        <p:tav tm="50000">
                                          <p:val>
                                            <p:fltVal val="0.95"/>
                                          </p:val>
                                        </p:tav>
                                        <p:tav tm="100000">
                                          <p:val>
                                            <p:strVal val="#ppt_x"/>
                                          </p:val>
                                        </p:tav>
                                      </p:tavLst>
                                    </p:anim>
                                    <p:anim calcmode="lin" valueType="num">
                                      <p:cBhvr>
                                        <p:cTn id="9" dur="2000" fill="hold"/>
                                        <p:tgtEl>
                                          <p:spTgt spid="2052"/>
                                        </p:tgtEl>
                                        <p:attrNameLst>
                                          <p:attrName>ppt_y</p:attrName>
                                        </p:attrNameLst>
                                      </p:cBhvr>
                                      <p:tavLst>
                                        <p:tav tm="0">
                                          <p:val>
                                            <p:strVal val="#ppt_y"/>
                                          </p:val>
                                        </p:tav>
                                        <p:tav tm="100000">
                                          <p:val>
                                            <p:strVal val="#ppt_y"/>
                                          </p:val>
                                        </p:tav>
                                      </p:tavLst>
                                    </p:anim>
                                    <p:animEffect transition="in" filter="fade">
                                      <p:cBhvr>
                                        <p:cTn id="10" dur="2000"/>
                                        <p:tgtEl>
                                          <p:spTgt spid="205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2051">
                                            <p:txEl>
                                              <p:pRg st="0" end="0"/>
                                            </p:txEl>
                                          </p:spTgt>
                                        </p:tgtEl>
                                        <p:attrNameLst>
                                          <p:attrName>style.visibility</p:attrName>
                                        </p:attrNameLst>
                                      </p:cBhvr>
                                      <p:to>
                                        <p:strVal val="visible"/>
                                      </p:to>
                                    </p:set>
                                    <p:animEffect transition="in" filter="barn(inHorizontal)">
                                      <p:cBhvr>
                                        <p:cTn id="15" dur="3000"/>
                                        <p:tgtEl>
                                          <p:spTgt spid="205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2051">
                                            <p:txEl>
                                              <p:pRg st="1" end="1"/>
                                            </p:txEl>
                                          </p:spTgt>
                                        </p:tgtEl>
                                        <p:attrNameLst>
                                          <p:attrName>style.visibility</p:attrName>
                                        </p:attrNameLst>
                                      </p:cBhvr>
                                      <p:to>
                                        <p:strVal val="visible"/>
                                      </p:to>
                                    </p:set>
                                    <p:animEffect transition="in" filter="barn(inHorizontal)">
                                      <p:cBhvr>
                                        <p:cTn id="20" dur="3000"/>
                                        <p:tgtEl>
                                          <p:spTgt spid="205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2051">
                                            <p:txEl>
                                              <p:pRg st="2" end="2"/>
                                            </p:txEl>
                                          </p:spTgt>
                                        </p:tgtEl>
                                        <p:attrNameLst>
                                          <p:attrName>style.visibility</p:attrName>
                                        </p:attrNameLst>
                                      </p:cBhvr>
                                      <p:to>
                                        <p:strVal val="visible"/>
                                      </p:to>
                                    </p:set>
                                    <p:animEffect transition="in" filter="barn(inHorizontal)">
                                      <p:cBhvr>
                                        <p:cTn id="25" dur="3000"/>
                                        <p:tgtEl>
                                          <p:spTgt spid="205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2051">
                                            <p:txEl>
                                              <p:pRg st="3" end="3"/>
                                            </p:txEl>
                                          </p:spTgt>
                                        </p:tgtEl>
                                        <p:attrNameLst>
                                          <p:attrName>style.visibility</p:attrName>
                                        </p:attrNameLst>
                                      </p:cBhvr>
                                      <p:to>
                                        <p:strVal val="visible"/>
                                      </p:to>
                                    </p:set>
                                    <p:animEffect transition="in" filter="barn(inHorizontal)">
                                      <p:cBhvr>
                                        <p:cTn id="30" dur="3000"/>
                                        <p:tgtEl>
                                          <p:spTgt spid="2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P spid="205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87FF67F-93FA-471C-BD1E-E38C1E9A1641}"/>
              </a:ext>
            </a:extLst>
          </p:cNvPr>
          <p:cNvSpPr>
            <a:spLocks noGrp="1"/>
          </p:cNvSpPr>
          <p:nvPr>
            <p:ph type="sldNum" sz="quarter" idx="10"/>
          </p:nvPr>
        </p:nvSpPr>
        <p:spPr/>
        <p:txBody>
          <a:bodyPr/>
          <a:lstStyle/>
          <a:p>
            <a:fld id="{F07E033E-5BB8-47CC-8285-B304F8148A68}" type="slidenum">
              <a:rPr lang="en-US" altLang="en-US"/>
              <a:pPr/>
              <a:t>10</a:t>
            </a:fld>
            <a:endParaRPr lang="en-US" altLang="en-US"/>
          </a:p>
        </p:txBody>
      </p:sp>
      <p:sp>
        <p:nvSpPr>
          <p:cNvPr id="6" name="Date Placeholder 4">
            <a:extLst>
              <a:ext uri="{FF2B5EF4-FFF2-40B4-BE49-F238E27FC236}">
                <a16:creationId xmlns:a16="http://schemas.microsoft.com/office/drawing/2014/main" id="{0385F752-6C47-4C4D-8E60-D61CF8B144D3}"/>
              </a:ext>
            </a:extLst>
          </p:cNvPr>
          <p:cNvSpPr>
            <a:spLocks noGrp="1"/>
          </p:cNvSpPr>
          <p:nvPr>
            <p:ph type="dt" sz="half" idx="11"/>
          </p:nvPr>
        </p:nvSpPr>
        <p:spPr/>
        <p:txBody>
          <a:bodyPr/>
          <a:lstStyle/>
          <a:p>
            <a:fld id="{D025F388-7C19-40F9-81E8-C9F7E4438927}" type="datetime1">
              <a:rPr lang="en-US" altLang="en-US"/>
              <a:pPr/>
              <a:t>10/8/2021</a:t>
            </a:fld>
            <a:endParaRPr lang="en-US" altLang="en-US"/>
          </a:p>
        </p:txBody>
      </p:sp>
      <p:sp>
        <p:nvSpPr>
          <p:cNvPr id="7" name="Footer Placeholder 5">
            <a:extLst>
              <a:ext uri="{FF2B5EF4-FFF2-40B4-BE49-F238E27FC236}">
                <a16:creationId xmlns:a16="http://schemas.microsoft.com/office/drawing/2014/main" id="{DC434D76-D5CE-4CAF-953D-1151FB19CD19}"/>
              </a:ext>
            </a:extLst>
          </p:cNvPr>
          <p:cNvSpPr>
            <a:spLocks noGrp="1"/>
          </p:cNvSpPr>
          <p:nvPr>
            <p:ph type="ftr" sz="quarter" idx="12"/>
          </p:nvPr>
        </p:nvSpPr>
        <p:spPr/>
        <p:txBody>
          <a:bodyPr/>
          <a:lstStyle/>
          <a:p>
            <a:r>
              <a:rPr lang="en-US" altLang="en-US"/>
              <a:t>Chuong 7 Cac phep dinh vi dia chi</a:t>
            </a:r>
          </a:p>
        </p:txBody>
      </p:sp>
      <p:sp>
        <p:nvSpPr>
          <p:cNvPr id="24578" name="Rectangle 2">
            <a:extLst>
              <a:ext uri="{FF2B5EF4-FFF2-40B4-BE49-F238E27FC236}">
                <a16:creationId xmlns:a16="http://schemas.microsoft.com/office/drawing/2014/main" id="{AF28E66F-2190-4ED1-8D5C-37D09B6CBBDD}"/>
              </a:ext>
            </a:extLst>
          </p:cNvPr>
          <p:cNvSpPr>
            <a:spLocks noGrp="1" noChangeArrowheads="1"/>
          </p:cNvSpPr>
          <p:nvPr>
            <p:ph type="title"/>
          </p:nvPr>
        </p:nvSpPr>
        <p:spPr/>
        <p:txBody>
          <a:bodyPr/>
          <a:lstStyle/>
          <a:p>
            <a:r>
              <a:rPr lang="en-US" altLang="en-US">
                <a:latin typeface="VNI-Times" pitchFamily="2" charset="0"/>
              </a:rPr>
              <a:t>TOAÙN TÖÛ PTR</a:t>
            </a:r>
          </a:p>
        </p:txBody>
      </p:sp>
      <p:sp>
        <p:nvSpPr>
          <p:cNvPr id="24579" name="Rectangle 3">
            <a:extLst>
              <a:ext uri="{FF2B5EF4-FFF2-40B4-BE49-F238E27FC236}">
                <a16:creationId xmlns:a16="http://schemas.microsoft.com/office/drawing/2014/main" id="{D596D009-1E75-4453-BEE4-AB96A2FBBBBC}"/>
              </a:ext>
            </a:extLst>
          </p:cNvPr>
          <p:cNvSpPr>
            <a:spLocks noGrp="1" noChangeArrowheads="1"/>
          </p:cNvSpPr>
          <p:nvPr>
            <p:ph type="body" idx="1"/>
          </p:nvPr>
        </p:nvSpPr>
        <p:spPr>
          <a:xfrm>
            <a:off x="457200" y="1600200"/>
            <a:ext cx="8229600" cy="3276600"/>
          </a:xfrm>
        </p:spPr>
        <p:txBody>
          <a:bodyPr/>
          <a:lstStyle/>
          <a:p>
            <a:pPr>
              <a:lnSpc>
                <a:spcPct val="80000"/>
              </a:lnSpc>
              <a:buFont typeface="Wingdings" panose="05000000000000000000" pitchFamily="2" charset="2"/>
              <a:buNone/>
            </a:pPr>
            <a:r>
              <a:rPr lang="en-US" altLang="en-US" sz="2800" b="1">
                <a:latin typeface="VNI-Times" pitchFamily="2" charset="0"/>
              </a:rPr>
              <a:t>Cuù phaùp :  </a:t>
            </a:r>
            <a:r>
              <a:rPr lang="en-US" altLang="en-US" b="1">
                <a:solidFill>
                  <a:srgbClr val="FFFF66"/>
                </a:solidFill>
                <a:latin typeface="VNI-Times" pitchFamily="2" charset="0"/>
              </a:rPr>
              <a:t>type  PTR expression</a:t>
            </a:r>
          </a:p>
          <a:p>
            <a:pPr>
              <a:lnSpc>
                <a:spcPct val="80000"/>
              </a:lnSpc>
              <a:buFont typeface="Wingdings" panose="05000000000000000000" pitchFamily="2" charset="2"/>
              <a:buBlip>
                <a:blip r:embed="rId2"/>
              </a:buBlip>
            </a:pPr>
            <a:r>
              <a:rPr lang="en-US" altLang="en-US" sz="2800" b="1">
                <a:latin typeface="VNI-Times" pitchFamily="2" charset="0"/>
              </a:rPr>
              <a:t>Cho pheùp thay ñoåi daïng cuûa expression</a:t>
            </a:r>
            <a:br>
              <a:rPr lang="en-US" altLang="en-US" sz="2800" b="1">
                <a:latin typeface="VNI-Times" pitchFamily="2" charset="0"/>
              </a:rPr>
            </a:br>
            <a:endParaRPr lang="en-US" altLang="en-US" sz="2800" b="1">
              <a:latin typeface="VNI-Times" pitchFamily="2" charset="0"/>
            </a:endParaRPr>
          </a:p>
          <a:p>
            <a:pPr>
              <a:lnSpc>
                <a:spcPct val="80000"/>
              </a:lnSpc>
              <a:buFont typeface="Wingdings" panose="05000000000000000000" pitchFamily="2" charset="2"/>
              <a:buBlip>
                <a:blip r:embed="rId2"/>
              </a:buBlip>
            </a:pPr>
            <a:r>
              <a:rPr lang="en-US" altLang="en-US" sz="2800" b="1">
                <a:latin typeface="VNI-Times" pitchFamily="2" charset="0"/>
              </a:rPr>
              <a:t>neáu expr laø 1 </a:t>
            </a:r>
            <a:r>
              <a:rPr lang="en-US" altLang="en-US" sz="2800" b="1">
                <a:solidFill>
                  <a:srgbClr val="FFFF00"/>
                </a:solidFill>
                <a:latin typeface="VNI-Times" pitchFamily="2" charset="0"/>
              </a:rPr>
              <a:t>bieán</a:t>
            </a:r>
            <a:r>
              <a:rPr lang="en-US" altLang="en-US" sz="2800" b="1">
                <a:latin typeface="VNI-Times" pitchFamily="2" charset="0"/>
              </a:rPr>
              <a:t> | </a:t>
            </a:r>
            <a:r>
              <a:rPr lang="en-US" altLang="en-US" sz="2800" b="1">
                <a:solidFill>
                  <a:srgbClr val="FF9900"/>
                </a:solidFill>
                <a:latin typeface="VNI-Times" pitchFamily="2" charset="0"/>
              </a:rPr>
              <a:t>toaùn haïng boä nhôù</a:t>
            </a:r>
            <a:r>
              <a:rPr lang="en-US" altLang="en-US" sz="2800" b="1">
                <a:latin typeface="VNI-Times" pitchFamily="2" charset="0"/>
              </a:rPr>
              <a:t> thì type coù theå laø byte , word hay dword.</a:t>
            </a:r>
            <a:br>
              <a:rPr lang="en-US" altLang="en-US" sz="2800" b="1">
                <a:latin typeface="VNI-Times" pitchFamily="2" charset="0"/>
              </a:rPr>
            </a:br>
            <a:endParaRPr lang="en-US" altLang="en-US" sz="2800" b="1">
              <a:latin typeface="VNI-Times" pitchFamily="2" charset="0"/>
            </a:endParaRPr>
          </a:p>
          <a:p>
            <a:pPr>
              <a:lnSpc>
                <a:spcPct val="80000"/>
              </a:lnSpc>
              <a:buFont typeface="Wingdings" panose="05000000000000000000" pitchFamily="2" charset="2"/>
              <a:buBlip>
                <a:blip r:embed="rId2"/>
              </a:buBlip>
            </a:pPr>
            <a:r>
              <a:rPr lang="en-US" altLang="en-US" sz="2800" b="1">
                <a:latin typeface="VNI-Times" pitchFamily="2" charset="0"/>
              </a:rPr>
              <a:t>Neáu expr laø 1 nhaõn thì type coù theå laø near hay far. </a:t>
            </a:r>
          </a:p>
        </p:txBody>
      </p:sp>
      <p:sp>
        <p:nvSpPr>
          <p:cNvPr id="24580" name="Text Box 4">
            <a:extLst>
              <a:ext uri="{FF2B5EF4-FFF2-40B4-BE49-F238E27FC236}">
                <a16:creationId xmlns:a16="http://schemas.microsoft.com/office/drawing/2014/main" id="{DB2AC2D7-4C87-4FFA-ADC0-9F4F97A1CA08}"/>
              </a:ext>
            </a:extLst>
          </p:cNvPr>
          <p:cNvSpPr txBox="1">
            <a:spLocks noChangeArrowheads="1"/>
          </p:cNvSpPr>
          <p:nvPr/>
        </p:nvSpPr>
        <p:spPr bwMode="auto">
          <a:xfrm>
            <a:off x="-152400" y="4724400"/>
            <a:ext cx="94488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Ex : mov ax, word ptr var1  ; </a:t>
            </a:r>
            <a:r>
              <a:rPr lang="en-US" altLang="en-US" sz="2800" b="1">
                <a:latin typeface="VNI-Times" pitchFamily="2" charset="0"/>
              </a:rPr>
              <a:t>var1 laø toaùn haïng kieåu Word</a:t>
            </a:r>
          </a:p>
          <a:p>
            <a:pPr>
              <a:spcBef>
                <a:spcPct val="50000"/>
              </a:spcBef>
            </a:pPr>
            <a:r>
              <a:rPr lang="en-US" altLang="en-US" sz="2800" b="1">
                <a:latin typeface="VNI-Times" pitchFamily="2" charset="0"/>
              </a:rPr>
              <a:t>        mov bl , byte ptr var2  ; var2  laø toaùn haïng kieåu byte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702663EE-B48B-4BB4-B1F1-0FA6B16C591B}"/>
              </a:ext>
            </a:extLst>
          </p:cNvPr>
          <p:cNvSpPr>
            <a:spLocks noGrp="1"/>
          </p:cNvSpPr>
          <p:nvPr>
            <p:ph type="sldNum" sz="quarter" idx="10"/>
          </p:nvPr>
        </p:nvSpPr>
        <p:spPr/>
        <p:txBody>
          <a:bodyPr/>
          <a:lstStyle/>
          <a:p>
            <a:fld id="{448EA010-6CCB-419B-88A4-B286F2DED13F}" type="slidenum">
              <a:rPr lang="en-US" altLang="en-US"/>
              <a:pPr/>
              <a:t>11</a:t>
            </a:fld>
            <a:endParaRPr lang="en-US" altLang="en-US"/>
          </a:p>
        </p:txBody>
      </p:sp>
      <p:sp>
        <p:nvSpPr>
          <p:cNvPr id="7" name="Date Placeholder 3">
            <a:extLst>
              <a:ext uri="{FF2B5EF4-FFF2-40B4-BE49-F238E27FC236}">
                <a16:creationId xmlns:a16="http://schemas.microsoft.com/office/drawing/2014/main" id="{26A04D91-85DE-42F5-91E3-78893D14AE39}"/>
              </a:ext>
            </a:extLst>
          </p:cNvPr>
          <p:cNvSpPr>
            <a:spLocks noGrp="1"/>
          </p:cNvSpPr>
          <p:nvPr>
            <p:ph type="dt" sz="half" idx="11"/>
          </p:nvPr>
        </p:nvSpPr>
        <p:spPr/>
        <p:txBody>
          <a:bodyPr/>
          <a:lstStyle/>
          <a:p>
            <a:fld id="{F8E4BB3B-9F15-4A7E-BE16-BE62EBE3BB50}" type="datetime1">
              <a:rPr lang="en-US" altLang="en-US"/>
              <a:pPr/>
              <a:t>10/8/2021</a:t>
            </a:fld>
            <a:endParaRPr lang="en-US" altLang="en-US"/>
          </a:p>
        </p:txBody>
      </p:sp>
      <p:sp>
        <p:nvSpPr>
          <p:cNvPr id="8" name="Footer Placeholder 4">
            <a:extLst>
              <a:ext uri="{FF2B5EF4-FFF2-40B4-BE49-F238E27FC236}">
                <a16:creationId xmlns:a16="http://schemas.microsoft.com/office/drawing/2014/main" id="{063B690D-EF3D-401E-BCB2-81918483CBBE}"/>
              </a:ext>
            </a:extLst>
          </p:cNvPr>
          <p:cNvSpPr>
            <a:spLocks noGrp="1"/>
          </p:cNvSpPr>
          <p:nvPr>
            <p:ph type="ftr" sz="quarter" idx="12"/>
          </p:nvPr>
        </p:nvSpPr>
        <p:spPr/>
        <p:txBody>
          <a:bodyPr/>
          <a:lstStyle/>
          <a:p>
            <a:r>
              <a:rPr lang="en-US" altLang="en-US"/>
              <a:t>Chuong 7 Cac phep dinh vi dia chi</a:t>
            </a:r>
          </a:p>
        </p:txBody>
      </p:sp>
      <p:sp>
        <p:nvSpPr>
          <p:cNvPr id="26628" name="Rectangle 4">
            <a:extLst>
              <a:ext uri="{FF2B5EF4-FFF2-40B4-BE49-F238E27FC236}">
                <a16:creationId xmlns:a16="http://schemas.microsoft.com/office/drawing/2014/main" id="{AA71B264-EE5A-43C6-A3C0-291896022587}"/>
              </a:ext>
            </a:extLst>
          </p:cNvPr>
          <p:cNvSpPr>
            <a:spLocks noGrp="1" noChangeArrowheads="1"/>
          </p:cNvSpPr>
          <p:nvPr>
            <p:ph type="title"/>
          </p:nvPr>
        </p:nvSpPr>
        <p:spPr/>
        <p:txBody>
          <a:bodyPr/>
          <a:lstStyle/>
          <a:p>
            <a:r>
              <a:rPr lang="en-US" altLang="en-US">
                <a:latin typeface="VNI-Times" pitchFamily="2" charset="0"/>
              </a:rPr>
              <a:t>Toaùn haïng (Operand)</a:t>
            </a:r>
          </a:p>
        </p:txBody>
      </p:sp>
      <p:sp>
        <p:nvSpPr>
          <p:cNvPr id="26629" name="Rectangle 5">
            <a:extLst>
              <a:ext uri="{FF2B5EF4-FFF2-40B4-BE49-F238E27FC236}">
                <a16:creationId xmlns:a16="http://schemas.microsoft.com/office/drawing/2014/main" id="{7D7C60A9-C9B7-4D1F-A4CC-CEE97520FBB0}"/>
              </a:ext>
            </a:extLst>
          </p:cNvPr>
          <p:cNvSpPr>
            <a:spLocks noChangeArrowheads="1"/>
          </p:cNvSpPr>
          <p:nvPr/>
        </p:nvSpPr>
        <p:spPr bwMode="auto">
          <a:xfrm>
            <a:off x="314325" y="1524000"/>
            <a:ext cx="86868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VNI-Times" pitchFamily="2" charset="0"/>
              </a:rPr>
              <a:t>Caùc toaùn haïng chæ ra nôi chöùa döõ lieäu cho 1 leänh , chæ thò. </a:t>
            </a:r>
          </a:p>
        </p:txBody>
      </p:sp>
      <p:sp>
        <p:nvSpPr>
          <p:cNvPr id="26630" name="Rectangle 6">
            <a:extLst>
              <a:ext uri="{FF2B5EF4-FFF2-40B4-BE49-F238E27FC236}">
                <a16:creationId xmlns:a16="http://schemas.microsoft.com/office/drawing/2014/main" id="{15A4EC50-2999-4C6D-8F98-491A7766EB02}"/>
              </a:ext>
            </a:extLst>
          </p:cNvPr>
          <p:cNvSpPr>
            <a:spLocks noChangeArrowheads="1"/>
          </p:cNvSpPr>
          <p:nvPr/>
        </p:nvSpPr>
        <p:spPr bwMode="auto">
          <a:xfrm>
            <a:off x="342900" y="3048000"/>
            <a:ext cx="86106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VNI-Times" pitchFamily="2" charset="0"/>
              </a:rPr>
              <a:t> Haàu heát caùc leänh Assembly ñeàu coù ñoái soá laø 1 hoaëc 2 toaùn haïng</a:t>
            </a:r>
          </a:p>
          <a:p>
            <a:pPr algn="ctr"/>
            <a:r>
              <a:rPr lang="en-US" altLang="en-US" sz="2400" b="1">
                <a:latin typeface="VNI-Times" pitchFamily="2" charset="0"/>
              </a:rPr>
              <a:t>Coù 1 soá leänh chæ coù 1 toaùn haïng nhö  RET, CLC.</a:t>
            </a:r>
          </a:p>
          <a:p>
            <a:pPr algn="ctr"/>
            <a:endParaRPr lang="en-US" altLang="en-US" sz="2400" b="1">
              <a:latin typeface="VNI-Times" pitchFamily="2" charset="0"/>
            </a:endParaRPr>
          </a:p>
        </p:txBody>
      </p:sp>
      <p:sp>
        <p:nvSpPr>
          <p:cNvPr id="26631" name="Text Box 7">
            <a:extLst>
              <a:ext uri="{FF2B5EF4-FFF2-40B4-BE49-F238E27FC236}">
                <a16:creationId xmlns:a16="http://schemas.microsoft.com/office/drawing/2014/main" id="{9290FE98-B524-41EB-8B78-0B860EE4446B}"/>
              </a:ext>
            </a:extLst>
          </p:cNvPr>
          <p:cNvSpPr txBox="1">
            <a:spLocks noChangeArrowheads="1"/>
          </p:cNvSpPr>
          <p:nvPr/>
        </p:nvSpPr>
        <p:spPr bwMode="auto">
          <a:xfrm>
            <a:off x="381000" y="4343400"/>
            <a:ext cx="85344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latin typeface="VNI-Times" pitchFamily="2" charset="0"/>
              </a:rPr>
              <a:t>Vôùi caùc leänh 2 toaùn haïng thì toaùn haïng thöù 2 laø toaùn haïng nguoàn (source) – chöùa döõ lieäu hoaëc ñòa chæ cuûa döõ lieäu.</a:t>
            </a:r>
          </a:p>
          <a:p>
            <a:pPr>
              <a:spcBef>
                <a:spcPct val="50000"/>
              </a:spcBef>
            </a:pPr>
            <a:endParaRPr lang="en-US" altLang="en-US" sz="2400" b="1">
              <a:latin typeface="VNI-Times"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D7C4306A-D4BE-4C00-9C31-40A36B431ADF}"/>
              </a:ext>
            </a:extLst>
          </p:cNvPr>
          <p:cNvSpPr>
            <a:spLocks noGrp="1"/>
          </p:cNvSpPr>
          <p:nvPr>
            <p:ph type="sldNum" sz="quarter" idx="10"/>
          </p:nvPr>
        </p:nvSpPr>
        <p:spPr/>
        <p:txBody>
          <a:bodyPr/>
          <a:lstStyle/>
          <a:p>
            <a:fld id="{64A2615B-19F9-4AEB-9891-3705A6972393}" type="slidenum">
              <a:rPr lang="en-US" altLang="en-US"/>
              <a:pPr/>
              <a:t>12</a:t>
            </a:fld>
            <a:endParaRPr lang="en-US" altLang="en-US"/>
          </a:p>
        </p:txBody>
      </p:sp>
      <p:sp>
        <p:nvSpPr>
          <p:cNvPr id="7" name="Date Placeholder 3">
            <a:extLst>
              <a:ext uri="{FF2B5EF4-FFF2-40B4-BE49-F238E27FC236}">
                <a16:creationId xmlns:a16="http://schemas.microsoft.com/office/drawing/2014/main" id="{5D13E58A-0C57-42CF-9FE6-9E9DEE60702A}"/>
              </a:ext>
            </a:extLst>
          </p:cNvPr>
          <p:cNvSpPr>
            <a:spLocks noGrp="1"/>
          </p:cNvSpPr>
          <p:nvPr>
            <p:ph type="dt" sz="half" idx="11"/>
          </p:nvPr>
        </p:nvSpPr>
        <p:spPr/>
        <p:txBody>
          <a:bodyPr/>
          <a:lstStyle/>
          <a:p>
            <a:fld id="{A938847F-4339-410C-ACC8-AF754DEAC209}" type="datetime1">
              <a:rPr lang="en-US" altLang="en-US"/>
              <a:pPr/>
              <a:t>10/8/2021</a:t>
            </a:fld>
            <a:endParaRPr lang="en-US" altLang="en-US"/>
          </a:p>
        </p:txBody>
      </p:sp>
      <p:sp>
        <p:nvSpPr>
          <p:cNvPr id="8" name="Footer Placeholder 4">
            <a:extLst>
              <a:ext uri="{FF2B5EF4-FFF2-40B4-BE49-F238E27FC236}">
                <a16:creationId xmlns:a16="http://schemas.microsoft.com/office/drawing/2014/main" id="{40A60C8C-75E8-40BC-9A90-B4468D6A7CB0}"/>
              </a:ext>
            </a:extLst>
          </p:cNvPr>
          <p:cNvSpPr>
            <a:spLocks noGrp="1"/>
          </p:cNvSpPr>
          <p:nvPr>
            <p:ph type="ftr" sz="quarter" idx="12"/>
          </p:nvPr>
        </p:nvSpPr>
        <p:spPr/>
        <p:txBody>
          <a:bodyPr/>
          <a:lstStyle/>
          <a:p>
            <a:r>
              <a:rPr lang="en-US" altLang="en-US"/>
              <a:t>Chuong 7 Cac phep dinh vi dia chi</a:t>
            </a:r>
          </a:p>
        </p:txBody>
      </p:sp>
      <p:sp>
        <p:nvSpPr>
          <p:cNvPr id="35842" name="Rectangle 2">
            <a:extLst>
              <a:ext uri="{FF2B5EF4-FFF2-40B4-BE49-F238E27FC236}">
                <a16:creationId xmlns:a16="http://schemas.microsoft.com/office/drawing/2014/main" id="{52D729F9-6073-4823-8385-63604C3A0A58}"/>
              </a:ext>
            </a:extLst>
          </p:cNvPr>
          <p:cNvSpPr>
            <a:spLocks noGrp="1" noChangeArrowheads="1"/>
          </p:cNvSpPr>
          <p:nvPr>
            <p:ph type="title"/>
          </p:nvPr>
        </p:nvSpPr>
        <p:spPr/>
        <p:txBody>
          <a:bodyPr/>
          <a:lstStyle/>
          <a:p>
            <a:r>
              <a:rPr lang="en-US" altLang="en-US">
                <a:latin typeface="VNI-Times" pitchFamily="2" charset="0"/>
              </a:rPr>
              <a:t>Toaùn haïng (Operand)</a:t>
            </a:r>
          </a:p>
        </p:txBody>
      </p:sp>
      <p:sp>
        <p:nvSpPr>
          <p:cNvPr id="35843" name="Rectangle 3">
            <a:extLst>
              <a:ext uri="{FF2B5EF4-FFF2-40B4-BE49-F238E27FC236}">
                <a16:creationId xmlns:a16="http://schemas.microsoft.com/office/drawing/2014/main" id="{87056D0E-80A3-494B-925E-674CFF27EDBE}"/>
              </a:ext>
            </a:extLst>
          </p:cNvPr>
          <p:cNvSpPr>
            <a:spLocks noChangeArrowheads="1"/>
          </p:cNvSpPr>
          <p:nvPr/>
        </p:nvSpPr>
        <p:spPr bwMode="auto">
          <a:xfrm>
            <a:off x="371475" y="1295400"/>
            <a:ext cx="8772525"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Blip>
                <a:blip r:embed="rId2"/>
              </a:buBlip>
            </a:pPr>
            <a:r>
              <a:rPr lang="en-US" altLang="en-US" sz="2400" b="1">
                <a:latin typeface="VNI-Times" pitchFamily="2" charset="0"/>
              </a:rPr>
              <a:t> Toaùn haïng ñích giöõ keát quaû (neáu coù yeâu caàu) sau khi </a:t>
            </a:r>
          </a:p>
          <a:p>
            <a:r>
              <a:rPr lang="en-US" altLang="en-US" sz="2400" b="1">
                <a:latin typeface="VNI-Times" pitchFamily="2" charset="0"/>
              </a:rPr>
              <a:t>thi haønh leänh. </a:t>
            </a:r>
          </a:p>
          <a:p>
            <a:pPr>
              <a:buFontTx/>
              <a:buBlip>
                <a:blip r:embed="rId2"/>
              </a:buBlip>
            </a:pPr>
            <a:r>
              <a:rPr lang="en-US" altLang="en-US" sz="2400" b="1">
                <a:latin typeface="VNI-Times" pitchFamily="2" charset="0"/>
              </a:rPr>
              <a:t> Toaùn haïng ñích coù theå laø thanh ghi hay Boä nhôù.</a:t>
            </a:r>
            <a:endParaRPr lang="en-US" altLang="en-US" sz="2000" b="1">
              <a:latin typeface="VNI-Times" pitchFamily="2" charset="0"/>
            </a:endParaRPr>
          </a:p>
        </p:txBody>
      </p:sp>
      <p:sp>
        <p:nvSpPr>
          <p:cNvPr id="35844" name="Rectangle 4">
            <a:extLst>
              <a:ext uri="{FF2B5EF4-FFF2-40B4-BE49-F238E27FC236}">
                <a16:creationId xmlns:a16="http://schemas.microsoft.com/office/drawing/2014/main" id="{34C8599B-DEE0-4573-88DE-EFCB042CBA22}"/>
              </a:ext>
            </a:extLst>
          </p:cNvPr>
          <p:cNvSpPr>
            <a:spLocks noChangeArrowheads="1"/>
          </p:cNvSpPr>
          <p:nvPr/>
        </p:nvSpPr>
        <p:spPr bwMode="auto">
          <a:xfrm>
            <a:off x="266700" y="3200400"/>
            <a:ext cx="86106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latin typeface="VNI-Times" pitchFamily="2" charset="0"/>
              </a:rPr>
              <a:t>Toaùn haïng nguoàn coù theå laø thanh ghi, boä nhôù hay 1 giaù trò </a:t>
            </a:r>
          </a:p>
          <a:p>
            <a:r>
              <a:rPr lang="en-US" altLang="en-US" sz="2400" b="1">
                <a:latin typeface="VNI-Times" pitchFamily="2" charset="0"/>
              </a:rPr>
              <a:t>töùc thôøi .</a:t>
            </a:r>
          </a:p>
          <a:p>
            <a:r>
              <a:rPr lang="en-US" altLang="en-US" sz="2400" b="1">
                <a:latin typeface="VNI-Times" pitchFamily="2" charset="0"/>
              </a:rPr>
              <a:t>Toaùn haïng soá töùc thôøi coù theå laø soá trong caùc heä ñeám khaùc nhau</a:t>
            </a:r>
            <a:br>
              <a:rPr lang="en-US" altLang="en-US" sz="2400" b="1">
                <a:latin typeface="VNI-Times" pitchFamily="2" charset="0"/>
              </a:rPr>
            </a:br>
            <a:r>
              <a:rPr lang="en-US" altLang="en-US" sz="2400" b="1">
                <a:latin typeface="VNI-Times" pitchFamily="2" charset="0"/>
              </a:rPr>
              <a:t>vaø ñöôïc vieát theo qui ñònh sau :</a:t>
            </a:r>
          </a:p>
        </p:txBody>
      </p:sp>
      <p:sp>
        <p:nvSpPr>
          <p:cNvPr id="35846" name="Text Box 6">
            <a:extLst>
              <a:ext uri="{FF2B5EF4-FFF2-40B4-BE49-F238E27FC236}">
                <a16:creationId xmlns:a16="http://schemas.microsoft.com/office/drawing/2014/main" id="{BB0648E5-038A-4086-B106-6C7FECFF088A}"/>
              </a:ext>
            </a:extLst>
          </p:cNvPr>
          <p:cNvSpPr txBox="1">
            <a:spLocks noChangeArrowheads="1"/>
          </p:cNvSpPr>
          <p:nvPr/>
        </p:nvSpPr>
        <p:spPr bwMode="auto">
          <a:xfrm>
            <a:off x="228600" y="4953000"/>
            <a:ext cx="86868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latin typeface="VNI-Times" pitchFamily="2" charset="0"/>
              </a:rPr>
              <a:t>Soá heä 2 : xxxxxxxxB  (x laø bit nhò phaân)</a:t>
            </a:r>
          </a:p>
          <a:p>
            <a:r>
              <a:rPr lang="en-US" altLang="en-US" sz="2400" b="1">
                <a:latin typeface="VNI-Times" pitchFamily="2" charset="0"/>
              </a:rPr>
              <a:t>Soá heä 10 : xxxxxD hay xxxxx  (x laø 1 soá heä 10)</a:t>
            </a:r>
          </a:p>
          <a:p>
            <a:r>
              <a:rPr lang="en-US" altLang="en-US" sz="2400" b="1">
                <a:latin typeface="VNI-Times" pitchFamily="2" charset="0"/>
              </a:rPr>
              <a:t>Soá heä 16 : xxxxH vaø baét ñaàu baèng soá (x laø 1 soá heä 16)</a:t>
            </a:r>
          </a:p>
          <a:p>
            <a:pPr>
              <a:spcBef>
                <a:spcPct val="50000"/>
              </a:spcBef>
            </a:pPr>
            <a:endParaRPr lang="en-US" altLang="en-US" sz="2400" b="1">
              <a:latin typeface="VNI-Times"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B45E796E-2DB5-489A-B760-69C52BE10FC2}"/>
              </a:ext>
            </a:extLst>
          </p:cNvPr>
          <p:cNvSpPr>
            <a:spLocks noGrp="1"/>
          </p:cNvSpPr>
          <p:nvPr>
            <p:ph type="sldNum" sz="quarter" idx="10"/>
          </p:nvPr>
        </p:nvSpPr>
        <p:spPr/>
        <p:txBody>
          <a:bodyPr/>
          <a:lstStyle/>
          <a:p>
            <a:fld id="{B1743ECC-B7BB-4CED-9DDB-A73E148E88C7}" type="slidenum">
              <a:rPr lang="en-US" altLang="en-US"/>
              <a:pPr/>
              <a:t>13</a:t>
            </a:fld>
            <a:endParaRPr lang="en-US" altLang="en-US"/>
          </a:p>
        </p:txBody>
      </p:sp>
      <p:sp>
        <p:nvSpPr>
          <p:cNvPr id="7" name="Date Placeholder 4">
            <a:extLst>
              <a:ext uri="{FF2B5EF4-FFF2-40B4-BE49-F238E27FC236}">
                <a16:creationId xmlns:a16="http://schemas.microsoft.com/office/drawing/2014/main" id="{5642BEC6-77B9-492B-BE31-C8A749B21D1A}"/>
              </a:ext>
            </a:extLst>
          </p:cNvPr>
          <p:cNvSpPr>
            <a:spLocks noGrp="1"/>
          </p:cNvSpPr>
          <p:nvPr>
            <p:ph type="dt" sz="half" idx="11"/>
          </p:nvPr>
        </p:nvSpPr>
        <p:spPr/>
        <p:txBody>
          <a:bodyPr/>
          <a:lstStyle/>
          <a:p>
            <a:fld id="{7ADA5AFD-E879-4F91-98C9-EB28C7129519}" type="datetime1">
              <a:rPr lang="en-US" altLang="en-US"/>
              <a:pPr/>
              <a:t>10/8/2021</a:t>
            </a:fld>
            <a:endParaRPr lang="en-US" altLang="en-US"/>
          </a:p>
        </p:txBody>
      </p:sp>
      <p:sp>
        <p:nvSpPr>
          <p:cNvPr id="8" name="Footer Placeholder 5">
            <a:extLst>
              <a:ext uri="{FF2B5EF4-FFF2-40B4-BE49-F238E27FC236}">
                <a16:creationId xmlns:a16="http://schemas.microsoft.com/office/drawing/2014/main" id="{9E673B41-69EB-4EA4-B822-0FB379DAEE89}"/>
              </a:ext>
            </a:extLst>
          </p:cNvPr>
          <p:cNvSpPr>
            <a:spLocks noGrp="1"/>
          </p:cNvSpPr>
          <p:nvPr>
            <p:ph type="ftr" sz="quarter" idx="12"/>
          </p:nvPr>
        </p:nvSpPr>
        <p:spPr/>
        <p:txBody>
          <a:bodyPr/>
          <a:lstStyle/>
          <a:p>
            <a:r>
              <a:rPr lang="en-US" altLang="en-US"/>
              <a:t>Chuong 7 Cac phep dinh vi dia chi</a:t>
            </a:r>
          </a:p>
        </p:txBody>
      </p:sp>
      <p:sp>
        <p:nvSpPr>
          <p:cNvPr id="28675" name="Rectangle 3">
            <a:extLst>
              <a:ext uri="{FF2B5EF4-FFF2-40B4-BE49-F238E27FC236}">
                <a16:creationId xmlns:a16="http://schemas.microsoft.com/office/drawing/2014/main" id="{82F07979-6BDA-4171-9B9D-9127617DBA9E}"/>
              </a:ext>
            </a:extLst>
          </p:cNvPr>
          <p:cNvSpPr>
            <a:spLocks noGrp="1" noChangeArrowheads="1"/>
          </p:cNvSpPr>
          <p:nvPr>
            <p:ph type="body" idx="1"/>
          </p:nvPr>
        </p:nvSpPr>
        <p:spPr>
          <a:xfrm>
            <a:off x="228600" y="1524000"/>
            <a:ext cx="8686800" cy="1219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pPr>
            <a:r>
              <a:rPr lang="en-US" altLang="en-US" sz="3000" b="1">
                <a:latin typeface="VNI-Times" pitchFamily="2" charset="0"/>
              </a:rPr>
              <a:t>Caùch xaùc ñònh döõ lieäu trong leänh ñöôïc goïi laø cô cheá ñònh vò ñòa chæ (addressing mode) </a:t>
            </a:r>
            <a:r>
              <a:rPr lang="en-US" altLang="en-US" sz="3000" b="1">
                <a:latin typeface="VNI-Times" pitchFamily="2" charset="0"/>
                <a:sym typeface="Wingdings" panose="05000000000000000000" pitchFamily="2" charset="2"/>
              </a:rPr>
              <a:t> </a:t>
            </a:r>
            <a:r>
              <a:rPr lang="en-US" altLang="en-US" sz="3000" b="1">
                <a:latin typeface="VNI-Times" pitchFamily="2" charset="0"/>
              </a:rPr>
              <a:t>chæ ra nôi caát döõ lieäu</a:t>
            </a:r>
          </a:p>
        </p:txBody>
      </p:sp>
      <p:sp>
        <p:nvSpPr>
          <p:cNvPr id="28676" name="Rectangle 4">
            <a:extLst>
              <a:ext uri="{FF2B5EF4-FFF2-40B4-BE49-F238E27FC236}">
                <a16:creationId xmlns:a16="http://schemas.microsoft.com/office/drawing/2014/main" id="{6913C953-0B7A-442C-ABB8-4EC853266193}"/>
              </a:ext>
            </a:extLst>
          </p:cNvPr>
          <p:cNvSpPr>
            <a:spLocks noGrp="1" noChangeArrowheads="1"/>
          </p:cNvSpPr>
          <p:nvPr>
            <p:ph type="title"/>
          </p:nvPr>
        </p:nvSpPr>
        <p:spPr>
          <a:xfrm>
            <a:off x="457200" y="533400"/>
            <a:ext cx="8229600" cy="884238"/>
          </a:xfrm>
        </p:spPr>
        <p:txBody>
          <a:bodyPr/>
          <a:lstStyle/>
          <a:p>
            <a:r>
              <a:rPr lang="en-US" altLang="en-US" sz="3600" b="1">
                <a:latin typeface="VNI-Times" pitchFamily="2" charset="0"/>
              </a:rPr>
              <a:t>Cô cheá ñònh vò ñòa chæ</a:t>
            </a:r>
          </a:p>
        </p:txBody>
      </p:sp>
      <p:sp>
        <p:nvSpPr>
          <p:cNvPr id="28677" name="Rectangle 5">
            <a:extLst>
              <a:ext uri="{FF2B5EF4-FFF2-40B4-BE49-F238E27FC236}">
                <a16:creationId xmlns:a16="http://schemas.microsoft.com/office/drawing/2014/main" id="{869CD306-82B3-4CC4-AE0C-5FB1C35B273F}"/>
              </a:ext>
            </a:extLst>
          </p:cNvPr>
          <p:cNvSpPr>
            <a:spLocks noChangeArrowheads="1"/>
          </p:cNvSpPr>
          <p:nvPr/>
        </p:nvSpPr>
        <p:spPr bwMode="auto">
          <a:xfrm>
            <a:off x="457200" y="2971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80000"/>
              </a:lnSpc>
            </a:pPr>
            <a:r>
              <a:rPr lang="en-US" altLang="en-US" sz="3000" b="1">
                <a:latin typeface="VNI-Times" pitchFamily="2" charset="0"/>
              </a:rPr>
              <a:t>Cô cheá naøy chia laøm 3 loaïi : ñònh vò baèng thanh ghi, baèng giaù trò töùc thôøi vaø baèng boä nhôù.</a:t>
            </a:r>
          </a:p>
          <a:p>
            <a:pPr eaLnBrk="1" hangingPunct="1">
              <a:lnSpc>
                <a:spcPct val="80000"/>
              </a:lnSpc>
              <a:buFont typeface="Wingdings" panose="05000000000000000000" pitchFamily="2" charset="2"/>
              <a:buNone/>
            </a:pPr>
            <a:r>
              <a:rPr lang="en-US" altLang="en-US" sz="3000" b="1">
                <a:latin typeface="VNI-Times" pitchFamily="2" charset="0"/>
              </a:rPr>
              <a:t> MOV AL, BL  ; ñònh vò baèng thanh ghi</a:t>
            </a:r>
          </a:p>
          <a:p>
            <a:pPr eaLnBrk="1" hangingPunct="1">
              <a:lnSpc>
                <a:spcPct val="80000"/>
              </a:lnSpc>
              <a:buFont typeface="Wingdings" panose="05000000000000000000" pitchFamily="2" charset="2"/>
              <a:buNone/>
            </a:pPr>
            <a:r>
              <a:rPr lang="en-US" altLang="en-US" sz="3000" b="1">
                <a:latin typeface="VNI-Times" pitchFamily="2" charset="0"/>
              </a:rPr>
              <a:t> INC BX ; ñònh vò baèng thanh ghi</a:t>
            </a:r>
          </a:p>
          <a:p>
            <a:pPr eaLnBrk="1" hangingPunct="1">
              <a:lnSpc>
                <a:spcPct val="80000"/>
              </a:lnSpc>
              <a:buFont typeface="Wingdings" panose="05000000000000000000" pitchFamily="2" charset="2"/>
              <a:buNone/>
            </a:pPr>
            <a:endParaRPr lang="en-US" altLang="en-US" sz="3000" b="1">
              <a:latin typeface="VNI-Times" pitchFamily="2" charset="0"/>
            </a:endParaRPr>
          </a:p>
        </p:txBody>
      </p:sp>
      <p:sp>
        <p:nvSpPr>
          <p:cNvPr id="28679" name="Oval 7">
            <a:extLst>
              <a:ext uri="{FF2B5EF4-FFF2-40B4-BE49-F238E27FC236}">
                <a16:creationId xmlns:a16="http://schemas.microsoft.com/office/drawing/2014/main" id="{95BEC96B-D5FB-4F34-A320-9495686E8637}"/>
              </a:ext>
            </a:extLst>
          </p:cNvPr>
          <p:cNvSpPr>
            <a:spLocks noChangeArrowheads="1"/>
          </p:cNvSpPr>
          <p:nvPr/>
        </p:nvSpPr>
        <p:spPr bwMode="auto">
          <a:xfrm>
            <a:off x="4724400" y="4724400"/>
            <a:ext cx="4038600" cy="1447800"/>
          </a:xfrm>
          <a:prstGeom prst="ellipse">
            <a:avLst/>
          </a:prstGeom>
          <a:solidFill>
            <a:schemeClr val="accent1"/>
          </a:solidFill>
          <a:ln w="9525">
            <a:round/>
            <a:headEnd/>
            <a:tailEnd/>
          </a:ln>
          <a:effectLst/>
          <a:scene3d>
            <a:camera prst="legacyPerspectiveFront">
              <a:rot lat="20099999" lon="20099999" rev="0"/>
            </a:camera>
            <a:lightRig rig="legacyFlat2" dir="t"/>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b="1">
                <a:latin typeface="VNI-Times" pitchFamily="2" charset="0"/>
              </a:rPr>
              <a:t>Toaùn haïng laø Reg</a:t>
            </a:r>
          </a:p>
          <a:p>
            <a:pPr algn="ctr"/>
            <a:r>
              <a:rPr lang="en-US" altLang="en-US" b="1">
                <a:latin typeface="VNI-Times" pitchFamily="2" charset="0"/>
              </a:rPr>
              <a:t>Leänh seõ ñöôïc thöïc hieän</a:t>
            </a:r>
          </a:p>
          <a:p>
            <a:pPr algn="ctr"/>
            <a:r>
              <a:rPr lang="en-US" altLang="en-US" b="1">
                <a:latin typeface="VNI-Times" pitchFamily="2" charset="0"/>
              </a:rPr>
              <a:t>nhanh hôn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3000" fill="hold"/>
                                        <p:tgtEl>
                                          <p:spTgt spid="28675">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3000" fill="hold"/>
                                        <p:tgtEl>
                                          <p:spTgt spid="28675">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3000" fill="hold"/>
                                        <p:tgtEl>
                                          <p:spTgt spid="28675">
                                            <p:txEl>
                                              <p:pRg st="0" end="0"/>
                                            </p:txEl>
                                          </p:spTgt>
                                        </p:tgtEl>
                                        <p:attrNameLst>
                                          <p:attrName>ppt_y</p:attrName>
                                        </p:attrNameLst>
                                      </p:cBhvr>
                                      <p:tavLst>
                                        <p:tav tm="0">
                                          <p:val>
                                            <p:strVal val="#ppt_y"/>
                                          </p:val>
                                        </p:tav>
                                        <p:tav tm="100000">
                                          <p:val>
                                            <p:strVal val="#ppt_y"/>
                                          </p:val>
                                        </p:tav>
                                      </p:tavLst>
                                    </p:anim>
                                    <p:animEffect transition="in" filter="fade">
                                      <p:cBhvr>
                                        <p:cTn id="10" dur="3000"/>
                                        <p:tgtEl>
                                          <p:spTgt spid="2867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8677"/>
                                        </p:tgtEl>
                                        <p:attrNameLst>
                                          <p:attrName>style.visibility</p:attrName>
                                        </p:attrNameLst>
                                      </p:cBhvr>
                                      <p:to>
                                        <p:strVal val="visible"/>
                                      </p:to>
                                    </p:set>
                                    <p:anim calcmode="lin" valueType="num">
                                      <p:cBhvr additive="base">
                                        <p:cTn id="15" dur="5000" fill="hold"/>
                                        <p:tgtEl>
                                          <p:spTgt spid="28677"/>
                                        </p:tgtEl>
                                        <p:attrNameLst>
                                          <p:attrName>ppt_x</p:attrName>
                                        </p:attrNameLst>
                                      </p:cBhvr>
                                      <p:tavLst>
                                        <p:tav tm="0">
                                          <p:val>
                                            <p:strVal val="#ppt_x"/>
                                          </p:val>
                                        </p:tav>
                                        <p:tav tm="100000">
                                          <p:val>
                                            <p:strVal val="#ppt_x"/>
                                          </p:val>
                                        </p:tav>
                                      </p:tavLst>
                                    </p:anim>
                                    <p:anim calcmode="lin" valueType="num">
                                      <p:cBhvr additive="base">
                                        <p:cTn id="16" dur="50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8" presetClass="entr" presetSubtype="0" accel="50000" fill="hold" grpId="0" nodeType="clickEffect">
                                  <p:stCondLst>
                                    <p:cond delay="0"/>
                                  </p:stCondLst>
                                  <p:iterate type="lt">
                                    <p:tmPct val="50000"/>
                                  </p:iterate>
                                  <p:childTnLst>
                                    <p:set>
                                      <p:cBhvr>
                                        <p:cTn id="20" dur="1" fill="hold">
                                          <p:stCondLst>
                                            <p:cond delay="0"/>
                                          </p:stCondLst>
                                        </p:cTn>
                                        <p:tgtEl>
                                          <p:spTgt spid="28679"/>
                                        </p:tgtEl>
                                        <p:attrNameLst>
                                          <p:attrName>style.visibility</p:attrName>
                                        </p:attrNameLst>
                                      </p:cBhvr>
                                      <p:to>
                                        <p:strVal val="visible"/>
                                      </p:to>
                                    </p:set>
                                    <p:set>
                                      <p:cBhvr>
                                        <p:cTn id="21" dur="228" fill="hold">
                                          <p:stCondLst>
                                            <p:cond delay="0"/>
                                          </p:stCondLst>
                                        </p:cTn>
                                        <p:tgtEl>
                                          <p:spTgt spid="28679"/>
                                        </p:tgtEl>
                                        <p:attrNameLst>
                                          <p:attrName>style.rotation</p:attrName>
                                        </p:attrNameLst>
                                      </p:cBhvr>
                                      <p:to>
                                        <p:strVal val="-45.0"/>
                                      </p:to>
                                    </p:set>
                                    <p:anim calcmode="lin" valueType="num">
                                      <p:cBhvr>
                                        <p:cTn id="22" dur="228" fill="hold">
                                          <p:stCondLst>
                                            <p:cond delay="228"/>
                                          </p:stCondLst>
                                        </p:cTn>
                                        <p:tgtEl>
                                          <p:spTgt spid="28679"/>
                                        </p:tgtEl>
                                        <p:attrNameLst>
                                          <p:attrName>style.rotation</p:attrName>
                                        </p:attrNameLst>
                                      </p:cBhvr>
                                      <p:tavLst>
                                        <p:tav tm="0">
                                          <p:val>
                                            <p:fltVal val="-45"/>
                                          </p:val>
                                        </p:tav>
                                        <p:tav tm="69900">
                                          <p:val>
                                            <p:fltVal val="45"/>
                                          </p:val>
                                        </p:tav>
                                        <p:tav tm="100000">
                                          <p:val>
                                            <p:fltVal val="0"/>
                                          </p:val>
                                        </p:tav>
                                      </p:tavLst>
                                    </p:anim>
                                    <p:anim calcmode="lin" valueType="num">
                                      <p:cBhvr>
                                        <p:cTn id="23" dur="228" fill="hold">
                                          <p:stCondLst>
                                            <p:cond delay="0"/>
                                          </p:stCondLst>
                                        </p:cTn>
                                        <p:tgtEl>
                                          <p:spTgt spid="28679"/>
                                        </p:tgtEl>
                                        <p:attrNameLst>
                                          <p:attrName>ppt_y</p:attrName>
                                        </p:attrNameLst>
                                      </p:cBhvr>
                                      <p:tavLst>
                                        <p:tav tm="0">
                                          <p:val>
                                            <p:strVal val="#ppt_y-1"/>
                                          </p:val>
                                        </p:tav>
                                        <p:tav tm="100000">
                                          <p:val>
                                            <p:strVal val="#ppt_y-(0.354*#ppt_w-0.172*#ppt_h)"/>
                                          </p:val>
                                        </p:tav>
                                      </p:tavLst>
                                    </p:anim>
                                    <p:anim calcmode="lin" valueType="num">
                                      <p:cBhvr>
                                        <p:cTn id="24" dur="78" decel="50000" autoRev="1" fill="hold">
                                          <p:stCondLst>
                                            <p:cond delay="228"/>
                                          </p:stCondLst>
                                        </p:cTn>
                                        <p:tgtEl>
                                          <p:spTgt spid="28679"/>
                                        </p:tgtEl>
                                        <p:attrNameLst>
                                          <p:attrName>ppt_y</p:attrName>
                                        </p:attrNameLst>
                                      </p:cBhvr>
                                      <p:tavLst>
                                        <p:tav tm="0">
                                          <p:val>
                                            <p:strVal val="#ppt_y-(0.354*#ppt_w-0.172*#ppt_h)"/>
                                          </p:val>
                                        </p:tav>
                                        <p:tav tm="100000">
                                          <p:val>
                                            <p:strVal val="#ppt_y-(0.354*#ppt_w-0.172*#ppt_h)-#ppt_h/2"/>
                                          </p:val>
                                        </p:tav>
                                      </p:tavLst>
                                    </p:anim>
                                    <p:anim calcmode="lin" valueType="num">
                                      <p:cBhvr>
                                        <p:cTn id="25" dur="68" fill="hold">
                                          <p:stCondLst>
                                            <p:cond delay="432"/>
                                          </p:stCondLst>
                                        </p:cTn>
                                        <p:tgtEl>
                                          <p:spTgt spid="28679"/>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7" grpId="0"/>
      <p:bldP spid="286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5D0751E-E225-4A9B-94A3-A118FCDDE4DA}"/>
              </a:ext>
            </a:extLst>
          </p:cNvPr>
          <p:cNvSpPr>
            <a:spLocks noGrp="1"/>
          </p:cNvSpPr>
          <p:nvPr>
            <p:ph type="sldNum" sz="quarter" idx="10"/>
          </p:nvPr>
        </p:nvSpPr>
        <p:spPr/>
        <p:txBody>
          <a:bodyPr/>
          <a:lstStyle/>
          <a:p>
            <a:fld id="{DA753119-AE43-4B57-9902-FF0A2CDF2F55}" type="slidenum">
              <a:rPr lang="en-US" altLang="en-US"/>
              <a:pPr/>
              <a:t>14</a:t>
            </a:fld>
            <a:endParaRPr lang="en-US" altLang="en-US"/>
          </a:p>
        </p:txBody>
      </p:sp>
      <p:sp>
        <p:nvSpPr>
          <p:cNvPr id="7" name="Date Placeholder 4">
            <a:extLst>
              <a:ext uri="{FF2B5EF4-FFF2-40B4-BE49-F238E27FC236}">
                <a16:creationId xmlns:a16="http://schemas.microsoft.com/office/drawing/2014/main" id="{B8581E10-F6F6-42FD-917B-6C5C9A1FF446}"/>
              </a:ext>
            </a:extLst>
          </p:cNvPr>
          <p:cNvSpPr>
            <a:spLocks noGrp="1"/>
          </p:cNvSpPr>
          <p:nvPr>
            <p:ph type="dt" sz="half" idx="11"/>
          </p:nvPr>
        </p:nvSpPr>
        <p:spPr/>
        <p:txBody>
          <a:bodyPr/>
          <a:lstStyle/>
          <a:p>
            <a:fld id="{8C95F828-7091-46DB-B17B-5BF77B75B7D2}" type="datetime1">
              <a:rPr lang="en-US" altLang="en-US"/>
              <a:pPr/>
              <a:t>10/8/2021</a:t>
            </a:fld>
            <a:endParaRPr lang="en-US" altLang="en-US"/>
          </a:p>
        </p:txBody>
      </p:sp>
      <p:sp>
        <p:nvSpPr>
          <p:cNvPr id="8" name="Footer Placeholder 5">
            <a:extLst>
              <a:ext uri="{FF2B5EF4-FFF2-40B4-BE49-F238E27FC236}">
                <a16:creationId xmlns:a16="http://schemas.microsoft.com/office/drawing/2014/main" id="{A56F928A-880A-4723-9572-98F2F83D9498}"/>
              </a:ext>
            </a:extLst>
          </p:cNvPr>
          <p:cNvSpPr>
            <a:spLocks noGrp="1"/>
          </p:cNvSpPr>
          <p:nvPr>
            <p:ph type="ftr" sz="quarter" idx="12"/>
          </p:nvPr>
        </p:nvSpPr>
        <p:spPr/>
        <p:txBody>
          <a:bodyPr/>
          <a:lstStyle/>
          <a:p>
            <a:r>
              <a:rPr lang="en-US" altLang="en-US"/>
              <a:t>Chuong 7 Cac phep dinh vi dia chi</a:t>
            </a:r>
          </a:p>
        </p:txBody>
      </p:sp>
      <p:sp>
        <p:nvSpPr>
          <p:cNvPr id="43010" name="Rectangle 2">
            <a:extLst>
              <a:ext uri="{FF2B5EF4-FFF2-40B4-BE49-F238E27FC236}">
                <a16:creationId xmlns:a16="http://schemas.microsoft.com/office/drawing/2014/main" id="{DD54E634-01DF-43DD-A7EE-E29EABAC9144}"/>
              </a:ext>
            </a:extLst>
          </p:cNvPr>
          <p:cNvSpPr>
            <a:spLocks noGrp="1" noChangeArrowheads="1"/>
          </p:cNvSpPr>
          <p:nvPr>
            <p:ph type="body" idx="1"/>
          </p:nvPr>
        </p:nvSpPr>
        <p:spPr>
          <a:xfrm>
            <a:off x="228600" y="1524000"/>
            <a:ext cx="8686800" cy="1219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pPr>
            <a:r>
              <a:rPr lang="en-US" altLang="en-US" sz="2800" b="1">
                <a:latin typeface="VNI-Times" pitchFamily="2" charset="0"/>
              </a:rPr>
              <a:t>Toaùn haïng töùc thôøi laø döõ lieäu 8 bit hay 16 bit naèm ngay trong caâu leänh.</a:t>
            </a:r>
          </a:p>
          <a:p>
            <a:pPr>
              <a:lnSpc>
                <a:spcPct val="80000"/>
              </a:lnSpc>
            </a:pPr>
            <a:r>
              <a:rPr lang="en-US" altLang="en-US" sz="2800" b="1">
                <a:latin typeface="VNI-Times" pitchFamily="2" charset="0"/>
              </a:rPr>
              <a:t>   Döõ lieäu xöû lyù ñöôïc löu ngay trong leänh</a:t>
            </a:r>
          </a:p>
          <a:p>
            <a:pPr>
              <a:lnSpc>
                <a:spcPct val="80000"/>
              </a:lnSpc>
              <a:buFont typeface="Wingdings" panose="05000000000000000000" pitchFamily="2" charset="2"/>
              <a:buNone/>
            </a:pPr>
            <a:r>
              <a:rPr lang="en-US" altLang="en-US" sz="2800" b="1">
                <a:latin typeface="VNI-Times" pitchFamily="2" charset="0"/>
              </a:rPr>
              <a:t>                      Ex :    MOV CL, 61h ; </a:t>
            </a:r>
            <a:r>
              <a:rPr lang="en-US" altLang="en-US" sz="2800" b="1">
                <a:latin typeface="VNI-Times" pitchFamily="2" charset="0"/>
                <a:sym typeface="Wingdings" panose="05000000000000000000" pitchFamily="2" charset="2"/>
              </a:rPr>
              <a:t> toaùn haïng töùc thôøi</a:t>
            </a:r>
            <a:endParaRPr lang="en-US" altLang="en-US" sz="2800" b="1">
              <a:latin typeface="VNI-Times" pitchFamily="2" charset="0"/>
            </a:endParaRPr>
          </a:p>
          <a:p>
            <a:pPr>
              <a:lnSpc>
                <a:spcPct val="80000"/>
              </a:lnSpc>
              <a:buFont typeface="Wingdings" panose="05000000000000000000" pitchFamily="2" charset="2"/>
              <a:buNone/>
            </a:pPr>
            <a:r>
              <a:rPr lang="en-US" altLang="en-US" sz="2800" b="1">
                <a:latin typeface="VNI-Times" pitchFamily="2" charset="0"/>
              </a:rPr>
              <a:t>                       Maõ maùy cuûa leänh treân laø </a:t>
            </a:r>
            <a:r>
              <a:rPr lang="en-US" altLang="en-US" sz="2800" b="1">
                <a:solidFill>
                  <a:srgbClr val="FFFF66"/>
                </a:solidFill>
                <a:latin typeface="VNI-Times" pitchFamily="2" charset="0"/>
              </a:rPr>
              <a:t>B161h</a:t>
            </a:r>
          </a:p>
        </p:txBody>
      </p:sp>
      <p:sp>
        <p:nvSpPr>
          <p:cNvPr id="43011" name="Rectangle 3">
            <a:extLst>
              <a:ext uri="{FF2B5EF4-FFF2-40B4-BE49-F238E27FC236}">
                <a16:creationId xmlns:a16="http://schemas.microsoft.com/office/drawing/2014/main" id="{7C2D2A4E-CC9E-43E1-B6AF-6974D8DEEB6E}"/>
              </a:ext>
            </a:extLst>
          </p:cNvPr>
          <p:cNvSpPr>
            <a:spLocks noGrp="1" noChangeArrowheads="1"/>
          </p:cNvSpPr>
          <p:nvPr>
            <p:ph type="title"/>
          </p:nvPr>
        </p:nvSpPr>
        <p:spPr>
          <a:xfrm>
            <a:off x="457200" y="304800"/>
            <a:ext cx="7239000" cy="838200"/>
          </a:xfrm>
        </p:spPr>
        <p:txBody>
          <a:bodyPr/>
          <a:lstStyle/>
          <a:p>
            <a:r>
              <a:rPr lang="en-US" altLang="en-US" sz="3600" b="1">
                <a:latin typeface="VNI-Times" pitchFamily="2" charset="0"/>
              </a:rPr>
              <a:t>ĐÒNH VÒ TỨC THỜI</a:t>
            </a:r>
          </a:p>
        </p:txBody>
      </p:sp>
      <p:sp>
        <p:nvSpPr>
          <p:cNvPr id="43012" name="Rectangle 4">
            <a:extLst>
              <a:ext uri="{FF2B5EF4-FFF2-40B4-BE49-F238E27FC236}">
                <a16:creationId xmlns:a16="http://schemas.microsoft.com/office/drawing/2014/main" id="{0D708B0F-0053-43EB-98D1-6A70376AA9BE}"/>
              </a:ext>
            </a:extLst>
          </p:cNvPr>
          <p:cNvSpPr>
            <a:spLocks noChangeArrowheads="1"/>
          </p:cNvSpPr>
          <p:nvPr/>
        </p:nvSpPr>
        <p:spPr bwMode="auto">
          <a:xfrm>
            <a:off x="152400" y="3352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80000"/>
              </a:lnSpc>
              <a:buFont typeface="Wingdings" panose="05000000000000000000" pitchFamily="2" charset="2"/>
              <a:buNone/>
            </a:pPr>
            <a:endParaRPr lang="en-US" altLang="en-US" sz="3000" b="1">
              <a:latin typeface="VNI-Times" pitchFamily="2" charset="0"/>
            </a:endParaRPr>
          </a:p>
        </p:txBody>
      </p:sp>
      <p:sp>
        <p:nvSpPr>
          <p:cNvPr id="43013" name="Oval 5">
            <a:extLst>
              <a:ext uri="{FF2B5EF4-FFF2-40B4-BE49-F238E27FC236}">
                <a16:creationId xmlns:a16="http://schemas.microsoft.com/office/drawing/2014/main" id="{066CDF17-55C7-4099-A2E7-97985AF2EAB7}"/>
              </a:ext>
            </a:extLst>
          </p:cNvPr>
          <p:cNvSpPr>
            <a:spLocks noChangeArrowheads="1"/>
          </p:cNvSpPr>
          <p:nvPr/>
        </p:nvSpPr>
        <p:spPr bwMode="auto">
          <a:xfrm>
            <a:off x="3810000" y="3886200"/>
            <a:ext cx="4953000" cy="23622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2800" b="1">
                <a:latin typeface="VNI-Times" pitchFamily="2" charset="0"/>
              </a:rPr>
              <a:t>Leänh seõ ñöôïc thöïc hieän</a:t>
            </a:r>
          </a:p>
          <a:p>
            <a:pPr algn="ctr"/>
            <a:r>
              <a:rPr lang="en-US" altLang="en-US" sz="2800" b="1">
                <a:latin typeface="VNI-Times" pitchFamily="2" charset="0"/>
              </a:rPr>
              <a:t>nhanh vì döõ lieäu ñöôïc laáy cuøng </a:t>
            </a:r>
          </a:p>
          <a:p>
            <a:pPr algn="ctr"/>
            <a:r>
              <a:rPr lang="en-US" altLang="en-US" sz="2800" b="1">
                <a:latin typeface="VNI-Times" pitchFamily="2" charset="0"/>
              </a:rPr>
              <a:t>vôùi leänh.</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wedge">
                                      <p:cBhvr>
                                        <p:cTn id="7" dur="2000"/>
                                        <p:tgtEl>
                                          <p:spTgt spid="4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wedge">
                                      <p:cBhvr>
                                        <p:cTn id="12" dur="2000"/>
                                        <p:tgtEl>
                                          <p:spTgt spid="43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wedge">
                                      <p:cBhvr>
                                        <p:cTn id="17" dur="2000"/>
                                        <p:tgtEl>
                                          <p:spTgt spid="430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3010">
                                            <p:txEl>
                                              <p:pRg st="3" end="3"/>
                                            </p:txEl>
                                          </p:spTgt>
                                        </p:tgtEl>
                                        <p:attrNameLst>
                                          <p:attrName>style.visibility</p:attrName>
                                        </p:attrNameLst>
                                      </p:cBhvr>
                                      <p:to>
                                        <p:strVal val="visible"/>
                                      </p:to>
                                    </p:set>
                                    <p:animEffect transition="in" filter="wedge">
                                      <p:cBhvr>
                                        <p:cTn id="22" dur="2000"/>
                                        <p:tgtEl>
                                          <p:spTgt spid="430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5" presetClass="entr" presetSubtype="0" fill="hold" grpId="0" nodeType="clickEffect">
                                  <p:stCondLst>
                                    <p:cond delay="0"/>
                                  </p:stCondLst>
                                  <p:iterate type="lt">
                                    <p:tmPct val="10000"/>
                                  </p:iterate>
                                  <p:childTnLst>
                                    <p:set>
                                      <p:cBhvr>
                                        <p:cTn id="26" dur="1" fill="hold">
                                          <p:stCondLst>
                                            <p:cond delay="0"/>
                                          </p:stCondLst>
                                        </p:cTn>
                                        <p:tgtEl>
                                          <p:spTgt spid="43013"/>
                                        </p:tgtEl>
                                        <p:attrNameLst>
                                          <p:attrName>style.visibility</p:attrName>
                                        </p:attrNameLst>
                                      </p:cBhvr>
                                      <p:to>
                                        <p:strVal val="visible"/>
                                      </p:to>
                                    </p:set>
                                    <p:animEffect transition="in" filter="fade">
                                      <p:cBhvr>
                                        <p:cTn id="27" dur="2000"/>
                                        <p:tgtEl>
                                          <p:spTgt spid="43013"/>
                                        </p:tgtEl>
                                      </p:cBhvr>
                                    </p:animEffect>
                                    <p:anim calcmode="lin" valueType="num">
                                      <p:cBhvr>
                                        <p:cTn id="28" dur="2000" fill="hold"/>
                                        <p:tgtEl>
                                          <p:spTgt spid="43013"/>
                                        </p:tgtEl>
                                        <p:attrNameLst>
                                          <p:attrName>ppt_w</p:attrName>
                                        </p:attrNameLst>
                                      </p:cBhvr>
                                      <p:tavLst>
                                        <p:tav tm="0" fmla="#ppt_w*sin(2.5*pi*$)">
                                          <p:val>
                                            <p:fltVal val="0"/>
                                          </p:val>
                                        </p:tav>
                                        <p:tav tm="100000">
                                          <p:val>
                                            <p:fltVal val="1"/>
                                          </p:val>
                                        </p:tav>
                                      </p:tavLst>
                                    </p:anim>
                                    <p:anim calcmode="lin" valueType="num">
                                      <p:cBhvr>
                                        <p:cTn id="29" dur="2000" fill="hold"/>
                                        <p:tgtEl>
                                          <p:spTgt spid="430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430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4FF0238E-D827-4D81-B37D-79B957F30ACF}"/>
              </a:ext>
            </a:extLst>
          </p:cNvPr>
          <p:cNvSpPr>
            <a:spLocks noGrp="1"/>
          </p:cNvSpPr>
          <p:nvPr>
            <p:ph type="sldNum" sz="quarter" idx="10"/>
          </p:nvPr>
        </p:nvSpPr>
        <p:spPr/>
        <p:txBody>
          <a:bodyPr/>
          <a:lstStyle/>
          <a:p>
            <a:fld id="{FADD8698-1959-4D37-9A45-1FBAAAA877B6}" type="slidenum">
              <a:rPr lang="en-US" altLang="en-US"/>
              <a:pPr/>
              <a:t>15</a:t>
            </a:fld>
            <a:endParaRPr lang="en-US" altLang="en-US"/>
          </a:p>
        </p:txBody>
      </p:sp>
      <p:sp>
        <p:nvSpPr>
          <p:cNvPr id="6" name="Date Placeholder 3">
            <a:extLst>
              <a:ext uri="{FF2B5EF4-FFF2-40B4-BE49-F238E27FC236}">
                <a16:creationId xmlns:a16="http://schemas.microsoft.com/office/drawing/2014/main" id="{F75FBC21-E480-4E40-9500-CE192A0F07DC}"/>
              </a:ext>
            </a:extLst>
          </p:cNvPr>
          <p:cNvSpPr>
            <a:spLocks noGrp="1"/>
          </p:cNvSpPr>
          <p:nvPr>
            <p:ph type="dt" sz="half" idx="11"/>
          </p:nvPr>
        </p:nvSpPr>
        <p:spPr/>
        <p:txBody>
          <a:bodyPr/>
          <a:lstStyle/>
          <a:p>
            <a:fld id="{2C963F04-728B-4601-8D49-21D7E0BA2D7F}" type="datetime1">
              <a:rPr lang="en-US" altLang="en-US"/>
              <a:pPr/>
              <a:t>10/8/2021</a:t>
            </a:fld>
            <a:endParaRPr lang="en-US" altLang="en-US"/>
          </a:p>
        </p:txBody>
      </p:sp>
      <p:sp>
        <p:nvSpPr>
          <p:cNvPr id="7" name="Footer Placeholder 4">
            <a:extLst>
              <a:ext uri="{FF2B5EF4-FFF2-40B4-BE49-F238E27FC236}">
                <a16:creationId xmlns:a16="http://schemas.microsoft.com/office/drawing/2014/main" id="{468B4D63-6981-4D96-AAFA-2BBDC23F6BE1}"/>
              </a:ext>
            </a:extLst>
          </p:cNvPr>
          <p:cNvSpPr>
            <a:spLocks noGrp="1"/>
          </p:cNvSpPr>
          <p:nvPr>
            <p:ph type="ftr" sz="quarter" idx="12"/>
          </p:nvPr>
        </p:nvSpPr>
        <p:spPr/>
        <p:txBody>
          <a:bodyPr/>
          <a:lstStyle/>
          <a:p>
            <a:r>
              <a:rPr lang="en-US" altLang="en-US"/>
              <a:t>Chuong 7 Cac phep dinh vi dia chi</a:t>
            </a:r>
          </a:p>
        </p:txBody>
      </p:sp>
      <p:sp>
        <p:nvSpPr>
          <p:cNvPr id="60418" name="Rectangle 2">
            <a:extLst>
              <a:ext uri="{FF2B5EF4-FFF2-40B4-BE49-F238E27FC236}">
                <a16:creationId xmlns:a16="http://schemas.microsoft.com/office/drawing/2014/main" id="{6307C3E0-4E36-48FC-9709-D8586AF249DA}"/>
              </a:ext>
            </a:extLst>
          </p:cNvPr>
          <p:cNvSpPr>
            <a:spLocks noGrp="1" noChangeArrowheads="1"/>
          </p:cNvSpPr>
          <p:nvPr>
            <p:ph type="title"/>
          </p:nvPr>
        </p:nvSpPr>
        <p:spPr/>
        <p:txBody>
          <a:bodyPr/>
          <a:lstStyle/>
          <a:p>
            <a:r>
              <a:rPr lang="en-US" altLang="en-US">
                <a:latin typeface="Tahoma" panose="020B0604030504040204" pitchFamily="34" charset="0"/>
              </a:rPr>
              <a:t>ĐỊNH VỊ THANH GHI</a:t>
            </a:r>
          </a:p>
        </p:txBody>
      </p:sp>
      <p:sp>
        <p:nvSpPr>
          <p:cNvPr id="60419" name="Text Box 3">
            <a:extLst>
              <a:ext uri="{FF2B5EF4-FFF2-40B4-BE49-F238E27FC236}">
                <a16:creationId xmlns:a16="http://schemas.microsoft.com/office/drawing/2014/main" id="{7EDF267B-320C-4678-B6AE-9C533C50BD8E}"/>
              </a:ext>
            </a:extLst>
          </p:cNvPr>
          <p:cNvSpPr txBox="1">
            <a:spLocks noChangeArrowheads="1"/>
          </p:cNvSpPr>
          <p:nvPr/>
        </p:nvSpPr>
        <p:spPr bwMode="auto">
          <a:xfrm>
            <a:off x="609600" y="16764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Giá trị của toán hạng được truy xuất nằm ngay trong thanh ghi của CPU.</a:t>
            </a:r>
          </a:p>
        </p:txBody>
      </p:sp>
      <p:sp>
        <p:nvSpPr>
          <p:cNvPr id="60420" name="Text Box 4">
            <a:extLst>
              <a:ext uri="{FF2B5EF4-FFF2-40B4-BE49-F238E27FC236}">
                <a16:creationId xmlns:a16="http://schemas.microsoft.com/office/drawing/2014/main" id="{6941FA3F-713C-489F-804C-9FB4B75531C1}"/>
              </a:ext>
            </a:extLst>
          </p:cNvPr>
          <p:cNvSpPr txBox="1">
            <a:spLocks noChangeArrowheads="1"/>
          </p:cNvSpPr>
          <p:nvPr/>
        </p:nvSpPr>
        <p:spPr bwMode="auto">
          <a:xfrm>
            <a:off x="647700" y="342900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Ex : MOV AX,BX  ; chuyển nội dung của thanh ghi BX vào thanh ghi AX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009C2A54-3351-4FE6-A3E3-C2455C84A46A}"/>
              </a:ext>
            </a:extLst>
          </p:cNvPr>
          <p:cNvSpPr>
            <a:spLocks noGrp="1"/>
          </p:cNvSpPr>
          <p:nvPr>
            <p:ph type="sldNum" sz="quarter" idx="10"/>
          </p:nvPr>
        </p:nvSpPr>
        <p:spPr/>
        <p:txBody>
          <a:bodyPr/>
          <a:lstStyle/>
          <a:p>
            <a:fld id="{C9D82C1C-C2A4-45E4-B897-8EC8381FACAE}" type="slidenum">
              <a:rPr lang="en-US" altLang="en-US"/>
              <a:pPr/>
              <a:t>16</a:t>
            </a:fld>
            <a:endParaRPr lang="en-US" altLang="en-US"/>
          </a:p>
        </p:txBody>
      </p:sp>
      <p:sp>
        <p:nvSpPr>
          <p:cNvPr id="12" name="Date Placeholder 4">
            <a:extLst>
              <a:ext uri="{FF2B5EF4-FFF2-40B4-BE49-F238E27FC236}">
                <a16:creationId xmlns:a16="http://schemas.microsoft.com/office/drawing/2014/main" id="{EBA304F7-E48D-480B-A6D7-DF087B85A1C6}"/>
              </a:ext>
            </a:extLst>
          </p:cNvPr>
          <p:cNvSpPr>
            <a:spLocks noGrp="1"/>
          </p:cNvSpPr>
          <p:nvPr>
            <p:ph type="dt" sz="half" idx="11"/>
          </p:nvPr>
        </p:nvSpPr>
        <p:spPr/>
        <p:txBody>
          <a:bodyPr/>
          <a:lstStyle/>
          <a:p>
            <a:fld id="{F55E7CD5-0FB1-42C0-B920-2C6C05E6D9CE}" type="datetime1">
              <a:rPr lang="en-US" altLang="en-US"/>
              <a:pPr/>
              <a:t>10/8/2021</a:t>
            </a:fld>
            <a:endParaRPr lang="en-US" altLang="en-US"/>
          </a:p>
        </p:txBody>
      </p:sp>
      <p:sp>
        <p:nvSpPr>
          <p:cNvPr id="13" name="Footer Placeholder 5">
            <a:extLst>
              <a:ext uri="{FF2B5EF4-FFF2-40B4-BE49-F238E27FC236}">
                <a16:creationId xmlns:a16="http://schemas.microsoft.com/office/drawing/2014/main" id="{7DD05DD2-4D4B-4265-A5A5-77D50AA2A990}"/>
              </a:ext>
            </a:extLst>
          </p:cNvPr>
          <p:cNvSpPr>
            <a:spLocks noGrp="1"/>
          </p:cNvSpPr>
          <p:nvPr>
            <p:ph type="ftr" sz="quarter" idx="12"/>
          </p:nvPr>
        </p:nvSpPr>
        <p:spPr/>
        <p:txBody>
          <a:bodyPr/>
          <a:lstStyle/>
          <a:p>
            <a:r>
              <a:rPr lang="en-US" altLang="en-US"/>
              <a:t>Chuong 7 Cac phep dinh vi dia chi</a:t>
            </a:r>
          </a:p>
        </p:txBody>
      </p:sp>
      <p:sp>
        <p:nvSpPr>
          <p:cNvPr id="44034" name="Rectangle 2">
            <a:extLst>
              <a:ext uri="{FF2B5EF4-FFF2-40B4-BE49-F238E27FC236}">
                <a16:creationId xmlns:a16="http://schemas.microsoft.com/office/drawing/2014/main" id="{8147193D-0D68-4739-B639-7E56F250EC55}"/>
              </a:ext>
            </a:extLst>
          </p:cNvPr>
          <p:cNvSpPr>
            <a:spLocks noGrp="1" noChangeArrowheads="1"/>
          </p:cNvSpPr>
          <p:nvPr>
            <p:ph type="body" idx="1"/>
          </p:nvPr>
        </p:nvSpPr>
        <p:spPr>
          <a:xfrm>
            <a:off x="228600" y="1066800"/>
            <a:ext cx="8686800" cy="1219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pPr>
            <a:r>
              <a:rPr lang="en-US" altLang="en-US" sz="2400" b="1">
                <a:latin typeface="VNI-Times" pitchFamily="2" charset="0"/>
              </a:rPr>
              <a:t> </a:t>
            </a:r>
            <a:r>
              <a:rPr lang="en-US" altLang="en-US" sz="2400" b="1">
                <a:solidFill>
                  <a:srgbClr val="FFFF66"/>
                </a:solidFill>
                <a:latin typeface="VNI-Times" pitchFamily="2" charset="0"/>
              </a:rPr>
              <a:t>Ñònh vò giaùn tieáp thanh ghi : </a:t>
            </a:r>
            <a:br>
              <a:rPr lang="en-US" altLang="en-US" sz="2400" b="1">
                <a:latin typeface="VNI-Times" pitchFamily="2" charset="0"/>
              </a:rPr>
            </a:br>
            <a:r>
              <a:rPr lang="en-US" altLang="en-US" sz="2400" b="1">
                <a:latin typeface="VNI-Times" pitchFamily="2" charset="0"/>
              </a:rPr>
              <a:t>ñòa chæ toaùn haïng khoâng chöùa tröïc tieáp trong leänh maø giaùn tieáp thoâng qua moät thanh ghi. </a:t>
            </a:r>
            <a:endParaRPr lang="en-US" altLang="en-US" sz="2400" b="1">
              <a:solidFill>
                <a:srgbClr val="FFFF66"/>
              </a:solidFill>
              <a:latin typeface="VNI-Times" pitchFamily="2" charset="0"/>
            </a:endParaRPr>
          </a:p>
        </p:txBody>
      </p:sp>
      <p:sp>
        <p:nvSpPr>
          <p:cNvPr id="44035" name="Rectangle 3">
            <a:extLst>
              <a:ext uri="{FF2B5EF4-FFF2-40B4-BE49-F238E27FC236}">
                <a16:creationId xmlns:a16="http://schemas.microsoft.com/office/drawing/2014/main" id="{A440E2FF-C556-4E28-8A8B-780945FA413B}"/>
              </a:ext>
            </a:extLst>
          </p:cNvPr>
          <p:cNvSpPr>
            <a:spLocks noGrp="1" noChangeArrowheads="1"/>
          </p:cNvSpPr>
          <p:nvPr>
            <p:ph type="title"/>
          </p:nvPr>
        </p:nvSpPr>
        <p:spPr>
          <a:xfrm>
            <a:off x="457200" y="0"/>
            <a:ext cx="8229600" cy="914400"/>
          </a:xfrm>
        </p:spPr>
        <p:txBody>
          <a:bodyPr/>
          <a:lstStyle/>
          <a:p>
            <a:r>
              <a:rPr lang="en-US" altLang="en-US" sz="3600" b="1">
                <a:latin typeface="VNI-Times" pitchFamily="2" charset="0"/>
              </a:rPr>
              <a:t>ĐỊNH VỊ BỘ NHỚ</a:t>
            </a:r>
          </a:p>
        </p:txBody>
      </p:sp>
      <p:sp>
        <p:nvSpPr>
          <p:cNvPr id="44036" name="Rectangle 4">
            <a:extLst>
              <a:ext uri="{FF2B5EF4-FFF2-40B4-BE49-F238E27FC236}">
                <a16:creationId xmlns:a16="http://schemas.microsoft.com/office/drawing/2014/main" id="{ABAC8129-34FA-4CFF-AC34-C646B069644C}"/>
              </a:ext>
            </a:extLst>
          </p:cNvPr>
          <p:cNvSpPr>
            <a:spLocks noChangeArrowheads="1"/>
          </p:cNvSpPr>
          <p:nvPr/>
        </p:nvSpPr>
        <p:spPr bwMode="auto">
          <a:xfrm>
            <a:off x="152400" y="3352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80000"/>
              </a:lnSpc>
              <a:buFont typeface="Wingdings" panose="05000000000000000000" pitchFamily="2" charset="2"/>
              <a:buNone/>
            </a:pPr>
            <a:endParaRPr lang="en-US" altLang="en-US" sz="3000" b="1">
              <a:latin typeface="VNI-Times" pitchFamily="2" charset="0"/>
            </a:endParaRPr>
          </a:p>
        </p:txBody>
      </p:sp>
      <p:sp>
        <p:nvSpPr>
          <p:cNvPr id="44037" name="Oval 5">
            <a:extLst>
              <a:ext uri="{FF2B5EF4-FFF2-40B4-BE49-F238E27FC236}">
                <a16:creationId xmlns:a16="http://schemas.microsoft.com/office/drawing/2014/main" id="{AA3AB9C9-5E57-4CB2-BA6A-BD868E0C1A44}"/>
              </a:ext>
            </a:extLst>
          </p:cNvPr>
          <p:cNvSpPr>
            <a:spLocks noChangeArrowheads="1"/>
          </p:cNvSpPr>
          <p:nvPr/>
        </p:nvSpPr>
        <p:spPr bwMode="auto">
          <a:xfrm>
            <a:off x="4572000" y="2438400"/>
            <a:ext cx="3886200" cy="1295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2000" b="1">
                <a:latin typeface="VNI-Times" pitchFamily="2" charset="0"/>
              </a:rPr>
              <a:t>Laáy döõ lieäu töø vuøng nhôù</a:t>
            </a:r>
          </a:p>
        </p:txBody>
      </p:sp>
      <p:sp>
        <p:nvSpPr>
          <p:cNvPr id="44038" name="Text Box 6">
            <a:extLst>
              <a:ext uri="{FF2B5EF4-FFF2-40B4-BE49-F238E27FC236}">
                <a16:creationId xmlns:a16="http://schemas.microsoft.com/office/drawing/2014/main" id="{776EFBCE-63AA-49E9-90EC-DF57BF691506}"/>
              </a:ext>
            </a:extLst>
          </p:cNvPr>
          <p:cNvSpPr txBox="1">
            <a:spLocks noChangeArrowheads="1"/>
          </p:cNvSpPr>
          <p:nvPr/>
        </p:nvSpPr>
        <p:spPr bwMode="auto">
          <a:xfrm>
            <a:off x="533400" y="2590800"/>
            <a:ext cx="3505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US" pitchFamily="2" charset="0"/>
              </a:rPr>
              <a:t>Ex : SUB DX, [BX] ;</a:t>
            </a:r>
          </a:p>
          <a:p>
            <a:pPr>
              <a:spcBef>
                <a:spcPct val="50000"/>
              </a:spcBef>
            </a:pPr>
            <a:endParaRPr lang="en-US" altLang="en-US" sz="2400" b="1">
              <a:latin typeface="VNI-US" pitchFamily="2" charset="0"/>
            </a:endParaRPr>
          </a:p>
        </p:txBody>
      </p:sp>
      <p:sp>
        <p:nvSpPr>
          <p:cNvPr id="44039" name="Text Box 7">
            <a:extLst>
              <a:ext uri="{FF2B5EF4-FFF2-40B4-BE49-F238E27FC236}">
                <a16:creationId xmlns:a16="http://schemas.microsoft.com/office/drawing/2014/main" id="{7208B962-FA46-4B15-9EB1-5B4AE6999DBA}"/>
              </a:ext>
            </a:extLst>
          </p:cNvPr>
          <p:cNvSpPr txBox="1">
            <a:spLocks noChangeArrowheads="1"/>
          </p:cNvSpPr>
          <p:nvPr/>
        </p:nvSpPr>
        <p:spPr bwMode="auto">
          <a:xfrm>
            <a:off x="457200" y="32004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Khaùc vôùi leänh SUB DX, BX</a:t>
            </a:r>
          </a:p>
        </p:txBody>
      </p:sp>
      <p:sp>
        <p:nvSpPr>
          <p:cNvPr id="44040" name="Text Box 8">
            <a:extLst>
              <a:ext uri="{FF2B5EF4-FFF2-40B4-BE49-F238E27FC236}">
                <a16:creationId xmlns:a16="http://schemas.microsoft.com/office/drawing/2014/main" id="{F14CF417-A7AD-48F8-89A5-BFA0422EDE48}"/>
              </a:ext>
            </a:extLst>
          </p:cNvPr>
          <p:cNvSpPr txBox="1">
            <a:spLocks noChangeArrowheads="1"/>
          </p:cNvSpPr>
          <p:nvPr/>
        </p:nvSpPr>
        <p:spPr bwMode="auto">
          <a:xfrm>
            <a:off x="609600" y="3886200"/>
            <a:ext cx="7924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Tahoma" panose="020B0604030504040204" pitchFamily="34" charset="0"/>
              </a:rPr>
              <a:t>Trong chế độ này, địa chỉ Offset của ô nhớ chứa nộI dung của toán hạng nằm trong các thanh ghi BX,BP,SI,DI.</a:t>
            </a:r>
          </a:p>
        </p:txBody>
      </p:sp>
      <p:sp>
        <p:nvSpPr>
          <p:cNvPr id="44041" name="Text Box 9">
            <a:extLst>
              <a:ext uri="{FF2B5EF4-FFF2-40B4-BE49-F238E27FC236}">
                <a16:creationId xmlns:a16="http://schemas.microsoft.com/office/drawing/2014/main" id="{C2D3D4DD-E275-43DD-A64A-265DA2A41A8B}"/>
              </a:ext>
            </a:extLst>
          </p:cNvPr>
          <p:cNvSpPr txBox="1">
            <a:spLocks noChangeArrowheads="1"/>
          </p:cNvSpPr>
          <p:nvPr/>
        </p:nvSpPr>
        <p:spPr bwMode="auto">
          <a:xfrm>
            <a:off x="419100" y="5105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t>Địa chỉ segment ngầm định chứa trong DS nếu dùng BX,SI,DI</a:t>
            </a:r>
          </a:p>
        </p:txBody>
      </p:sp>
      <p:sp>
        <p:nvSpPr>
          <p:cNvPr id="44042" name="Text Box 10">
            <a:extLst>
              <a:ext uri="{FF2B5EF4-FFF2-40B4-BE49-F238E27FC236}">
                <a16:creationId xmlns:a16="http://schemas.microsoft.com/office/drawing/2014/main" id="{7270B019-1449-4386-BEEB-8A8E3D46720A}"/>
              </a:ext>
            </a:extLst>
          </p:cNvPr>
          <p:cNvSpPr txBox="1">
            <a:spLocks noChangeArrowheads="1"/>
          </p:cNvSpPr>
          <p:nvPr/>
        </p:nvSpPr>
        <p:spPr bwMode="auto">
          <a:xfrm>
            <a:off x="419100" y="5943600"/>
            <a:ext cx="8305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t>Địa chỉ segment ngầm định chứa trong ES nếu dùng BP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 calcmode="lin" valueType="num">
                                      <p:cBhvr>
                                        <p:cTn id="7" dur="1000" fill="hold"/>
                                        <p:tgtEl>
                                          <p:spTgt spid="44034">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44034">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44034">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4403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44038"/>
                                        </p:tgtEl>
                                        <p:attrNameLst>
                                          <p:attrName>style.visibility</p:attrName>
                                        </p:attrNameLst>
                                      </p:cBhvr>
                                      <p:to>
                                        <p:strVal val="visible"/>
                                      </p:to>
                                    </p:set>
                                    <p:animEffect transition="in" filter="barn(inHorizontal)">
                                      <p:cBhvr>
                                        <p:cTn id="15" dur="500"/>
                                        <p:tgtEl>
                                          <p:spTgt spid="440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4037"/>
                                        </p:tgtEl>
                                        <p:attrNameLst>
                                          <p:attrName>style.visibility</p:attrName>
                                        </p:attrNameLst>
                                      </p:cBhvr>
                                      <p:to>
                                        <p:strVal val="visible"/>
                                      </p:to>
                                    </p:set>
                                    <p:anim calcmode="lin" valueType="num">
                                      <p:cBhvr additive="base">
                                        <p:cTn id="20" dur="500" fill="hold"/>
                                        <p:tgtEl>
                                          <p:spTgt spid="44037"/>
                                        </p:tgtEl>
                                        <p:attrNameLst>
                                          <p:attrName>ppt_x</p:attrName>
                                        </p:attrNameLst>
                                      </p:cBhvr>
                                      <p:tavLst>
                                        <p:tav tm="0">
                                          <p:val>
                                            <p:strVal val="#ppt_x"/>
                                          </p:val>
                                        </p:tav>
                                        <p:tav tm="100000">
                                          <p:val>
                                            <p:strVal val="#ppt_x"/>
                                          </p:val>
                                        </p:tav>
                                      </p:tavLst>
                                    </p:anim>
                                    <p:anim calcmode="lin" valueType="num">
                                      <p:cBhvr additive="base">
                                        <p:cTn id="21"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8" presetClass="entr" presetSubtype="0" accel="50000" fill="hold" nodeType="clickEffect">
                                  <p:stCondLst>
                                    <p:cond delay="0"/>
                                  </p:stCondLst>
                                  <p:iterate type="lt">
                                    <p:tmPct val="50000"/>
                                  </p:iterate>
                                  <p:childTnLst>
                                    <p:set>
                                      <p:cBhvr>
                                        <p:cTn id="25" dur="1" fill="hold">
                                          <p:stCondLst>
                                            <p:cond delay="0"/>
                                          </p:stCondLst>
                                        </p:cTn>
                                        <p:tgtEl>
                                          <p:spTgt spid="44039">
                                            <p:txEl>
                                              <p:pRg st="0" end="0"/>
                                            </p:txEl>
                                          </p:spTgt>
                                        </p:tgtEl>
                                        <p:attrNameLst>
                                          <p:attrName>style.visibility</p:attrName>
                                        </p:attrNameLst>
                                      </p:cBhvr>
                                      <p:to>
                                        <p:strVal val="visible"/>
                                      </p:to>
                                    </p:set>
                                    <p:set>
                                      <p:cBhvr>
                                        <p:cTn id="26" dur="228" fill="hold">
                                          <p:stCondLst>
                                            <p:cond delay="0"/>
                                          </p:stCondLst>
                                        </p:cTn>
                                        <p:tgtEl>
                                          <p:spTgt spid="44039">
                                            <p:txEl>
                                              <p:pRg st="0" end="0"/>
                                            </p:txEl>
                                          </p:spTgt>
                                        </p:tgtEl>
                                        <p:attrNameLst>
                                          <p:attrName>style.rotation</p:attrName>
                                        </p:attrNameLst>
                                      </p:cBhvr>
                                      <p:to>
                                        <p:strVal val="-45.0"/>
                                      </p:to>
                                    </p:set>
                                    <p:anim calcmode="lin" valueType="num">
                                      <p:cBhvr>
                                        <p:cTn id="27" dur="228" fill="hold">
                                          <p:stCondLst>
                                            <p:cond delay="228"/>
                                          </p:stCondLst>
                                        </p:cTn>
                                        <p:tgtEl>
                                          <p:spTgt spid="44039">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28" dur="228" fill="hold">
                                          <p:stCondLst>
                                            <p:cond delay="0"/>
                                          </p:stCondLst>
                                        </p:cTn>
                                        <p:tgtEl>
                                          <p:spTgt spid="44039">
                                            <p:txEl>
                                              <p:pRg st="0" end="0"/>
                                            </p:txEl>
                                          </p:spTgt>
                                        </p:tgtEl>
                                        <p:attrNameLst>
                                          <p:attrName>ppt_y</p:attrName>
                                        </p:attrNameLst>
                                      </p:cBhvr>
                                      <p:tavLst>
                                        <p:tav tm="0">
                                          <p:val>
                                            <p:strVal val="#ppt_y-1"/>
                                          </p:val>
                                        </p:tav>
                                        <p:tav tm="100000">
                                          <p:val>
                                            <p:strVal val="#ppt_y-(0.354*#ppt_w-0.172*#ppt_h)"/>
                                          </p:val>
                                        </p:tav>
                                      </p:tavLst>
                                    </p:anim>
                                    <p:anim calcmode="lin" valueType="num">
                                      <p:cBhvr>
                                        <p:cTn id="29" dur="78" decel="50000" autoRev="1" fill="hold">
                                          <p:stCondLst>
                                            <p:cond delay="228"/>
                                          </p:stCondLst>
                                        </p:cTn>
                                        <p:tgtEl>
                                          <p:spTgt spid="44039">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30" dur="68" fill="hold">
                                          <p:stCondLst>
                                            <p:cond delay="432"/>
                                          </p:stCondLst>
                                        </p:cTn>
                                        <p:tgtEl>
                                          <p:spTgt spid="44039">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44040"/>
                                        </p:tgtEl>
                                        <p:attrNameLst>
                                          <p:attrName>style.visibility</p:attrName>
                                        </p:attrNameLst>
                                      </p:cBhvr>
                                      <p:to>
                                        <p:strVal val="visible"/>
                                      </p:to>
                                    </p:set>
                                    <p:animEffect transition="in" filter="wedge">
                                      <p:cBhvr>
                                        <p:cTn id="35" dur="2000"/>
                                        <p:tgtEl>
                                          <p:spTgt spid="4404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mph" presetSubtype="0" fill="hold" grpId="1" nodeType="clickEffect">
                                  <p:stCondLst>
                                    <p:cond delay="0"/>
                                  </p:stCondLst>
                                  <p:childTnLst>
                                    <p:animClr clrSpc="hsl" dir="cw">
                                      <p:cBhvr override="childStyle">
                                        <p:cTn id="39" dur="500" fill="hold"/>
                                        <p:tgtEl>
                                          <p:spTgt spid="44040"/>
                                        </p:tgtEl>
                                        <p:attrNameLst>
                                          <p:attrName>style.color</p:attrName>
                                        </p:attrNameLst>
                                      </p:cBhvr>
                                      <p:by>
                                        <p:hsl h="-7200000" s="0" l="0"/>
                                      </p:by>
                                    </p:animClr>
                                    <p:animClr clrSpc="hsl" dir="cw">
                                      <p:cBhvr>
                                        <p:cTn id="40" dur="500" fill="hold"/>
                                        <p:tgtEl>
                                          <p:spTgt spid="44040"/>
                                        </p:tgtEl>
                                        <p:attrNameLst>
                                          <p:attrName>fillcolor</p:attrName>
                                        </p:attrNameLst>
                                      </p:cBhvr>
                                      <p:by>
                                        <p:hsl h="-7200000" s="0" l="0"/>
                                      </p:by>
                                    </p:animClr>
                                    <p:animClr clrSpc="hsl" dir="cw">
                                      <p:cBhvr>
                                        <p:cTn id="41" dur="500" fill="hold"/>
                                        <p:tgtEl>
                                          <p:spTgt spid="44040"/>
                                        </p:tgtEl>
                                        <p:attrNameLst>
                                          <p:attrName>stroke.color</p:attrName>
                                        </p:attrNameLst>
                                      </p:cBhvr>
                                      <p:by>
                                        <p:hsl h="-7200000" s="0" l="0"/>
                                      </p:by>
                                    </p:animClr>
                                    <p:set>
                                      <p:cBhvr>
                                        <p:cTn id="42" dur="500" fill="hold"/>
                                        <p:tgtEl>
                                          <p:spTgt spid="440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44037" grpId="0" animBg="1"/>
      <p:bldP spid="44038" grpId="0"/>
      <p:bldP spid="44040" grpId="0"/>
      <p:bldP spid="4404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894D212C-38EC-45C4-B63F-8D46F31A377F}"/>
              </a:ext>
            </a:extLst>
          </p:cNvPr>
          <p:cNvSpPr>
            <a:spLocks noGrp="1"/>
          </p:cNvSpPr>
          <p:nvPr>
            <p:ph type="sldNum" sz="quarter" idx="10"/>
          </p:nvPr>
        </p:nvSpPr>
        <p:spPr/>
        <p:txBody>
          <a:bodyPr/>
          <a:lstStyle/>
          <a:p>
            <a:fld id="{5745F79F-85E4-44DB-AD60-95AD1814AD0F}" type="slidenum">
              <a:rPr lang="en-US" altLang="en-US"/>
              <a:pPr/>
              <a:t>17</a:t>
            </a:fld>
            <a:endParaRPr lang="en-US" altLang="en-US"/>
          </a:p>
        </p:txBody>
      </p:sp>
      <p:sp>
        <p:nvSpPr>
          <p:cNvPr id="8" name="Date Placeholder 2">
            <a:extLst>
              <a:ext uri="{FF2B5EF4-FFF2-40B4-BE49-F238E27FC236}">
                <a16:creationId xmlns:a16="http://schemas.microsoft.com/office/drawing/2014/main" id="{40097E0E-3573-4C29-86B0-4D262C4185F0}"/>
              </a:ext>
            </a:extLst>
          </p:cNvPr>
          <p:cNvSpPr>
            <a:spLocks noGrp="1"/>
          </p:cNvSpPr>
          <p:nvPr>
            <p:ph type="dt" sz="half" idx="11"/>
          </p:nvPr>
        </p:nvSpPr>
        <p:spPr/>
        <p:txBody>
          <a:bodyPr/>
          <a:lstStyle/>
          <a:p>
            <a:fld id="{600D7A40-7723-4CB3-8755-D427DF9F587A}" type="datetime1">
              <a:rPr lang="en-US" altLang="en-US"/>
              <a:pPr/>
              <a:t>10/8/2021</a:t>
            </a:fld>
            <a:endParaRPr lang="en-US" altLang="en-US"/>
          </a:p>
        </p:txBody>
      </p:sp>
      <p:sp>
        <p:nvSpPr>
          <p:cNvPr id="9" name="Footer Placeholder 3">
            <a:extLst>
              <a:ext uri="{FF2B5EF4-FFF2-40B4-BE49-F238E27FC236}">
                <a16:creationId xmlns:a16="http://schemas.microsoft.com/office/drawing/2014/main" id="{972CFD23-4933-4644-B778-144DDD18B90A}"/>
              </a:ext>
            </a:extLst>
          </p:cNvPr>
          <p:cNvSpPr>
            <a:spLocks noGrp="1"/>
          </p:cNvSpPr>
          <p:nvPr>
            <p:ph type="ftr" sz="quarter" idx="12"/>
          </p:nvPr>
        </p:nvSpPr>
        <p:spPr/>
        <p:txBody>
          <a:bodyPr/>
          <a:lstStyle/>
          <a:p>
            <a:r>
              <a:rPr lang="en-US" altLang="en-US"/>
              <a:t>Chuong 7 Cac phep dinh vi dia chi</a:t>
            </a:r>
          </a:p>
        </p:txBody>
      </p:sp>
      <p:sp>
        <p:nvSpPr>
          <p:cNvPr id="61442" name="Text Box 2">
            <a:extLst>
              <a:ext uri="{FF2B5EF4-FFF2-40B4-BE49-F238E27FC236}">
                <a16:creationId xmlns:a16="http://schemas.microsoft.com/office/drawing/2014/main" id="{4444B479-643A-41FB-BD71-ABD58796CD3A}"/>
              </a:ext>
            </a:extLst>
          </p:cNvPr>
          <p:cNvSpPr txBox="1">
            <a:spLocks noChangeArrowheads="1"/>
          </p:cNvSpPr>
          <p:nvPr/>
        </p:nvSpPr>
        <p:spPr bwMode="auto">
          <a:xfrm>
            <a:off x="457200" y="1066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EX1 : </a:t>
            </a:r>
            <a:r>
              <a:rPr lang="en-US" altLang="en-US" sz="3200" b="1"/>
              <a:t>MOV AX,  [SI]</a:t>
            </a:r>
          </a:p>
        </p:txBody>
      </p:sp>
      <p:sp>
        <p:nvSpPr>
          <p:cNvPr id="61443" name="Text Box 3">
            <a:extLst>
              <a:ext uri="{FF2B5EF4-FFF2-40B4-BE49-F238E27FC236}">
                <a16:creationId xmlns:a16="http://schemas.microsoft.com/office/drawing/2014/main" id="{4A4BDD5E-751C-46D9-8B3B-76CAEB790C36}"/>
              </a:ext>
            </a:extLst>
          </p:cNvPr>
          <p:cNvSpPr txBox="1">
            <a:spLocks noChangeArrowheads="1"/>
          </p:cNvSpPr>
          <p:nvPr/>
        </p:nvSpPr>
        <p:spPr bwMode="auto">
          <a:xfrm>
            <a:off x="342900" y="40386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Nạp nội dung của ô nhớ mà địa chỉ Offset lưu trong BP và địa chỉ đoạn lưu trong ES vào AX.</a:t>
            </a:r>
          </a:p>
        </p:txBody>
      </p:sp>
      <p:sp>
        <p:nvSpPr>
          <p:cNvPr id="61444" name="Text Box 4">
            <a:extLst>
              <a:ext uri="{FF2B5EF4-FFF2-40B4-BE49-F238E27FC236}">
                <a16:creationId xmlns:a16="http://schemas.microsoft.com/office/drawing/2014/main" id="{BCC9C0F9-FF26-4DB9-B648-FFAB29665EE9}"/>
              </a:ext>
            </a:extLst>
          </p:cNvPr>
          <p:cNvSpPr txBox="1">
            <a:spLocks noChangeArrowheads="1"/>
          </p:cNvSpPr>
          <p:nvPr/>
        </p:nvSpPr>
        <p:spPr bwMode="auto">
          <a:xfrm>
            <a:off x="228600" y="3138488"/>
            <a:ext cx="822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EX2 : </a:t>
            </a:r>
            <a:r>
              <a:rPr lang="en-US" altLang="en-US" sz="3200" b="1"/>
              <a:t>MOV AX,  [BP]</a:t>
            </a:r>
          </a:p>
        </p:txBody>
      </p:sp>
      <p:sp>
        <p:nvSpPr>
          <p:cNvPr id="61445" name="Text Box 5">
            <a:extLst>
              <a:ext uri="{FF2B5EF4-FFF2-40B4-BE49-F238E27FC236}">
                <a16:creationId xmlns:a16="http://schemas.microsoft.com/office/drawing/2014/main" id="{50D9F495-1322-48D2-96FE-4CE4D16E599D}"/>
              </a:ext>
            </a:extLst>
          </p:cNvPr>
          <p:cNvSpPr txBox="1">
            <a:spLocks noChangeArrowheads="1"/>
          </p:cNvSpPr>
          <p:nvPr/>
        </p:nvSpPr>
        <p:spPr bwMode="auto">
          <a:xfrm>
            <a:off x="342900" y="18288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Nạp nội dung của ô nhớ mà địa chỉ Offset lưu trong SI và địa chỉ đoạn lưu trong DS vào AX.</a:t>
            </a:r>
          </a:p>
        </p:txBody>
      </p:sp>
      <p:sp>
        <p:nvSpPr>
          <p:cNvPr id="61446" name="Rectangle 6">
            <a:extLst>
              <a:ext uri="{FF2B5EF4-FFF2-40B4-BE49-F238E27FC236}">
                <a16:creationId xmlns:a16="http://schemas.microsoft.com/office/drawing/2014/main" id="{333F26CF-8902-4157-8711-C28FB23B5408}"/>
              </a:ext>
            </a:extLst>
          </p:cNvPr>
          <p:cNvSpPr>
            <a:spLocks noChangeArrowheads="1"/>
          </p:cNvSpPr>
          <p:nvPr/>
        </p:nvSpPr>
        <p:spPr bwMode="auto">
          <a:xfrm>
            <a:off x="3352800" y="177800"/>
            <a:ext cx="43703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FF66"/>
                </a:solidFill>
                <a:effectLst>
                  <a:outerShdw blurRad="38100" dist="38100" dir="2700000" algn="tl">
                    <a:srgbClr val="000000"/>
                  </a:outerShdw>
                </a:effectLst>
                <a:latin typeface="VNI-Times" pitchFamily="2" charset="0"/>
              </a:rPr>
              <a:t>Ñònh vò giaùn tieáp thanh ghi : </a:t>
            </a:r>
            <a:br>
              <a:rPr lang="en-US" altLang="en-US" sz="2800" b="1">
                <a:effectLst>
                  <a:outerShdw blurRad="38100" dist="38100" dir="2700000" algn="tl">
                    <a:srgbClr val="000000"/>
                  </a:outerShdw>
                </a:effectLst>
                <a:latin typeface="VNI-Times" pitchFamily="2" charset="0"/>
              </a:rPr>
            </a:br>
            <a:endParaRPr lang="en-US" altLang="en-US" sz="2800" b="1">
              <a:effectLst>
                <a:outerShdw blurRad="38100" dist="38100" dir="2700000" algn="tl">
                  <a:srgbClr val="000000"/>
                </a:outerShdw>
              </a:effectLst>
              <a:latin typeface="VNI-Times"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C3D6A9D8-C035-4E95-80E1-D6966D9A624C}"/>
              </a:ext>
            </a:extLst>
          </p:cNvPr>
          <p:cNvSpPr>
            <a:spLocks noGrp="1"/>
          </p:cNvSpPr>
          <p:nvPr>
            <p:ph type="sldNum" sz="quarter" idx="10"/>
          </p:nvPr>
        </p:nvSpPr>
        <p:spPr/>
        <p:txBody>
          <a:bodyPr/>
          <a:lstStyle/>
          <a:p>
            <a:fld id="{344E3CD8-EED5-4CE4-B742-3E080A410461}" type="slidenum">
              <a:rPr lang="en-US" altLang="en-US"/>
              <a:pPr/>
              <a:t>18</a:t>
            </a:fld>
            <a:endParaRPr lang="en-US" altLang="en-US"/>
          </a:p>
        </p:txBody>
      </p:sp>
      <p:sp>
        <p:nvSpPr>
          <p:cNvPr id="7" name="Date Placeholder 2">
            <a:extLst>
              <a:ext uri="{FF2B5EF4-FFF2-40B4-BE49-F238E27FC236}">
                <a16:creationId xmlns:a16="http://schemas.microsoft.com/office/drawing/2014/main" id="{DB755FFE-E512-41C9-94B3-61083DB170AC}"/>
              </a:ext>
            </a:extLst>
          </p:cNvPr>
          <p:cNvSpPr>
            <a:spLocks noGrp="1"/>
          </p:cNvSpPr>
          <p:nvPr>
            <p:ph type="dt" sz="half" idx="11"/>
          </p:nvPr>
        </p:nvSpPr>
        <p:spPr/>
        <p:txBody>
          <a:bodyPr/>
          <a:lstStyle/>
          <a:p>
            <a:fld id="{803A5099-2A8D-4B9F-9C4E-EFEF683BB09B}" type="datetime1">
              <a:rPr lang="en-US" altLang="en-US"/>
              <a:pPr/>
              <a:t>10/8/2021</a:t>
            </a:fld>
            <a:endParaRPr lang="en-US" altLang="en-US"/>
          </a:p>
        </p:txBody>
      </p:sp>
      <p:sp>
        <p:nvSpPr>
          <p:cNvPr id="8" name="Footer Placeholder 3">
            <a:extLst>
              <a:ext uri="{FF2B5EF4-FFF2-40B4-BE49-F238E27FC236}">
                <a16:creationId xmlns:a16="http://schemas.microsoft.com/office/drawing/2014/main" id="{239B9B56-81E9-4000-B351-0FA389B27EF4}"/>
              </a:ext>
            </a:extLst>
          </p:cNvPr>
          <p:cNvSpPr>
            <a:spLocks noGrp="1"/>
          </p:cNvSpPr>
          <p:nvPr>
            <p:ph type="ftr" sz="quarter" idx="12"/>
          </p:nvPr>
        </p:nvSpPr>
        <p:spPr/>
        <p:txBody>
          <a:bodyPr/>
          <a:lstStyle/>
          <a:p>
            <a:r>
              <a:rPr lang="en-US" altLang="en-US"/>
              <a:t>Chuong 7 Cac phep dinh vi dia chi</a:t>
            </a:r>
          </a:p>
        </p:txBody>
      </p:sp>
      <p:sp>
        <p:nvSpPr>
          <p:cNvPr id="62466" name="Text Box 2">
            <a:extLst>
              <a:ext uri="{FF2B5EF4-FFF2-40B4-BE49-F238E27FC236}">
                <a16:creationId xmlns:a16="http://schemas.microsoft.com/office/drawing/2014/main" id="{AD1816D1-1CBC-4A79-9280-9C849AAFA267}"/>
              </a:ext>
            </a:extLst>
          </p:cNvPr>
          <p:cNvSpPr txBox="1">
            <a:spLocks noChangeArrowheads="1"/>
          </p:cNvSpPr>
          <p:nvPr/>
        </p:nvSpPr>
        <p:spPr bwMode="auto">
          <a:xfrm>
            <a:off x="457200" y="4572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t>ĐỊNH VỊ TRỰC TIẾP</a:t>
            </a:r>
          </a:p>
        </p:txBody>
      </p:sp>
      <p:sp>
        <p:nvSpPr>
          <p:cNvPr id="62467" name="Text Box 3">
            <a:extLst>
              <a:ext uri="{FF2B5EF4-FFF2-40B4-BE49-F238E27FC236}">
                <a16:creationId xmlns:a16="http://schemas.microsoft.com/office/drawing/2014/main" id="{DD4F478F-15CC-4E19-AA7B-F3D1B9A56248}"/>
              </a:ext>
            </a:extLst>
          </p:cNvPr>
          <p:cNvSpPr txBox="1">
            <a:spLocks noChangeArrowheads="1"/>
          </p:cNvSpPr>
          <p:nvPr/>
        </p:nvSpPr>
        <p:spPr bwMode="auto">
          <a:xfrm>
            <a:off x="533400" y="13716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Địa chỉ Offset của ô nhớ chứa dữ liệu toán hạng nằm trực tiếp trong câu lệnh còn địa chỉ segment ngầm định chứa trong DS.</a:t>
            </a:r>
          </a:p>
        </p:txBody>
      </p:sp>
      <p:sp>
        <p:nvSpPr>
          <p:cNvPr id="62469" name="Text Box 5">
            <a:extLst>
              <a:ext uri="{FF2B5EF4-FFF2-40B4-BE49-F238E27FC236}">
                <a16:creationId xmlns:a16="http://schemas.microsoft.com/office/drawing/2014/main" id="{1C0D641B-DFF2-44FC-9933-E1D79A09A94A}"/>
              </a:ext>
            </a:extLst>
          </p:cNvPr>
          <p:cNvSpPr txBox="1">
            <a:spLocks noChangeArrowheads="1"/>
          </p:cNvSpPr>
          <p:nvPr/>
        </p:nvSpPr>
        <p:spPr bwMode="auto">
          <a:xfrm>
            <a:off x="990600" y="2895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Ex : MOV BX, [1234]</a:t>
            </a:r>
          </a:p>
        </p:txBody>
      </p:sp>
      <p:sp>
        <p:nvSpPr>
          <p:cNvPr id="62470" name="Text Box 6">
            <a:extLst>
              <a:ext uri="{FF2B5EF4-FFF2-40B4-BE49-F238E27FC236}">
                <a16:creationId xmlns:a16="http://schemas.microsoft.com/office/drawing/2014/main" id="{027019CC-F4B2-40B1-A3CC-49AF9A657463}"/>
              </a:ext>
            </a:extLst>
          </p:cNvPr>
          <p:cNvSpPr txBox="1">
            <a:spLocks noChangeArrowheads="1"/>
          </p:cNvSpPr>
          <p:nvPr/>
        </p:nvSpPr>
        <p:spPr bwMode="auto">
          <a:xfrm>
            <a:off x="990600" y="38862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Nạp nộI dung ô nhớ có địa chỉ DS:1234 </a:t>
            </a:r>
            <a:r>
              <a:rPr lang="en-US" altLang="en-US" sz="2400" b="1">
                <a:sym typeface="Wingdings" panose="05000000000000000000" pitchFamily="2" charset="2"/>
              </a:rPr>
              <a:t> BX</a:t>
            </a:r>
            <a:endParaRPr lang="en-US" altLang="en-US" sz="2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083C7EBD-F690-4DFA-95EF-C1A4F3761616}"/>
              </a:ext>
            </a:extLst>
          </p:cNvPr>
          <p:cNvSpPr>
            <a:spLocks noGrp="1"/>
          </p:cNvSpPr>
          <p:nvPr>
            <p:ph type="sldNum" sz="quarter" idx="10"/>
          </p:nvPr>
        </p:nvSpPr>
        <p:spPr/>
        <p:txBody>
          <a:bodyPr/>
          <a:lstStyle/>
          <a:p>
            <a:fld id="{1CC23399-803C-4085-8ABD-2C30DF631876}" type="slidenum">
              <a:rPr lang="en-US" altLang="en-US"/>
              <a:pPr/>
              <a:t>19</a:t>
            </a:fld>
            <a:endParaRPr lang="en-US" altLang="en-US"/>
          </a:p>
        </p:txBody>
      </p:sp>
      <p:sp>
        <p:nvSpPr>
          <p:cNvPr id="5" name="Date Placeholder 3">
            <a:extLst>
              <a:ext uri="{FF2B5EF4-FFF2-40B4-BE49-F238E27FC236}">
                <a16:creationId xmlns:a16="http://schemas.microsoft.com/office/drawing/2014/main" id="{ED3A7050-107B-4747-934D-8D31316F70B0}"/>
              </a:ext>
            </a:extLst>
          </p:cNvPr>
          <p:cNvSpPr>
            <a:spLocks noGrp="1"/>
          </p:cNvSpPr>
          <p:nvPr>
            <p:ph type="dt" sz="half" idx="11"/>
          </p:nvPr>
        </p:nvSpPr>
        <p:spPr/>
        <p:txBody>
          <a:bodyPr/>
          <a:lstStyle/>
          <a:p>
            <a:fld id="{8CA0EBE8-7C04-4C96-80A6-62C1612986AE}" type="datetime1">
              <a:rPr lang="en-US" altLang="en-US"/>
              <a:pPr/>
              <a:t>10/8/2021</a:t>
            </a:fld>
            <a:endParaRPr lang="en-US" altLang="en-US"/>
          </a:p>
        </p:txBody>
      </p:sp>
      <p:sp>
        <p:nvSpPr>
          <p:cNvPr id="6" name="Footer Placeholder 4">
            <a:extLst>
              <a:ext uri="{FF2B5EF4-FFF2-40B4-BE49-F238E27FC236}">
                <a16:creationId xmlns:a16="http://schemas.microsoft.com/office/drawing/2014/main" id="{94E71942-AC80-48EE-B605-3D39E836D82E}"/>
              </a:ext>
            </a:extLst>
          </p:cNvPr>
          <p:cNvSpPr>
            <a:spLocks noGrp="1"/>
          </p:cNvSpPr>
          <p:nvPr>
            <p:ph type="ftr" sz="quarter" idx="12"/>
          </p:nvPr>
        </p:nvSpPr>
        <p:spPr/>
        <p:txBody>
          <a:bodyPr/>
          <a:lstStyle/>
          <a:p>
            <a:r>
              <a:rPr lang="en-US" altLang="en-US"/>
              <a:t>Chuong 7 Cac phep dinh vi dia chi</a:t>
            </a:r>
          </a:p>
        </p:txBody>
      </p:sp>
      <p:sp>
        <p:nvSpPr>
          <p:cNvPr id="63490" name="Rectangle 2">
            <a:extLst>
              <a:ext uri="{FF2B5EF4-FFF2-40B4-BE49-F238E27FC236}">
                <a16:creationId xmlns:a16="http://schemas.microsoft.com/office/drawing/2014/main" id="{3AEAEFBB-90FC-4080-BDBE-52C162A3573B}"/>
              </a:ext>
            </a:extLst>
          </p:cNvPr>
          <p:cNvSpPr>
            <a:spLocks noGrp="1" noChangeArrowheads="1"/>
          </p:cNvSpPr>
          <p:nvPr>
            <p:ph type="title"/>
          </p:nvPr>
        </p:nvSpPr>
        <p:spPr/>
        <p:txBody>
          <a:bodyPr/>
          <a:lstStyle/>
          <a:p>
            <a:r>
              <a:rPr lang="en-US" altLang="en-US"/>
              <a:t>ĐỊNH VỊ CƠ SỞ</a:t>
            </a:r>
          </a:p>
        </p:txBody>
      </p:sp>
      <p:sp>
        <p:nvSpPr>
          <p:cNvPr id="63491" name="Text Box 3">
            <a:extLst>
              <a:ext uri="{FF2B5EF4-FFF2-40B4-BE49-F238E27FC236}">
                <a16:creationId xmlns:a16="http://schemas.microsoft.com/office/drawing/2014/main" id="{68C12A09-1E1E-4269-BDF5-BF053C757B4F}"/>
              </a:ext>
            </a:extLst>
          </p:cNvPr>
          <p:cNvSpPr txBox="1">
            <a:spLocks noChangeArrowheads="1"/>
          </p:cNvSpPr>
          <p:nvPr/>
        </p:nvSpPr>
        <p:spPr bwMode="auto">
          <a:xfrm>
            <a:off x="457200" y="1447800"/>
            <a:ext cx="81534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Địa chỉ Offset của toán hạng được tính là tổng của nộI dung thanh ghi BX hoặc BP và 1 độ dịch.</a:t>
            </a:r>
          </a:p>
          <a:p>
            <a:pPr>
              <a:spcBef>
                <a:spcPct val="50000"/>
              </a:spcBef>
            </a:pPr>
            <a:r>
              <a:rPr lang="en-US" altLang="en-US" sz="2400" b="1"/>
              <a:t> Độ dịch là 1 số nguyên âm hoặc dương. Địa chỉ đọan là đoạn hiện tại.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86D5D644-42D3-41B2-8B6F-9B2E4CB92B57}"/>
              </a:ext>
            </a:extLst>
          </p:cNvPr>
          <p:cNvSpPr>
            <a:spLocks noGrp="1"/>
          </p:cNvSpPr>
          <p:nvPr>
            <p:ph type="sldNum" sz="quarter" idx="10"/>
          </p:nvPr>
        </p:nvSpPr>
        <p:spPr/>
        <p:txBody>
          <a:bodyPr/>
          <a:lstStyle/>
          <a:p>
            <a:fld id="{3CAE0200-E4EA-4EEC-88DB-5A6477545067}" type="slidenum">
              <a:rPr lang="en-US" altLang="en-US"/>
              <a:pPr/>
              <a:t>2</a:t>
            </a:fld>
            <a:endParaRPr lang="en-US" altLang="en-US"/>
          </a:p>
        </p:txBody>
      </p:sp>
      <p:sp>
        <p:nvSpPr>
          <p:cNvPr id="8" name="Date Placeholder 4">
            <a:extLst>
              <a:ext uri="{FF2B5EF4-FFF2-40B4-BE49-F238E27FC236}">
                <a16:creationId xmlns:a16="http://schemas.microsoft.com/office/drawing/2014/main" id="{C4899834-3176-47C0-8F24-B01ABB9B4179}"/>
              </a:ext>
            </a:extLst>
          </p:cNvPr>
          <p:cNvSpPr>
            <a:spLocks noGrp="1"/>
          </p:cNvSpPr>
          <p:nvPr>
            <p:ph type="dt" sz="half" idx="11"/>
          </p:nvPr>
        </p:nvSpPr>
        <p:spPr/>
        <p:txBody>
          <a:bodyPr/>
          <a:lstStyle/>
          <a:p>
            <a:fld id="{F8FD3FDD-601D-4F84-A200-A5A8EE43E822}" type="datetime1">
              <a:rPr lang="en-US" altLang="en-US"/>
              <a:pPr/>
              <a:t>10/8/2021</a:t>
            </a:fld>
            <a:endParaRPr lang="en-US" altLang="en-US"/>
          </a:p>
        </p:txBody>
      </p:sp>
      <p:sp>
        <p:nvSpPr>
          <p:cNvPr id="9" name="Footer Placeholder 5">
            <a:extLst>
              <a:ext uri="{FF2B5EF4-FFF2-40B4-BE49-F238E27FC236}">
                <a16:creationId xmlns:a16="http://schemas.microsoft.com/office/drawing/2014/main" id="{7F4AF1E7-9EA8-442B-9089-65140906EFA5}"/>
              </a:ext>
            </a:extLst>
          </p:cNvPr>
          <p:cNvSpPr>
            <a:spLocks noGrp="1"/>
          </p:cNvSpPr>
          <p:nvPr>
            <p:ph type="ftr" sz="quarter" idx="12"/>
          </p:nvPr>
        </p:nvSpPr>
        <p:spPr/>
        <p:txBody>
          <a:bodyPr/>
          <a:lstStyle/>
          <a:p>
            <a:r>
              <a:rPr lang="en-US" altLang="en-US"/>
              <a:t>Chuong 7 Cac phep dinh vi dia chi</a:t>
            </a:r>
          </a:p>
        </p:txBody>
      </p:sp>
      <p:sp>
        <p:nvSpPr>
          <p:cNvPr id="15362" name="Rectangle 2">
            <a:extLst>
              <a:ext uri="{FF2B5EF4-FFF2-40B4-BE49-F238E27FC236}">
                <a16:creationId xmlns:a16="http://schemas.microsoft.com/office/drawing/2014/main" id="{DDBA7960-866E-4CA0-BDB6-24950DF335FD}"/>
              </a:ext>
            </a:extLst>
          </p:cNvPr>
          <p:cNvSpPr>
            <a:spLocks noGrp="1" noChangeArrowheads="1"/>
          </p:cNvSpPr>
          <p:nvPr>
            <p:ph type="title"/>
          </p:nvPr>
        </p:nvSpPr>
        <p:spPr>
          <a:xfrm>
            <a:off x="2057400" y="274638"/>
            <a:ext cx="5105400" cy="639762"/>
          </a:xfrm>
          <a:ln>
            <a:solidFill>
              <a:srgbClr val="FFFF66"/>
            </a:solidFill>
            <a:miter lim="800000"/>
            <a:headEnd/>
            <a:tailEnd/>
          </a:ln>
        </p:spPr>
        <p:txBody>
          <a:bodyPr/>
          <a:lstStyle/>
          <a:p>
            <a:r>
              <a:rPr lang="en-US" altLang="en-US" sz="4000" b="1">
                <a:latin typeface="VNI-Times" pitchFamily="2" charset="0"/>
              </a:rPr>
              <a:t>Toaùn töû</a:t>
            </a:r>
          </a:p>
        </p:txBody>
      </p:sp>
      <p:sp>
        <p:nvSpPr>
          <p:cNvPr id="15363" name="Rectangle 3">
            <a:extLst>
              <a:ext uri="{FF2B5EF4-FFF2-40B4-BE49-F238E27FC236}">
                <a16:creationId xmlns:a16="http://schemas.microsoft.com/office/drawing/2014/main" id="{25FC86BC-DADE-4C42-B75C-D0E96B6A2A2A}"/>
              </a:ext>
            </a:extLst>
          </p:cNvPr>
          <p:cNvSpPr>
            <a:spLocks noGrp="1" noChangeArrowheads="1"/>
          </p:cNvSpPr>
          <p:nvPr>
            <p:ph type="body" idx="1"/>
          </p:nvPr>
        </p:nvSpPr>
        <p:spPr>
          <a:xfrm>
            <a:off x="457200" y="1600200"/>
            <a:ext cx="8229600" cy="990600"/>
          </a:xfrm>
        </p:spPr>
        <p:txBody>
          <a:bodyPr/>
          <a:lstStyle/>
          <a:p>
            <a:pPr>
              <a:buFont typeface="Wingdings" panose="05000000000000000000" pitchFamily="2" charset="2"/>
              <a:buNone/>
            </a:pPr>
            <a:r>
              <a:rPr lang="en-US" altLang="en-US" sz="2800">
                <a:latin typeface="VNI-Times" pitchFamily="2" charset="0"/>
              </a:rPr>
              <a:t>Ñieåm quan troïng phaân bieät giöõa toaùn töû vaø leänh laø :</a:t>
            </a:r>
            <a:br>
              <a:rPr lang="en-US" altLang="en-US" sz="2800">
                <a:latin typeface="VNI-Times" pitchFamily="2" charset="0"/>
              </a:rPr>
            </a:br>
            <a:endParaRPr lang="en-US" altLang="en-US" sz="2800">
              <a:latin typeface="VNI-Times" pitchFamily="2" charset="0"/>
            </a:endParaRPr>
          </a:p>
        </p:txBody>
      </p:sp>
      <p:sp>
        <p:nvSpPr>
          <p:cNvPr id="15364" name="Text Box 4">
            <a:extLst>
              <a:ext uri="{FF2B5EF4-FFF2-40B4-BE49-F238E27FC236}">
                <a16:creationId xmlns:a16="http://schemas.microsoft.com/office/drawing/2014/main" id="{BD977C80-B18E-4B04-8587-995A3781F34B}"/>
              </a:ext>
            </a:extLst>
          </p:cNvPr>
          <p:cNvSpPr txBox="1">
            <a:spLocks noChangeArrowheads="1"/>
          </p:cNvSpPr>
          <p:nvPr/>
        </p:nvSpPr>
        <p:spPr bwMode="auto">
          <a:xfrm>
            <a:off x="457200" y="2362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20000"/>
              </a:spcBef>
              <a:buClr>
                <a:schemeClr val="hlink"/>
              </a:buClr>
              <a:buFont typeface="Wingdings" panose="05000000000000000000" pitchFamily="2" charset="2"/>
              <a:buBlip>
                <a:blip r:embed="rId2"/>
              </a:buBlip>
            </a:pPr>
            <a:r>
              <a:rPr lang="en-US" altLang="en-US" sz="2800">
                <a:solidFill>
                  <a:srgbClr val="FFFF66"/>
                </a:solidFill>
                <a:effectLst>
                  <a:outerShdw blurRad="38100" dist="38100" dir="2700000" algn="tl">
                    <a:srgbClr val="000000"/>
                  </a:outerShdw>
                </a:effectLst>
                <a:latin typeface="VNI-Times" pitchFamily="2" charset="0"/>
              </a:rPr>
              <a:t> Toaùn töû ñieàu khieån söï tính toaùn caùc trò haèng xaùc ñònh luùc dòch.</a:t>
            </a:r>
          </a:p>
        </p:txBody>
      </p:sp>
      <p:sp>
        <p:nvSpPr>
          <p:cNvPr id="15365" name="Text Box 5">
            <a:extLst>
              <a:ext uri="{FF2B5EF4-FFF2-40B4-BE49-F238E27FC236}">
                <a16:creationId xmlns:a16="http://schemas.microsoft.com/office/drawing/2014/main" id="{3E9EA656-5E0A-4F0F-9087-6325486DBE39}"/>
              </a:ext>
            </a:extLst>
          </p:cNvPr>
          <p:cNvSpPr txBox="1">
            <a:spLocks noChangeArrowheads="1"/>
          </p:cNvSpPr>
          <p:nvPr/>
        </p:nvSpPr>
        <p:spPr bwMode="auto">
          <a:xfrm>
            <a:off x="457200" y="3429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20000"/>
              </a:spcBef>
              <a:buClr>
                <a:schemeClr val="hlink"/>
              </a:buClr>
              <a:buFont typeface="Wingdings" panose="05000000000000000000" pitchFamily="2" charset="2"/>
              <a:buBlip>
                <a:blip r:embed="rId2"/>
              </a:buBlip>
            </a:pPr>
            <a:r>
              <a:rPr lang="en-US" altLang="en-US" sz="2800">
                <a:solidFill>
                  <a:srgbClr val="FFFF66"/>
                </a:solidFill>
                <a:effectLst>
                  <a:outerShdw blurRad="38100" dist="38100" dir="2700000" algn="tl">
                    <a:srgbClr val="000000"/>
                  </a:outerShdw>
                </a:effectLst>
                <a:latin typeface="VNI-Times" pitchFamily="2" charset="0"/>
              </a:rPr>
              <a:t> Leänh ñieàu khieån söï tính toaùn caùc trò khoâng xaùc ñònh ñöôïc cho ñeán khi CT thöïc hieän.</a:t>
            </a:r>
            <a:endParaRPr lang="en-US" altLang="en-US" sz="2800">
              <a:solidFill>
                <a:srgbClr val="FFFF66"/>
              </a:solidFill>
              <a:latin typeface="VNI-Times" pitchFamily="2" charset="0"/>
            </a:endParaRPr>
          </a:p>
        </p:txBody>
      </p:sp>
      <p:sp>
        <p:nvSpPr>
          <p:cNvPr id="15366" name="Text Box 6">
            <a:extLst>
              <a:ext uri="{FF2B5EF4-FFF2-40B4-BE49-F238E27FC236}">
                <a16:creationId xmlns:a16="http://schemas.microsoft.com/office/drawing/2014/main" id="{381FBA45-FF58-4CF5-A856-7939F66B8214}"/>
              </a:ext>
            </a:extLst>
          </p:cNvPr>
          <p:cNvSpPr txBox="1">
            <a:spLocks noChangeArrowheads="1"/>
          </p:cNvSpPr>
          <p:nvPr/>
        </p:nvSpPr>
        <p:spPr bwMode="auto">
          <a:xfrm>
            <a:off x="304800" y="4495800"/>
            <a:ext cx="86868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b="1">
                <a:latin typeface="VNI-Times" pitchFamily="2" charset="0"/>
              </a:rPr>
              <a:t>Ex : toaùn töû </a:t>
            </a:r>
            <a:r>
              <a:rPr lang="en-US" altLang="en-US" sz="2400" b="1">
                <a:solidFill>
                  <a:srgbClr val="FFFF66"/>
                </a:solidFill>
                <a:latin typeface="VNI-Times" pitchFamily="2" charset="0"/>
              </a:rPr>
              <a:t>+</a:t>
            </a:r>
            <a:r>
              <a:rPr lang="en-US" altLang="en-US" sz="2400" b="1">
                <a:latin typeface="VNI-Times" pitchFamily="2" charset="0"/>
              </a:rPr>
              <a:t> ñieàu khieån pheùp coäng khi dòch.</a:t>
            </a:r>
          </a:p>
          <a:p>
            <a:pPr algn="just">
              <a:spcBef>
                <a:spcPct val="50000"/>
              </a:spcBef>
            </a:pPr>
            <a:r>
              <a:rPr lang="en-US" altLang="en-US" sz="2400" b="1">
                <a:latin typeface="VNI-Times" pitchFamily="2" charset="0"/>
              </a:rPr>
              <a:t>Leänh coäng </a:t>
            </a:r>
            <a:r>
              <a:rPr lang="en-US" altLang="en-US" sz="2400" b="1">
                <a:solidFill>
                  <a:srgbClr val="FFFF66"/>
                </a:solidFill>
                <a:latin typeface="VNI-Times" pitchFamily="2" charset="0"/>
              </a:rPr>
              <a:t>ADD</a:t>
            </a:r>
            <a:r>
              <a:rPr lang="en-US" altLang="en-US" sz="2400" b="1">
                <a:latin typeface="VNI-Times" pitchFamily="2" charset="0"/>
              </a:rPr>
              <a:t> ñieàu khieån pheùp coäng khi chöông trình thöïc hieän.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to="" calcmode="lin" valueType="num">
                                      <p:cBhvr>
                                        <p:cTn id="7" dur="1" fill="hold"/>
                                        <p:tgtEl>
                                          <p:spTgt spid="1536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 calcmode="lin" valueType="num">
                                      <p:cBhvr additive="base">
                                        <p:cTn id="12" dur="500" fill="hold"/>
                                        <p:tgtEl>
                                          <p:spTgt spid="15365"/>
                                        </p:tgtEl>
                                        <p:attrNameLst>
                                          <p:attrName>ppt_x</p:attrName>
                                        </p:attrNameLst>
                                      </p:cBhvr>
                                      <p:tavLst>
                                        <p:tav tm="0">
                                          <p:val>
                                            <p:strVal val="#ppt_x"/>
                                          </p:val>
                                        </p:tav>
                                        <p:tav tm="100000">
                                          <p:val>
                                            <p:strVal val="#ppt_x"/>
                                          </p:val>
                                        </p:tav>
                                      </p:tavLst>
                                    </p:anim>
                                    <p:anim calcmode="lin" valueType="num">
                                      <p:cBhvr additive="base">
                                        <p:cTn id="13"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4" presetClass="entr" presetSubtype="0" accel="100000" fill="hold" grpId="0" nodeType="clickEffect">
                                  <p:stCondLst>
                                    <p:cond delay="0"/>
                                  </p:stCondLst>
                                  <p:childTnLst>
                                    <p:set>
                                      <p:cBhvr>
                                        <p:cTn id="17" dur="1" fill="hold">
                                          <p:stCondLst>
                                            <p:cond delay="0"/>
                                          </p:stCondLst>
                                        </p:cTn>
                                        <p:tgtEl>
                                          <p:spTgt spid="15366"/>
                                        </p:tgtEl>
                                        <p:attrNameLst>
                                          <p:attrName>style.visibility</p:attrName>
                                        </p:attrNameLst>
                                      </p:cBhvr>
                                      <p:to>
                                        <p:strVal val="visible"/>
                                      </p:to>
                                    </p:set>
                                    <p:anim calcmode="lin" valueType="num">
                                      <p:cBhvr>
                                        <p:cTn id="18" dur="5000" fill="hold"/>
                                        <p:tgtEl>
                                          <p:spTgt spid="15366"/>
                                        </p:tgtEl>
                                        <p:attrNameLst>
                                          <p:attrName>ppt_w</p:attrName>
                                        </p:attrNameLst>
                                      </p:cBhvr>
                                      <p:tavLst>
                                        <p:tav tm="0">
                                          <p:val>
                                            <p:strVal val="#ppt_w*0.05"/>
                                          </p:val>
                                        </p:tav>
                                        <p:tav tm="100000">
                                          <p:val>
                                            <p:strVal val="#ppt_w"/>
                                          </p:val>
                                        </p:tav>
                                      </p:tavLst>
                                    </p:anim>
                                    <p:anim calcmode="lin" valueType="num">
                                      <p:cBhvr>
                                        <p:cTn id="19" dur="5000" fill="hold"/>
                                        <p:tgtEl>
                                          <p:spTgt spid="15366"/>
                                        </p:tgtEl>
                                        <p:attrNameLst>
                                          <p:attrName>ppt_h</p:attrName>
                                        </p:attrNameLst>
                                      </p:cBhvr>
                                      <p:tavLst>
                                        <p:tav tm="0">
                                          <p:val>
                                            <p:strVal val="#ppt_h"/>
                                          </p:val>
                                        </p:tav>
                                        <p:tav tm="100000">
                                          <p:val>
                                            <p:strVal val="#ppt_h"/>
                                          </p:val>
                                        </p:tav>
                                      </p:tavLst>
                                    </p:anim>
                                    <p:anim calcmode="lin" valueType="num">
                                      <p:cBhvr>
                                        <p:cTn id="20" dur="5000" fill="hold"/>
                                        <p:tgtEl>
                                          <p:spTgt spid="15366"/>
                                        </p:tgtEl>
                                        <p:attrNameLst>
                                          <p:attrName>ppt_x</p:attrName>
                                        </p:attrNameLst>
                                      </p:cBhvr>
                                      <p:tavLst>
                                        <p:tav tm="0">
                                          <p:val>
                                            <p:strVal val="#ppt_x-.2"/>
                                          </p:val>
                                        </p:tav>
                                        <p:tav tm="100000">
                                          <p:val>
                                            <p:strVal val="#ppt_x"/>
                                          </p:val>
                                        </p:tav>
                                      </p:tavLst>
                                    </p:anim>
                                    <p:anim calcmode="lin" valueType="num">
                                      <p:cBhvr>
                                        <p:cTn id="21" dur="5000" fill="hold"/>
                                        <p:tgtEl>
                                          <p:spTgt spid="15366"/>
                                        </p:tgtEl>
                                        <p:attrNameLst>
                                          <p:attrName>ppt_y</p:attrName>
                                        </p:attrNameLst>
                                      </p:cBhvr>
                                      <p:tavLst>
                                        <p:tav tm="0">
                                          <p:val>
                                            <p:strVal val="#ppt_y"/>
                                          </p:val>
                                        </p:tav>
                                        <p:tav tm="100000">
                                          <p:val>
                                            <p:strVal val="#ppt_y"/>
                                          </p:val>
                                        </p:tav>
                                      </p:tavLst>
                                    </p:anim>
                                    <p:animEffect transition="in" filter="fade">
                                      <p:cBhvr>
                                        <p:cTn id="22" dur="5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p:bldP spid="153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BFDFE876-559B-4465-9F82-408E9E4C0D64}"/>
              </a:ext>
            </a:extLst>
          </p:cNvPr>
          <p:cNvSpPr>
            <a:spLocks noGrp="1"/>
          </p:cNvSpPr>
          <p:nvPr>
            <p:ph type="sldNum" sz="quarter" idx="10"/>
          </p:nvPr>
        </p:nvSpPr>
        <p:spPr/>
        <p:txBody>
          <a:bodyPr/>
          <a:lstStyle/>
          <a:p>
            <a:fld id="{D3D6E01E-B78B-42CB-B41B-319D0B422FDA}" type="slidenum">
              <a:rPr lang="en-US" altLang="en-US"/>
              <a:pPr/>
              <a:t>20</a:t>
            </a:fld>
            <a:endParaRPr lang="en-US" altLang="en-US"/>
          </a:p>
        </p:txBody>
      </p:sp>
      <p:sp>
        <p:nvSpPr>
          <p:cNvPr id="8" name="Date Placeholder 4">
            <a:extLst>
              <a:ext uri="{FF2B5EF4-FFF2-40B4-BE49-F238E27FC236}">
                <a16:creationId xmlns:a16="http://schemas.microsoft.com/office/drawing/2014/main" id="{8F90B2CD-0351-49D5-A587-595AD8BA2671}"/>
              </a:ext>
            </a:extLst>
          </p:cNvPr>
          <p:cNvSpPr>
            <a:spLocks noGrp="1"/>
          </p:cNvSpPr>
          <p:nvPr>
            <p:ph type="dt" sz="half" idx="11"/>
          </p:nvPr>
        </p:nvSpPr>
        <p:spPr/>
        <p:txBody>
          <a:bodyPr/>
          <a:lstStyle/>
          <a:p>
            <a:fld id="{BCB0487E-25DF-463C-99E2-F58E6CE65D8E}" type="datetime1">
              <a:rPr lang="en-US" altLang="en-US"/>
              <a:pPr/>
              <a:t>10/8/2021</a:t>
            </a:fld>
            <a:endParaRPr lang="en-US" altLang="en-US"/>
          </a:p>
        </p:txBody>
      </p:sp>
      <p:sp>
        <p:nvSpPr>
          <p:cNvPr id="9" name="Footer Placeholder 5">
            <a:extLst>
              <a:ext uri="{FF2B5EF4-FFF2-40B4-BE49-F238E27FC236}">
                <a16:creationId xmlns:a16="http://schemas.microsoft.com/office/drawing/2014/main" id="{D199F9BF-9EFE-47BC-ADBE-EBA50D065DC4}"/>
              </a:ext>
            </a:extLst>
          </p:cNvPr>
          <p:cNvSpPr>
            <a:spLocks noGrp="1"/>
          </p:cNvSpPr>
          <p:nvPr>
            <p:ph type="ftr" sz="quarter" idx="12"/>
          </p:nvPr>
        </p:nvSpPr>
        <p:spPr/>
        <p:txBody>
          <a:bodyPr/>
          <a:lstStyle/>
          <a:p>
            <a:r>
              <a:rPr lang="en-US" altLang="en-US"/>
              <a:t>Chuong 7 Cac phep dinh vi dia chi</a:t>
            </a:r>
          </a:p>
        </p:txBody>
      </p:sp>
      <p:sp>
        <p:nvSpPr>
          <p:cNvPr id="36866" name="Rectangle 2">
            <a:extLst>
              <a:ext uri="{FF2B5EF4-FFF2-40B4-BE49-F238E27FC236}">
                <a16:creationId xmlns:a16="http://schemas.microsoft.com/office/drawing/2014/main" id="{8B7FF9CE-6D02-4C23-B628-70886D51D541}"/>
              </a:ext>
            </a:extLst>
          </p:cNvPr>
          <p:cNvSpPr>
            <a:spLocks noGrp="1" noChangeArrowheads="1"/>
          </p:cNvSpPr>
          <p:nvPr>
            <p:ph type="title"/>
          </p:nvPr>
        </p:nvSpPr>
        <p:spPr/>
        <p:txBody>
          <a:bodyPr/>
          <a:lstStyle/>
          <a:p>
            <a:r>
              <a:rPr lang="en-US" altLang="en-US" sz="3600" b="1">
                <a:latin typeface="VNI-Times" pitchFamily="2" charset="0"/>
              </a:rPr>
              <a:t>ÑÒA CHÆ HIEÄU DUÏNG</a:t>
            </a:r>
          </a:p>
        </p:txBody>
      </p:sp>
      <p:sp>
        <p:nvSpPr>
          <p:cNvPr id="36868" name="Text Box 4">
            <a:extLst>
              <a:ext uri="{FF2B5EF4-FFF2-40B4-BE49-F238E27FC236}">
                <a16:creationId xmlns:a16="http://schemas.microsoft.com/office/drawing/2014/main" id="{7CA29B95-BE45-4BFD-B174-F589E13AE8E6}"/>
              </a:ext>
            </a:extLst>
          </p:cNvPr>
          <p:cNvSpPr txBox="1">
            <a:spLocks noChangeArrowheads="1"/>
          </p:cNvSpPr>
          <p:nvPr/>
        </p:nvSpPr>
        <p:spPr bwMode="auto">
          <a:xfrm>
            <a:off x="304800" y="16764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b="1">
                <a:latin typeface="VNI-Times" pitchFamily="2" charset="0"/>
              </a:rPr>
              <a:t>Toaùn haïng boä  nhôù duøng trong taäp leänh vi xöû lyù 86 söû duïng  phöông phaùp ñònh ñòa chæ toång hôïp ñöôïc goïi laø ñòa chæ hieäu duïng.</a:t>
            </a:r>
          </a:p>
        </p:txBody>
      </p:sp>
      <p:sp>
        <p:nvSpPr>
          <p:cNvPr id="36870" name="Text Box 6">
            <a:extLst>
              <a:ext uri="{FF2B5EF4-FFF2-40B4-BE49-F238E27FC236}">
                <a16:creationId xmlns:a16="http://schemas.microsoft.com/office/drawing/2014/main" id="{F0697AA2-F76D-472B-9143-7DE1550940E0}"/>
              </a:ext>
            </a:extLst>
          </p:cNvPr>
          <p:cNvSpPr txBox="1">
            <a:spLocks noChangeArrowheads="1"/>
          </p:cNvSpPr>
          <p:nvPr/>
        </p:nvSpPr>
        <p:spPr bwMode="auto">
          <a:xfrm>
            <a:off x="304800" y="28956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b="1">
                <a:latin typeface="VNI-Times" pitchFamily="2" charset="0"/>
              </a:rPr>
              <a:t> Ñòa chæ hieäu duïng laø toå hôïp cuûa 3 nhoùm sau ñaët trong daáu [ ].</a:t>
            </a:r>
          </a:p>
        </p:txBody>
      </p:sp>
      <p:sp>
        <p:nvSpPr>
          <p:cNvPr id="36871" name="Rectangle 7">
            <a:extLst>
              <a:ext uri="{FF2B5EF4-FFF2-40B4-BE49-F238E27FC236}">
                <a16:creationId xmlns:a16="http://schemas.microsoft.com/office/drawing/2014/main" id="{C585F6D8-E8DE-447E-AD27-C9223FE865F4}"/>
              </a:ext>
            </a:extLst>
          </p:cNvPr>
          <p:cNvSpPr>
            <a:spLocks noChangeArrowheads="1"/>
          </p:cNvSpPr>
          <p:nvPr/>
        </p:nvSpPr>
        <p:spPr bwMode="auto">
          <a:xfrm>
            <a:off x="1371600" y="3733800"/>
            <a:ext cx="62484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VNI-Times" pitchFamily="2" charset="0"/>
              </a:rPr>
              <a:t>Nhoùm thanh ghi  chæ soá : SI , DI</a:t>
            </a:r>
          </a:p>
          <a:p>
            <a:pPr algn="ctr"/>
            <a:r>
              <a:rPr lang="en-US" altLang="en-US" sz="2400" b="1">
                <a:latin typeface="VNI-Times" pitchFamily="2" charset="0"/>
              </a:rPr>
              <a:t>Nhoùm thanh ghi neàn : BX, BP</a:t>
            </a:r>
          </a:p>
          <a:p>
            <a:pPr algn="ctr"/>
            <a:r>
              <a:rPr lang="en-US" altLang="en-US" sz="2400" b="1">
                <a:latin typeface="VNI-Times" pitchFamily="2" charset="0"/>
              </a:rPr>
              <a:t>Ñòa chæ tröïc tieáp  : soá  16 bit</a:t>
            </a:r>
          </a:p>
        </p:txBody>
      </p:sp>
      <p:sp>
        <p:nvSpPr>
          <p:cNvPr id="36872" name="Text Box 8">
            <a:extLst>
              <a:ext uri="{FF2B5EF4-FFF2-40B4-BE49-F238E27FC236}">
                <a16:creationId xmlns:a16="http://schemas.microsoft.com/office/drawing/2014/main" id="{746FD065-480B-4A89-B9D1-AE0CF34DFF0F}"/>
              </a:ext>
            </a:extLst>
          </p:cNvPr>
          <p:cNvSpPr txBox="1">
            <a:spLocks noChangeArrowheads="1"/>
          </p:cNvSpPr>
          <p:nvPr/>
        </p:nvSpPr>
        <p:spPr bwMode="auto">
          <a:xfrm>
            <a:off x="228600" y="5334000"/>
            <a:ext cx="8686800" cy="762000"/>
          </a:xfrm>
          <a:prstGeom prst="rect">
            <a:avLst/>
          </a:prstGeom>
          <a:solidFill>
            <a:srgbClr val="990000"/>
          </a:solidFill>
          <a:ln>
            <a:noFill/>
          </a:ln>
          <a:effectLst>
            <a:outerShdw dist="107763" dir="81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sz="2200" b="1">
                <a:latin typeface="VNI-Times" pitchFamily="2" charset="0"/>
              </a:rPr>
              <a:t>Caùc thanh ghi trong cuøng 1 nhoùm khoâng ñöôïc xuaát hieän trong cuøng 1 ñòa chæ hieäu duïng.</a:t>
            </a: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3000" fill="hold"/>
                                        <p:tgtEl>
                                          <p:spTgt spid="36868"/>
                                        </p:tgtEl>
                                        <p:attrNameLst>
                                          <p:attrName>ppt_x</p:attrName>
                                        </p:attrNameLst>
                                      </p:cBhvr>
                                      <p:tavLst>
                                        <p:tav tm="0">
                                          <p:val>
                                            <p:strVal val="#ppt_x"/>
                                          </p:val>
                                        </p:tav>
                                        <p:tav tm="100000">
                                          <p:val>
                                            <p:strVal val="#ppt_x"/>
                                          </p:val>
                                        </p:tav>
                                      </p:tavLst>
                                    </p:anim>
                                    <p:anim calcmode="lin" valueType="num">
                                      <p:cBhvr additive="base">
                                        <p:cTn id="8" dur="30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70"/>
                                        </p:tgtEl>
                                        <p:attrNameLst>
                                          <p:attrName>style.visibility</p:attrName>
                                        </p:attrNameLst>
                                      </p:cBhvr>
                                      <p:to>
                                        <p:strVal val="visible"/>
                                      </p:to>
                                    </p:set>
                                    <p:anim calcmode="lin" valueType="num">
                                      <p:cBhvr additive="base">
                                        <p:cTn id="13" dur="3000" fill="hold"/>
                                        <p:tgtEl>
                                          <p:spTgt spid="36870"/>
                                        </p:tgtEl>
                                        <p:attrNameLst>
                                          <p:attrName>ppt_x</p:attrName>
                                        </p:attrNameLst>
                                      </p:cBhvr>
                                      <p:tavLst>
                                        <p:tav tm="0">
                                          <p:val>
                                            <p:strVal val="#ppt_x"/>
                                          </p:val>
                                        </p:tav>
                                        <p:tav tm="100000">
                                          <p:val>
                                            <p:strVal val="#ppt_x"/>
                                          </p:val>
                                        </p:tav>
                                      </p:tavLst>
                                    </p:anim>
                                    <p:anim calcmode="lin" valueType="num">
                                      <p:cBhvr additive="base">
                                        <p:cTn id="14" dur="3000" fill="hold"/>
                                        <p:tgtEl>
                                          <p:spTgt spid="368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8" presetClass="entr" presetSubtype="0" accel="50000" fill="hold" grpId="0" nodeType="clickEffect">
                                  <p:stCondLst>
                                    <p:cond delay="0"/>
                                  </p:stCondLst>
                                  <p:childTnLst>
                                    <p:set>
                                      <p:cBhvr>
                                        <p:cTn id="18" dur="1" fill="hold">
                                          <p:stCondLst>
                                            <p:cond delay="0"/>
                                          </p:stCondLst>
                                        </p:cTn>
                                        <p:tgtEl>
                                          <p:spTgt spid="36871"/>
                                        </p:tgtEl>
                                        <p:attrNameLst>
                                          <p:attrName>style.visibility</p:attrName>
                                        </p:attrNameLst>
                                      </p:cBhvr>
                                      <p:to>
                                        <p:strVal val="visible"/>
                                      </p:to>
                                    </p:set>
                                    <p:anim calcmode="lin" valueType="num">
                                      <p:cBhvr>
                                        <p:cTn id="19" dur="5000" fill="hold"/>
                                        <p:tgtEl>
                                          <p:spTgt spid="3687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5000" fill="hold"/>
                                        <p:tgtEl>
                                          <p:spTgt spid="36871"/>
                                        </p:tgtEl>
                                        <p:attrNameLst>
                                          <p:attrName>ppt_x</p:attrName>
                                        </p:attrNameLst>
                                      </p:cBhvr>
                                      <p:tavLst>
                                        <p:tav tm="0">
                                          <p:val>
                                            <p:fltVal val="-1"/>
                                          </p:val>
                                        </p:tav>
                                        <p:tav tm="50000">
                                          <p:val>
                                            <p:fltVal val="0.95"/>
                                          </p:val>
                                        </p:tav>
                                        <p:tav tm="100000">
                                          <p:val>
                                            <p:strVal val="#ppt_x"/>
                                          </p:val>
                                        </p:tav>
                                      </p:tavLst>
                                    </p:anim>
                                    <p:anim calcmode="lin" valueType="num">
                                      <p:cBhvr>
                                        <p:cTn id="21" dur="5000" fill="hold"/>
                                        <p:tgtEl>
                                          <p:spTgt spid="36871"/>
                                        </p:tgtEl>
                                        <p:attrNameLst>
                                          <p:attrName>ppt_y</p:attrName>
                                        </p:attrNameLst>
                                      </p:cBhvr>
                                      <p:tavLst>
                                        <p:tav tm="0">
                                          <p:val>
                                            <p:strVal val="#ppt_y"/>
                                          </p:val>
                                        </p:tav>
                                        <p:tav tm="100000">
                                          <p:val>
                                            <p:strVal val="#ppt_y"/>
                                          </p:val>
                                        </p:tav>
                                      </p:tavLst>
                                    </p:anim>
                                    <p:animEffect transition="in" filter="fade">
                                      <p:cBhvr>
                                        <p:cTn id="22" dur="5000"/>
                                        <p:tgtEl>
                                          <p:spTgt spid="36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8" presetClass="entr" presetSubtype="0" accel="50000" fill="hold" grpId="0" nodeType="clickEffect">
                                  <p:stCondLst>
                                    <p:cond delay="0"/>
                                  </p:stCondLst>
                                  <p:childTnLst>
                                    <p:set>
                                      <p:cBhvr>
                                        <p:cTn id="26" dur="1" fill="hold">
                                          <p:stCondLst>
                                            <p:cond delay="0"/>
                                          </p:stCondLst>
                                        </p:cTn>
                                        <p:tgtEl>
                                          <p:spTgt spid="36872"/>
                                        </p:tgtEl>
                                        <p:attrNameLst>
                                          <p:attrName>style.visibility</p:attrName>
                                        </p:attrNameLst>
                                      </p:cBhvr>
                                      <p:to>
                                        <p:strVal val="visible"/>
                                      </p:to>
                                    </p:set>
                                    <p:anim calcmode="lin" valueType="num">
                                      <p:cBhvr>
                                        <p:cTn id="27" dur="3000" fill="hold"/>
                                        <p:tgtEl>
                                          <p:spTgt spid="3687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8" dur="3000" fill="hold"/>
                                        <p:tgtEl>
                                          <p:spTgt spid="36872"/>
                                        </p:tgtEl>
                                        <p:attrNameLst>
                                          <p:attrName>ppt_x</p:attrName>
                                        </p:attrNameLst>
                                      </p:cBhvr>
                                      <p:tavLst>
                                        <p:tav tm="0">
                                          <p:val>
                                            <p:fltVal val="-1"/>
                                          </p:val>
                                        </p:tav>
                                        <p:tav tm="50000">
                                          <p:val>
                                            <p:fltVal val="0.95"/>
                                          </p:val>
                                        </p:tav>
                                        <p:tav tm="100000">
                                          <p:val>
                                            <p:strVal val="#ppt_x"/>
                                          </p:val>
                                        </p:tav>
                                      </p:tavLst>
                                    </p:anim>
                                    <p:anim calcmode="lin" valueType="num">
                                      <p:cBhvr>
                                        <p:cTn id="29" dur="3000" fill="hold"/>
                                        <p:tgtEl>
                                          <p:spTgt spid="36872"/>
                                        </p:tgtEl>
                                        <p:attrNameLst>
                                          <p:attrName>ppt_y</p:attrName>
                                        </p:attrNameLst>
                                      </p:cBhvr>
                                      <p:tavLst>
                                        <p:tav tm="0">
                                          <p:val>
                                            <p:strVal val="#ppt_y"/>
                                          </p:val>
                                        </p:tav>
                                        <p:tav tm="100000">
                                          <p:val>
                                            <p:strVal val="#ppt_y"/>
                                          </p:val>
                                        </p:tav>
                                      </p:tavLst>
                                    </p:anim>
                                    <p:animEffect transition="in" filter="fade">
                                      <p:cBhvr>
                                        <p:cTn id="30" dur="30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70" grpId="0"/>
      <p:bldP spid="36871" grpId="0" animBg="1"/>
      <p:bldP spid="3687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CD6CD872-2714-41F5-8691-BCA46A5277A1}"/>
              </a:ext>
            </a:extLst>
          </p:cNvPr>
          <p:cNvSpPr>
            <a:spLocks noGrp="1"/>
          </p:cNvSpPr>
          <p:nvPr>
            <p:ph type="sldNum" sz="quarter" idx="10"/>
          </p:nvPr>
        </p:nvSpPr>
        <p:spPr/>
        <p:txBody>
          <a:bodyPr/>
          <a:lstStyle/>
          <a:p>
            <a:fld id="{52EE50E7-5DFD-4ED5-A5DD-4C0813FF9D65}" type="slidenum">
              <a:rPr lang="en-US" altLang="en-US"/>
              <a:pPr/>
              <a:t>21</a:t>
            </a:fld>
            <a:endParaRPr lang="en-US" altLang="en-US"/>
          </a:p>
        </p:txBody>
      </p:sp>
      <p:sp>
        <p:nvSpPr>
          <p:cNvPr id="11" name="Date Placeholder 4">
            <a:extLst>
              <a:ext uri="{FF2B5EF4-FFF2-40B4-BE49-F238E27FC236}">
                <a16:creationId xmlns:a16="http://schemas.microsoft.com/office/drawing/2014/main" id="{431EA292-8A77-4DDC-B506-B07297BD8FE5}"/>
              </a:ext>
            </a:extLst>
          </p:cNvPr>
          <p:cNvSpPr>
            <a:spLocks noGrp="1"/>
          </p:cNvSpPr>
          <p:nvPr>
            <p:ph type="dt" sz="half" idx="11"/>
          </p:nvPr>
        </p:nvSpPr>
        <p:spPr/>
        <p:txBody>
          <a:bodyPr/>
          <a:lstStyle/>
          <a:p>
            <a:fld id="{4F3C28C1-1078-47E2-BD2A-B94EF67929EF}" type="datetime1">
              <a:rPr lang="en-US" altLang="en-US"/>
              <a:pPr/>
              <a:t>10/8/2021</a:t>
            </a:fld>
            <a:endParaRPr lang="en-US" altLang="en-US"/>
          </a:p>
        </p:txBody>
      </p:sp>
      <p:sp>
        <p:nvSpPr>
          <p:cNvPr id="12" name="Footer Placeholder 5">
            <a:extLst>
              <a:ext uri="{FF2B5EF4-FFF2-40B4-BE49-F238E27FC236}">
                <a16:creationId xmlns:a16="http://schemas.microsoft.com/office/drawing/2014/main" id="{17D27411-3E10-40FA-AEE2-DE8E4C584DB7}"/>
              </a:ext>
            </a:extLst>
          </p:cNvPr>
          <p:cNvSpPr>
            <a:spLocks noGrp="1"/>
          </p:cNvSpPr>
          <p:nvPr>
            <p:ph type="ftr" sz="quarter" idx="12"/>
          </p:nvPr>
        </p:nvSpPr>
        <p:spPr/>
        <p:txBody>
          <a:bodyPr/>
          <a:lstStyle/>
          <a:p>
            <a:r>
              <a:rPr lang="en-US" altLang="en-US"/>
              <a:t>Chuong 7 Cac phep dinh vi dia chi</a:t>
            </a:r>
          </a:p>
        </p:txBody>
      </p:sp>
      <p:sp>
        <p:nvSpPr>
          <p:cNvPr id="37890" name="Rectangle 2">
            <a:extLst>
              <a:ext uri="{FF2B5EF4-FFF2-40B4-BE49-F238E27FC236}">
                <a16:creationId xmlns:a16="http://schemas.microsoft.com/office/drawing/2014/main" id="{2E12F32D-6D75-4EAE-82AF-8EF77EDD32E0}"/>
              </a:ext>
            </a:extLst>
          </p:cNvPr>
          <p:cNvSpPr>
            <a:spLocks noGrp="1" noChangeArrowheads="1"/>
          </p:cNvSpPr>
          <p:nvPr>
            <p:ph type="title"/>
          </p:nvPr>
        </p:nvSpPr>
        <p:spPr>
          <a:xfrm>
            <a:off x="2133600" y="381000"/>
            <a:ext cx="6324600" cy="685800"/>
          </a:xfrm>
        </p:spPr>
        <p:txBody>
          <a:bodyPr/>
          <a:lstStyle/>
          <a:p>
            <a:r>
              <a:rPr lang="en-US" altLang="en-US" sz="3600" b="1">
                <a:latin typeface="VNI-Times" pitchFamily="2" charset="0"/>
              </a:rPr>
              <a:t>ÑÒA CHÆ HIEÄU DUÏNG</a:t>
            </a:r>
          </a:p>
        </p:txBody>
      </p:sp>
      <p:sp>
        <p:nvSpPr>
          <p:cNvPr id="37891" name="Text Box 3">
            <a:extLst>
              <a:ext uri="{FF2B5EF4-FFF2-40B4-BE49-F238E27FC236}">
                <a16:creationId xmlns:a16="http://schemas.microsoft.com/office/drawing/2014/main" id="{EE7B69F2-B4A0-4E38-8E82-240027C64E74}"/>
              </a:ext>
            </a:extLst>
          </p:cNvPr>
          <p:cNvSpPr txBox="1">
            <a:spLocks noChangeArrowheads="1"/>
          </p:cNvSpPr>
          <p:nvPr/>
        </p:nvSpPr>
        <p:spPr bwMode="auto">
          <a:xfrm>
            <a:off x="1676400" y="2209800"/>
            <a:ext cx="5257800" cy="519113"/>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b="1">
                <a:latin typeface="VNI-Times" pitchFamily="2" charset="0"/>
              </a:rPr>
              <a:t>Ñòa chæ hieäu duïng hôïp leä :</a:t>
            </a:r>
          </a:p>
        </p:txBody>
      </p:sp>
      <p:sp>
        <p:nvSpPr>
          <p:cNvPr id="37895" name="Oval 7">
            <a:extLst>
              <a:ext uri="{FF2B5EF4-FFF2-40B4-BE49-F238E27FC236}">
                <a16:creationId xmlns:a16="http://schemas.microsoft.com/office/drawing/2014/main" id="{4B7AAAAC-4E7F-4346-A3D9-554CB24595DD}"/>
              </a:ext>
            </a:extLst>
          </p:cNvPr>
          <p:cNvSpPr>
            <a:spLocks noChangeArrowheads="1"/>
          </p:cNvSpPr>
          <p:nvPr/>
        </p:nvSpPr>
        <p:spPr bwMode="auto">
          <a:xfrm>
            <a:off x="304800" y="990600"/>
            <a:ext cx="2819400" cy="11430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2200" b="1">
                <a:latin typeface="VNI-Times" pitchFamily="2" charset="0"/>
              </a:rPr>
              <a:t>Moät soá thí duï</a:t>
            </a:r>
          </a:p>
        </p:txBody>
      </p:sp>
      <p:sp>
        <p:nvSpPr>
          <p:cNvPr id="37896" name="Text Box 8">
            <a:extLst>
              <a:ext uri="{FF2B5EF4-FFF2-40B4-BE49-F238E27FC236}">
                <a16:creationId xmlns:a16="http://schemas.microsoft.com/office/drawing/2014/main" id="{7D73109C-5D86-4FB1-A81B-03F5DA39B465}"/>
              </a:ext>
            </a:extLst>
          </p:cNvPr>
          <p:cNvSpPr txBox="1">
            <a:spLocks noChangeArrowheads="1"/>
          </p:cNvSpPr>
          <p:nvPr/>
        </p:nvSpPr>
        <p:spPr bwMode="auto">
          <a:xfrm>
            <a:off x="762000" y="2895600"/>
            <a:ext cx="6324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t>[1000h]   [SI],  [DI] , [BX] , [BP]</a:t>
            </a:r>
          </a:p>
        </p:txBody>
      </p:sp>
      <p:sp>
        <p:nvSpPr>
          <p:cNvPr id="37897" name="Text Box 9">
            <a:extLst>
              <a:ext uri="{FF2B5EF4-FFF2-40B4-BE49-F238E27FC236}">
                <a16:creationId xmlns:a16="http://schemas.microsoft.com/office/drawing/2014/main" id="{A846BF35-F8E7-403E-9672-159078B12C13}"/>
              </a:ext>
            </a:extLst>
          </p:cNvPr>
          <p:cNvSpPr txBox="1">
            <a:spLocks noChangeArrowheads="1"/>
          </p:cNvSpPr>
          <p:nvPr/>
        </p:nvSpPr>
        <p:spPr bwMode="auto">
          <a:xfrm>
            <a:off x="304800" y="3657600"/>
            <a:ext cx="8458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t> [SI+BX],  [SI+BP] , [DI+BX] , [DI+BP] , [SI+1000h], [DI+100h]</a:t>
            </a:r>
          </a:p>
        </p:txBody>
      </p:sp>
      <p:sp>
        <p:nvSpPr>
          <p:cNvPr id="37898" name="Text Box 10">
            <a:extLst>
              <a:ext uri="{FF2B5EF4-FFF2-40B4-BE49-F238E27FC236}">
                <a16:creationId xmlns:a16="http://schemas.microsoft.com/office/drawing/2014/main" id="{C33045D5-B958-4917-BFB6-80C0666971BE}"/>
              </a:ext>
            </a:extLst>
          </p:cNvPr>
          <p:cNvSpPr txBox="1">
            <a:spLocks noChangeArrowheads="1"/>
          </p:cNvSpPr>
          <p:nvPr/>
        </p:nvSpPr>
        <p:spPr bwMode="auto">
          <a:xfrm>
            <a:off x="228600" y="4343400"/>
            <a:ext cx="8915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t> [SI] [BX] [1000h],  [SI+BP+1000h] , [DI+BX][1000h], [DI+1000h]+[BP]</a:t>
            </a:r>
          </a:p>
        </p:txBody>
      </p:sp>
      <p:sp>
        <p:nvSpPr>
          <p:cNvPr id="37899" name="Text Box 11">
            <a:extLst>
              <a:ext uri="{FF2B5EF4-FFF2-40B4-BE49-F238E27FC236}">
                <a16:creationId xmlns:a16="http://schemas.microsoft.com/office/drawing/2014/main" id="{29132786-794C-4AE6-B5F7-F4C556E7AF37}"/>
              </a:ext>
            </a:extLst>
          </p:cNvPr>
          <p:cNvSpPr txBox="1">
            <a:spLocks noChangeArrowheads="1"/>
          </p:cNvSpPr>
          <p:nvPr/>
        </p:nvSpPr>
        <p:spPr bwMode="auto">
          <a:xfrm>
            <a:off x="228600" y="5105400"/>
            <a:ext cx="5257800" cy="519113"/>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b="1">
                <a:latin typeface="VNI-Times" pitchFamily="2" charset="0"/>
              </a:rPr>
              <a:t>Ñòa chæ hieäu duïng khoâng hôïp leä :</a:t>
            </a:r>
          </a:p>
        </p:txBody>
      </p:sp>
      <p:sp>
        <p:nvSpPr>
          <p:cNvPr id="37900" name="Text Box 12">
            <a:extLst>
              <a:ext uri="{FF2B5EF4-FFF2-40B4-BE49-F238E27FC236}">
                <a16:creationId xmlns:a16="http://schemas.microsoft.com/office/drawing/2014/main" id="{5DC51DF9-D0F3-4C94-9985-9AE323D179A2}"/>
              </a:ext>
            </a:extLst>
          </p:cNvPr>
          <p:cNvSpPr txBox="1">
            <a:spLocks noChangeArrowheads="1"/>
          </p:cNvSpPr>
          <p:nvPr/>
        </p:nvSpPr>
        <p:spPr bwMode="auto">
          <a:xfrm>
            <a:off x="228600" y="5715000"/>
            <a:ext cx="8458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t> [70000],  [AX] , [SI+DI+1000h],  [BX] [BP]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37895"/>
                                        </p:tgtEl>
                                        <p:attrNameLst>
                                          <p:attrName>style.visibility</p:attrName>
                                        </p:attrNameLst>
                                      </p:cBhvr>
                                      <p:to>
                                        <p:strVal val="visible"/>
                                      </p:to>
                                    </p:set>
                                    <p:animEffect transition="in" filter="fade">
                                      <p:cBhvr>
                                        <p:cTn id="7" dur="3000"/>
                                        <p:tgtEl>
                                          <p:spTgt spid="37895"/>
                                        </p:tgtEl>
                                      </p:cBhvr>
                                    </p:animEffect>
                                    <p:anim calcmode="lin" valueType="num">
                                      <p:cBhvr>
                                        <p:cTn id="8" dur="3000" fill="hold"/>
                                        <p:tgtEl>
                                          <p:spTgt spid="37895"/>
                                        </p:tgtEl>
                                        <p:attrNameLst>
                                          <p:attrName>ppt_w</p:attrName>
                                        </p:attrNameLst>
                                      </p:cBhvr>
                                      <p:tavLst>
                                        <p:tav tm="0" fmla="#ppt_w*sin(2.5*pi*$)">
                                          <p:val>
                                            <p:fltVal val="0"/>
                                          </p:val>
                                        </p:tav>
                                        <p:tav tm="100000">
                                          <p:val>
                                            <p:fltVal val="1"/>
                                          </p:val>
                                        </p:tav>
                                      </p:tavLst>
                                    </p:anim>
                                    <p:anim calcmode="lin" valueType="num">
                                      <p:cBhvr>
                                        <p:cTn id="9" dur="3000" fill="hold"/>
                                        <p:tgtEl>
                                          <p:spTgt spid="37895"/>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8" presetClass="entr" presetSubtype="0" accel="50000" fill="hold" grpId="0" nodeType="clickEffect">
                                  <p:stCondLst>
                                    <p:cond delay="0"/>
                                  </p:stCondLst>
                                  <p:childTnLst>
                                    <p:set>
                                      <p:cBhvr>
                                        <p:cTn id="13" dur="1" fill="hold">
                                          <p:stCondLst>
                                            <p:cond delay="0"/>
                                          </p:stCondLst>
                                        </p:cTn>
                                        <p:tgtEl>
                                          <p:spTgt spid="37896"/>
                                        </p:tgtEl>
                                        <p:attrNameLst>
                                          <p:attrName>style.visibility</p:attrName>
                                        </p:attrNameLst>
                                      </p:cBhvr>
                                      <p:to>
                                        <p:strVal val="visible"/>
                                      </p:to>
                                    </p:set>
                                    <p:anim calcmode="lin" valueType="num">
                                      <p:cBhvr>
                                        <p:cTn id="14" dur="1000" fill="hold"/>
                                        <p:tgtEl>
                                          <p:spTgt spid="3789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1000" fill="hold"/>
                                        <p:tgtEl>
                                          <p:spTgt spid="37896"/>
                                        </p:tgtEl>
                                        <p:attrNameLst>
                                          <p:attrName>ppt_x</p:attrName>
                                        </p:attrNameLst>
                                      </p:cBhvr>
                                      <p:tavLst>
                                        <p:tav tm="0">
                                          <p:val>
                                            <p:fltVal val="-1"/>
                                          </p:val>
                                        </p:tav>
                                        <p:tav tm="50000">
                                          <p:val>
                                            <p:fltVal val="0.95"/>
                                          </p:val>
                                        </p:tav>
                                        <p:tav tm="100000">
                                          <p:val>
                                            <p:strVal val="#ppt_x"/>
                                          </p:val>
                                        </p:tav>
                                      </p:tavLst>
                                    </p:anim>
                                    <p:anim calcmode="lin" valueType="num">
                                      <p:cBhvr>
                                        <p:cTn id="16" dur="1000" fill="hold"/>
                                        <p:tgtEl>
                                          <p:spTgt spid="37896"/>
                                        </p:tgtEl>
                                        <p:attrNameLst>
                                          <p:attrName>ppt_y</p:attrName>
                                        </p:attrNameLst>
                                      </p:cBhvr>
                                      <p:tavLst>
                                        <p:tav tm="0">
                                          <p:val>
                                            <p:strVal val="#ppt_y"/>
                                          </p:val>
                                        </p:tav>
                                        <p:tav tm="100000">
                                          <p:val>
                                            <p:strVal val="#ppt_y"/>
                                          </p:val>
                                        </p:tav>
                                      </p:tavLst>
                                    </p:anim>
                                    <p:animEffect transition="in" filter="fade">
                                      <p:cBhvr>
                                        <p:cTn id="17" dur="1000"/>
                                        <p:tgtEl>
                                          <p:spTgt spid="378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8" presetClass="entr" presetSubtype="0" accel="50000" fill="hold" grpId="0" nodeType="clickEffect">
                                  <p:stCondLst>
                                    <p:cond delay="0"/>
                                  </p:stCondLst>
                                  <p:childTnLst>
                                    <p:set>
                                      <p:cBhvr>
                                        <p:cTn id="21" dur="1" fill="hold">
                                          <p:stCondLst>
                                            <p:cond delay="0"/>
                                          </p:stCondLst>
                                        </p:cTn>
                                        <p:tgtEl>
                                          <p:spTgt spid="37897"/>
                                        </p:tgtEl>
                                        <p:attrNameLst>
                                          <p:attrName>style.visibility</p:attrName>
                                        </p:attrNameLst>
                                      </p:cBhvr>
                                      <p:to>
                                        <p:strVal val="visible"/>
                                      </p:to>
                                    </p:set>
                                    <p:anim calcmode="lin" valueType="num">
                                      <p:cBhvr>
                                        <p:cTn id="22" dur="1000" fill="hold"/>
                                        <p:tgtEl>
                                          <p:spTgt spid="3789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3" dur="1000" fill="hold"/>
                                        <p:tgtEl>
                                          <p:spTgt spid="37897"/>
                                        </p:tgtEl>
                                        <p:attrNameLst>
                                          <p:attrName>ppt_x</p:attrName>
                                        </p:attrNameLst>
                                      </p:cBhvr>
                                      <p:tavLst>
                                        <p:tav tm="0">
                                          <p:val>
                                            <p:fltVal val="-1"/>
                                          </p:val>
                                        </p:tav>
                                        <p:tav tm="50000">
                                          <p:val>
                                            <p:fltVal val="0.95"/>
                                          </p:val>
                                        </p:tav>
                                        <p:tav tm="100000">
                                          <p:val>
                                            <p:strVal val="#ppt_x"/>
                                          </p:val>
                                        </p:tav>
                                      </p:tavLst>
                                    </p:anim>
                                    <p:anim calcmode="lin" valueType="num">
                                      <p:cBhvr>
                                        <p:cTn id="24" dur="1000" fill="hold"/>
                                        <p:tgtEl>
                                          <p:spTgt spid="37897"/>
                                        </p:tgtEl>
                                        <p:attrNameLst>
                                          <p:attrName>ppt_y</p:attrName>
                                        </p:attrNameLst>
                                      </p:cBhvr>
                                      <p:tavLst>
                                        <p:tav tm="0">
                                          <p:val>
                                            <p:strVal val="#ppt_y"/>
                                          </p:val>
                                        </p:tav>
                                        <p:tav tm="100000">
                                          <p:val>
                                            <p:strVal val="#ppt_y"/>
                                          </p:val>
                                        </p:tav>
                                      </p:tavLst>
                                    </p:anim>
                                    <p:animEffect transition="in" filter="fade">
                                      <p:cBhvr>
                                        <p:cTn id="25" dur="1000"/>
                                        <p:tgtEl>
                                          <p:spTgt spid="378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898"/>
                                        </p:tgtEl>
                                        <p:attrNameLst>
                                          <p:attrName>style.visibility</p:attrName>
                                        </p:attrNameLst>
                                      </p:cBhvr>
                                      <p:to>
                                        <p:strVal val="visible"/>
                                      </p:to>
                                    </p:set>
                                    <p:anim calcmode="lin" valueType="num">
                                      <p:cBhvr additive="base">
                                        <p:cTn id="30" dur="500" fill="hold"/>
                                        <p:tgtEl>
                                          <p:spTgt spid="37898"/>
                                        </p:tgtEl>
                                        <p:attrNameLst>
                                          <p:attrName>ppt_x</p:attrName>
                                        </p:attrNameLst>
                                      </p:cBhvr>
                                      <p:tavLst>
                                        <p:tav tm="0">
                                          <p:val>
                                            <p:strVal val="#ppt_x"/>
                                          </p:val>
                                        </p:tav>
                                        <p:tav tm="100000">
                                          <p:val>
                                            <p:strVal val="#ppt_x"/>
                                          </p:val>
                                        </p:tav>
                                      </p:tavLst>
                                    </p:anim>
                                    <p:anim calcmode="lin" valueType="num">
                                      <p:cBhvr additive="base">
                                        <p:cTn id="31" dur="500" fill="hold"/>
                                        <p:tgtEl>
                                          <p:spTgt spid="37898"/>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8" presetClass="entr" presetSubtype="0" accel="50000" fill="hold" grpId="0" nodeType="clickEffect">
                                  <p:stCondLst>
                                    <p:cond delay="0"/>
                                  </p:stCondLst>
                                  <p:iterate type="lt">
                                    <p:tmPct val="50000"/>
                                  </p:iterate>
                                  <p:childTnLst>
                                    <p:set>
                                      <p:cBhvr>
                                        <p:cTn id="35" dur="1" fill="hold">
                                          <p:stCondLst>
                                            <p:cond delay="0"/>
                                          </p:stCondLst>
                                        </p:cTn>
                                        <p:tgtEl>
                                          <p:spTgt spid="37891"/>
                                        </p:tgtEl>
                                        <p:attrNameLst>
                                          <p:attrName>style.visibility</p:attrName>
                                        </p:attrNameLst>
                                      </p:cBhvr>
                                      <p:to>
                                        <p:strVal val="visible"/>
                                      </p:to>
                                    </p:set>
                                    <p:set>
                                      <p:cBhvr>
                                        <p:cTn id="36" dur="455" fill="hold">
                                          <p:stCondLst>
                                            <p:cond delay="0"/>
                                          </p:stCondLst>
                                        </p:cTn>
                                        <p:tgtEl>
                                          <p:spTgt spid="37891"/>
                                        </p:tgtEl>
                                        <p:attrNameLst>
                                          <p:attrName>style.rotation</p:attrName>
                                        </p:attrNameLst>
                                      </p:cBhvr>
                                      <p:to>
                                        <p:strVal val="-45.0"/>
                                      </p:to>
                                    </p:set>
                                    <p:anim calcmode="lin" valueType="num">
                                      <p:cBhvr>
                                        <p:cTn id="37" dur="455" fill="hold">
                                          <p:stCondLst>
                                            <p:cond delay="455"/>
                                          </p:stCondLst>
                                        </p:cTn>
                                        <p:tgtEl>
                                          <p:spTgt spid="37891"/>
                                        </p:tgtEl>
                                        <p:attrNameLst>
                                          <p:attrName>style.rotation</p:attrName>
                                        </p:attrNameLst>
                                      </p:cBhvr>
                                      <p:tavLst>
                                        <p:tav tm="0">
                                          <p:val>
                                            <p:fltVal val="-45"/>
                                          </p:val>
                                        </p:tav>
                                        <p:tav tm="69900">
                                          <p:val>
                                            <p:fltVal val="45"/>
                                          </p:val>
                                        </p:tav>
                                        <p:tav tm="100000">
                                          <p:val>
                                            <p:fltVal val="0"/>
                                          </p:val>
                                        </p:tav>
                                      </p:tavLst>
                                    </p:anim>
                                    <p:anim calcmode="lin" valueType="num">
                                      <p:cBhvr>
                                        <p:cTn id="38" dur="455" fill="hold">
                                          <p:stCondLst>
                                            <p:cond delay="0"/>
                                          </p:stCondLst>
                                        </p:cTn>
                                        <p:tgtEl>
                                          <p:spTgt spid="37891"/>
                                        </p:tgtEl>
                                        <p:attrNameLst>
                                          <p:attrName>ppt_y</p:attrName>
                                        </p:attrNameLst>
                                      </p:cBhvr>
                                      <p:tavLst>
                                        <p:tav tm="0">
                                          <p:val>
                                            <p:strVal val="#ppt_y-1"/>
                                          </p:val>
                                        </p:tav>
                                        <p:tav tm="100000">
                                          <p:val>
                                            <p:strVal val="#ppt_y-(0.354*#ppt_w-0.172*#ppt_h)"/>
                                          </p:val>
                                        </p:tav>
                                      </p:tavLst>
                                    </p:anim>
                                    <p:anim calcmode="lin" valueType="num">
                                      <p:cBhvr>
                                        <p:cTn id="39" dur="156" decel="50000" autoRev="1" fill="hold">
                                          <p:stCondLst>
                                            <p:cond delay="455"/>
                                          </p:stCondLst>
                                        </p:cTn>
                                        <p:tgtEl>
                                          <p:spTgt spid="37891"/>
                                        </p:tgtEl>
                                        <p:attrNameLst>
                                          <p:attrName>ppt_y</p:attrName>
                                        </p:attrNameLst>
                                      </p:cBhvr>
                                      <p:tavLst>
                                        <p:tav tm="0">
                                          <p:val>
                                            <p:strVal val="#ppt_y-(0.354*#ppt_w-0.172*#ppt_h)"/>
                                          </p:val>
                                        </p:tav>
                                        <p:tav tm="100000">
                                          <p:val>
                                            <p:strVal val="#ppt_y-(0.354*#ppt_w-0.172*#ppt_h)-#ppt_h/2"/>
                                          </p:val>
                                        </p:tav>
                                      </p:tavLst>
                                    </p:anim>
                                    <p:anim calcmode="lin" valueType="num">
                                      <p:cBhvr>
                                        <p:cTn id="40" dur="136" fill="hold">
                                          <p:stCondLst>
                                            <p:cond delay="864"/>
                                          </p:stCondLst>
                                        </p:cTn>
                                        <p:tgtEl>
                                          <p:spTgt spid="37891"/>
                                        </p:tgtEl>
                                        <p:attrNameLst>
                                          <p:attrName>ppt_y</p:attrName>
                                        </p:attrNameLst>
                                      </p:cBhvr>
                                      <p:tavLst>
                                        <p:tav tm="0">
                                          <p:val>
                                            <p:strVal val="#ppt_y-(0.354*#ppt_w-0.172*#ppt_h)"/>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7900"/>
                                        </p:tgtEl>
                                        <p:attrNameLst>
                                          <p:attrName>style.visibility</p:attrName>
                                        </p:attrNameLst>
                                      </p:cBhvr>
                                      <p:to>
                                        <p:strVal val="visible"/>
                                      </p:to>
                                    </p:set>
                                    <p:anim calcmode="lin" valueType="num">
                                      <p:cBhvr additive="base">
                                        <p:cTn id="45" dur="500" fill="hold"/>
                                        <p:tgtEl>
                                          <p:spTgt spid="37900"/>
                                        </p:tgtEl>
                                        <p:attrNameLst>
                                          <p:attrName>ppt_x</p:attrName>
                                        </p:attrNameLst>
                                      </p:cBhvr>
                                      <p:tavLst>
                                        <p:tav tm="0">
                                          <p:val>
                                            <p:strVal val="#ppt_x"/>
                                          </p:val>
                                        </p:tav>
                                        <p:tav tm="100000">
                                          <p:val>
                                            <p:strVal val="#ppt_x"/>
                                          </p:val>
                                        </p:tav>
                                      </p:tavLst>
                                    </p:anim>
                                    <p:anim calcmode="lin" valueType="num">
                                      <p:cBhvr additive="base">
                                        <p:cTn id="46" dur="500" fill="hold"/>
                                        <p:tgtEl>
                                          <p:spTgt spid="37900"/>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0" presetClass="entr" presetSubtype="0" fill="hold" grpId="0" nodeType="clickEffect">
                                  <p:stCondLst>
                                    <p:cond delay="0"/>
                                  </p:stCondLst>
                                  <p:childTnLst>
                                    <p:set>
                                      <p:cBhvr>
                                        <p:cTn id="50" dur="1" fill="hold">
                                          <p:stCondLst>
                                            <p:cond delay="0"/>
                                          </p:stCondLst>
                                        </p:cTn>
                                        <p:tgtEl>
                                          <p:spTgt spid="37899"/>
                                        </p:tgtEl>
                                        <p:attrNameLst>
                                          <p:attrName>style.visibility</p:attrName>
                                        </p:attrNameLst>
                                      </p:cBhvr>
                                      <p:to>
                                        <p:strVal val="visible"/>
                                      </p:to>
                                    </p:set>
                                    <p:animEffect transition="in" filter="wedge">
                                      <p:cBhvr>
                                        <p:cTn id="51" dur="20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nimBg="1"/>
      <p:bldP spid="37895" grpId="0" animBg="1"/>
      <p:bldP spid="37896" grpId="0"/>
      <p:bldP spid="37897" grpId="0"/>
      <p:bldP spid="37898" grpId="0"/>
      <p:bldP spid="37899" grpId="0" animBg="1"/>
      <p:bldP spid="379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F75C49-5BA7-4F87-B914-F612611703F6}"/>
              </a:ext>
            </a:extLst>
          </p:cNvPr>
          <p:cNvSpPr>
            <a:spLocks noGrp="1"/>
          </p:cNvSpPr>
          <p:nvPr>
            <p:ph type="sldNum" sz="quarter" idx="10"/>
          </p:nvPr>
        </p:nvSpPr>
        <p:spPr/>
        <p:txBody>
          <a:bodyPr/>
          <a:lstStyle/>
          <a:p>
            <a:fld id="{38E5C1DA-2DB0-4457-837F-CA4A6CC03900}" type="slidenum">
              <a:rPr lang="en-US" altLang="en-US"/>
              <a:pPr/>
              <a:t>22</a:t>
            </a:fld>
            <a:endParaRPr lang="en-US" altLang="en-US"/>
          </a:p>
        </p:txBody>
      </p:sp>
      <p:sp>
        <p:nvSpPr>
          <p:cNvPr id="5" name="Date Placeholder 4">
            <a:extLst>
              <a:ext uri="{FF2B5EF4-FFF2-40B4-BE49-F238E27FC236}">
                <a16:creationId xmlns:a16="http://schemas.microsoft.com/office/drawing/2014/main" id="{F5BD2EB9-C6AC-4828-A10D-67E8537822E0}"/>
              </a:ext>
            </a:extLst>
          </p:cNvPr>
          <p:cNvSpPr>
            <a:spLocks noGrp="1"/>
          </p:cNvSpPr>
          <p:nvPr>
            <p:ph type="dt" sz="half" idx="11"/>
          </p:nvPr>
        </p:nvSpPr>
        <p:spPr/>
        <p:txBody>
          <a:bodyPr/>
          <a:lstStyle/>
          <a:p>
            <a:fld id="{47FE00F0-4700-4661-B6B2-A7B645EBC6B9}" type="datetime1">
              <a:rPr lang="en-US" altLang="en-US"/>
              <a:pPr/>
              <a:t>10/8/2021</a:t>
            </a:fld>
            <a:endParaRPr lang="en-US" altLang="en-US"/>
          </a:p>
        </p:txBody>
      </p:sp>
      <p:sp>
        <p:nvSpPr>
          <p:cNvPr id="6" name="Footer Placeholder 5">
            <a:extLst>
              <a:ext uri="{FF2B5EF4-FFF2-40B4-BE49-F238E27FC236}">
                <a16:creationId xmlns:a16="http://schemas.microsoft.com/office/drawing/2014/main" id="{DAA6786D-BAC9-4959-9A48-2CFF32AF8F0F}"/>
              </a:ext>
            </a:extLst>
          </p:cNvPr>
          <p:cNvSpPr>
            <a:spLocks noGrp="1"/>
          </p:cNvSpPr>
          <p:nvPr>
            <p:ph type="ftr" sz="quarter" idx="12"/>
          </p:nvPr>
        </p:nvSpPr>
        <p:spPr/>
        <p:txBody>
          <a:bodyPr/>
          <a:lstStyle/>
          <a:p>
            <a:r>
              <a:rPr lang="en-US" altLang="en-US"/>
              <a:t>Chuong 7 Cac phep dinh vi dia chi</a:t>
            </a:r>
          </a:p>
        </p:txBody>
      </p:sp>
      <p:sp>
        <p:nvSpPr>
          <p:cNvPr id="38914" name="Rectangle 2">
            <a:extLst>
              <a:ext uri="{FF2B5EF4-FFF2-40B4-BE49-F238E27FC236}">
                <a16:creationId xmlns:a16="http://schemas.microsoft.com/office/drawing/2014/main" id="{BF07932C-B14D-49EB-B5F8-F7307CAEC30F}"/>
              </a:ext>
            </a:extLst>
          </p:cNvPr>
          <p:cNvSpPr>
            <a:spLocks noGrp="1" noChangeArrowheads="1"/>
          </p:cNvSpPr>
          <p:nvPr>
            <p:ph type="title"/>
          </p:nvPr>
        </p:nvSpPr>
        <p:spPr/>
        <p:txBody>
          <a:bodyPr/>
          <a:lstStyle/>
          <a:p>
            <a:r>
              <a:rPr lang="en-US" altLang="en-US" sz="3600">
                <a:latin typeface="VNI-Times" pitchFamily="2" charset="0"/>
              </a:rPr>
              <a:t>ÑÒA CHÆ HIEÄU DUÏNG (tt)</a:t>
            </a:r>
          </a:p>
        </p:txBody>
      </p:sp>
      <p:sp>
        <p:nvSpPr>
          <p:cNvPr id="38915" name="Rectangle 3">
            <a:extLst>
              <a:ext uri="{FF2B5EF4-FFF2-40B4-BE49-F238E27FC236}">
                <a16:creationId xmlns:a16="http://schemas.microsoft.com/office/drawing/2014/main" id="{731D0E2D-870E-472C-B60D-A249D2F1AEE5}"/>
              </a:ext>
            </a:extLst>
          </p:cNvPr>
          <p:cNvSpPr>
            <a:spLocks noGrp="1" noChangeArrowheads="1"/>
          </p:cNvSpPr>
          <p:nvPr>
            <p:ph type="body" idx="1"/>
          </p:nvPr>
        </p:nvSpPr>
        <p:spPr>
          <a:xfrm>
            <a:off x="457200" y="1600200"/>
            <a:ext cx="8229600" cy="3886200"/>
          </a:xfrm>
          <a:solidFill>
            <a:schemeClr val="accent1"/>
          </a:solidFill>
        </p:spPr>
        <p:txBody>
          <a:bodyPr/>
          <a:lstStyle/>
          <a:p>
            <a:pPr>
              <a:lnSpc>
                <a:spcPct val="90000"/>
              </a:lnSpc>
            </a:pPr>
            <a:r>
              <a:rPr lang="en-US" altLang="en-US" sz="2800">
                <a:latin typeface="VNI-Times" pitchFamily="2" charset="0"/>
              </a:rPr>
              <a:t>Ñòa chæ hieäu duïng chính laø phaàn offset cuûa ñòa chæ luaän lyù boä nhôù.</a:t>
            </a:r>
          </a:p>
          <a:p>
            <a:pPr>
              <a:lnSpc>
                <a:spcPct val="90000"/>
              </a:lnSpc>
            </a:pPr>
            <a:r>
              <a:rPr lang="en-US" altLang="en-US" sz="2800">
                <a:latin typeface="VNI-Times" pitchFamily="2" charset="0"/>
              </a:rPr>
              <a:t>Segment cuûa ñòa chæ hieäu duïng ñöôïc maëc ñònh nhö sau :</a:t>
            </a:r>
            <a:br>
              <a:rPr lang="en-US" altLang="en-US" sz="2800">
                <a:latin typeface="VNI-Times" pitchFamily="2" charset="0"/>
              </a:rPr>
            </a:br>
            <a:r>
              <a:rPr lang="en-US" altLang="en-US" sz="2800">
                <a:latin typeface="VNI-Times" pitchFamily="2" charset="0"/>
              </a:rPr>
              <a:t>neáu khoâng söû duïng BP trong ñòa chæ hieäu duïng thì maëc ñònh theo DS.</a:t>
            </a:r>
            <a:br>
              <a:rPr lang="en-US" altLang="en-US" sz="2800">
                <a:latin typeface="VNI-Times" pitchFamily="2" charset="0"/>
              </a:rPr>
            </a:br>
            <a:r>
              <a:rPr lang="en-US" altLang="en-US" sz="2800">
                <a:latin typeface="VNI-Times" pitchFamily="2" charset="0"/>
              </a:rPr>
              <a:t>neáu coù söû duïng BP trong ñòa chæ hieäu duïng thì maëc ñònh theo ES.</a:t>
            </a:r>
            <a:br>
              <a:rPr lang="en-US" altLang="en-US" sz="2800">
                <a:latin typeface="VNI-Times" pitchFamily="2" charset="0"/>
              </a:rPr>
            </a:br>
            <a:endParaRPr lang="en-US" altLang="en-US" sz="2800">
              <a:latin typeface="VNI-Times" pitchFamily="2" charset="0"/>
            </a:endParaRPr>
          </a:p>
        </p:txBody>
      </p:sp>
    </p:spTree>
  </p:cSld>
  <p:clrMapOvr>
    <a:masterClrMapping/>
  </p:clrMapOvr>
  <p:transition spd="med">
    <p:whee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8915">
                                            <p:bg/>
                                          </p:spTgt>
                                        </p:tgtEl>
                                        <p:attrNameLst>
                                          <p:attrName>style.visibility</p:attrName>
                                        </p:attrNameLst>
                                      </p:cBhvr>
                                      <p:to>
                                        <p:strVal val="visible"/>
                                      </p:to>
                                    </p:set>
                                    <p:animEffect transition="in" filter="wheel(4)">
                                      <p:cBhvr>
                                        <p:cTn id="7" dur="2000"/>
                                        <p:tgtEl>
                                          <p:spTgt spid="3891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wheel(4)">
                                      <p:cBhvr>
                                        <p:cTn id="12" dur="2000"/>
                                        <p:tgtEl>
                                          <p:spTgt spid="38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wheel(4)">
                                      <p:cBhvr>
                                        <p:cTn id="17" dur="20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7FC6CD8A-6EA2-44D1-AA9D-428EC0C1CDA5}"/>
              </a:ext>
            </a:extLst>
          </p:cNvPr>
          <p:cNvSpPr>
            <a:spLocks noGrp="1"/>
          </p:cNvSpPr>
          <p:nvPr>
            <p:ph type="sldNum" sz="quarter" idx="10"/>
          </p:nvPr>
        </p:nvSpPr>
        <p:spPr/>
        <p:txBody>
          <a:bodyPr/>
          <a:lstStyle/>
          <a:p>
            <a:fld id="{C14C692E-E274-440B-8D30-F1170018F312}" type="slidenum">
              <a:rPr lang="en-US" altLang="en-US"/>
              <a:pPr/>
              <a:t>23</a:t>
            </a:fld>
            <a:endParaRPr lang="en-US" altLang="en-US"/>
          </a:p>
        </p:txBody>
      </p:sp>
      <p:sp>
        <p:nvSpPr>
          <p:cNvPr id="13" name="Date Placeholder 4">
            <a:extLst>
              <a:ext uri="{FF2B5EF4-FFF2-40B4-BE49-F238E27FC236}">
                <a16:creationId xmlns:a16="http://schemas.microsoft.com/office/drawing/2014/main" id="{497F2299-4469-4FA9-826F-66CA2A538791}"/>
              </a:ext>
            </a:extLst>
          </p:cNvPr>
          <p:cNvSpPr>
            <a:spLocks noGrp="1"/>
          </p:cNvSpPr>
          <p:nvPr>
            <p:ph type="dt" sz="half" idx="11"/>
          </p:nvPr>
        </p:nvSpPr>
        <p:spPr/>
        <p:txBody>
          <a:bodyPr/>
          <a:lstStyle/>
          <a:p>
            <a:fld id="{2C8435A1-F115-49B0-999C-D9B54F4B1DC2}" type="datetime1">
              <a:rPr lang="en-US" altLang="en-US"/>
              <a:pPr/>
              <a:t>10/8/2021</a:t>
            </a:fld>
            <a:endParaRPr lang="en-US" altLang="en-US"/>
          </a:p>
        </p:txBody>
      </p:sp>
      <p:sp>
        <p:nvSpPr>
          <p:cNvPr id="14" name="Footer Placeholder 5">
            <a:extLst>
              <a:ext uri="{FF2B5EF4-FFF2-40B4-BE49-F238E27FC236}">
                <a16:creationId xmlns:a16="http://schemas.microsoft.com/office/drawing/2014/main" id="{FEC210F8-E7FB-4245-A515-498D707900FC}"/>
              </a:ext>
            </a:extLst>
          </p:cNvPr>
          <p:cNvSpPr>
            <a:spLocks noGrp="1"/>
          </p:cNvSpPr>
          <p:nvPr>
            <p:ph type="ftr" sz="quarter" idx="12"/>
          </p:nvPr>
        </p:nvSpPr>
        <p:spPr/>
        <p:txBody>
          <a:bodyPr/>
          <a:lstStyle/>
          <a:p>
            <a:r>
              <a:rPr lang="en-US" altLang="en-US"/>
              <a:t>Chuong 7 Cac phep dinh vi dia chi</a:t>
            </a:r>
          </a:p>
        </p:txBody>
      </p:sp>
      <p:sp>
        <p:nvSpPr>
          <p:cNvPr id="39938" name="Rectangle 2">
            <a:extLst>
              <a:ext uri="{FF2B5EF4-FFF2-40B4-BE49-F238E27FC236}">
                <a16:creationId xmlns:a16="http://schemas.microsoft.com/office/drawing/2014/main" id="{BF58C2D4-6E0D-470B-8E09-534B440D275B}"/>
              </a:ext>
            </a:extLst>
          </p:cNvPr>
          <p:cNvSpPr>
            <a:spLocks noGrp="1" noChangeArrowheads="1"/>
          </p:cNvSpPr>
          <p:nvPr>
            <p:ph type="title"/>
          </p:nvPr>
        </p:nvSpPr>
        <p:spPr>
          <a:xfrm>
            <a:off x="457200" y="274638"/>
            <a:ext cx="8229600" cy="792162"/>
          </a:xfrm>
        </p:spPr>
        <p:txBody>
          <a:bodyPr/>
          <a:lstStyle/>
          <a:p>
            <a:r>
              <a:rPr lang="en-US" altLang="en-US" sz="3600" b="1">
                <a:latin typeface="VNI-Times" pitchFamily="2" charset="0"/>
              </a:rPr>
              <a:t>Ñòa chæ hieäu duïng (tt)</a:t>
            </a:r>
          </a:p>
        </p:txBody>
      </p:sp>
      <p:sp>
        <p:nvSpPr>
          <p:cNvPr id="39941" name="Oval 5">
            <a:extLst>
              <a:ext uri="{FF2B5EF4-FFF2-40B4-BE49-F238E27FC236}">
                <a16:creationId xmlns:a16="http://schemas.microsoft.com/office/drawing/2014/main" id="{E111A409-2EC6-4EB3-8A2E-E5A2419A0A31}"/>
              </a:ext>
            </a:extLst>
          </p:cNvPr>
          <p:cNvSpPr>
            <a:spLocks noChangeArrowheads="1"/>
          </p:cNvSpPr>
          <p:nvPr/>
        </p:nvSpPr>
        <p:spPr bwMode="auto">
          <a:xfrm>
            <a:off x="381000" y="1219200"/>
            <a:ext cx="1905000" cy="8382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2400" b="1">
                <a:latin typeface="VNI-Times" pitchFamily="2" charset="0"/>
              </a:rPr>
              <a:t>Qui öôùc</a:t>
            </a:r>
          </a:p>
        </p:txBody>
      </p:sp>
      <p:sp>
        <p:nvSpPr>
          <p:cNvPr id="39942" name="Text Box 6">
            <a:extLst>
              <a:ext uri="{FF2B5EF4-FFF2-40B4-BE49-F238E27FC236}">
                <a16:creationId xmlns:a16="http://schemas.microsoft.com/office/drawing/2014/main" id="{5C1C6A66-429C-49DC-8458-32680EFC4284}"/>
              </a:ext>
            </a:extLst>
          </p:cNvPr>
          <p:cNvSpPr txBox="1">
            <a:spLocks noChangeArrowheads="1"/>
          </p:cNvSpPr>
          <p:nvPr/>
        </p:nvSpPr>
        <p:spPr bwMode="auto">
          <a:xfrm>
            <a:off x="2438400" y="1524000"/>
            <a:ext cx="59436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Ñeå thuaän tieän trong vaán ñeà </a:t>
            </a:r>
            <a:r>
              <a:rPr lang="en-US" altLang="en-US" sz="2300" b="1">
                <a:latin typeface="VNI-Times" pitchFamily="2" charset="0"/>
              </a:rPr>
              <a:t>giaûi</a:t>
            </a:r>
            <a:r>
              <a:rPr lang="en-US" altLang="en-US" b="1">
                <a:latin typeface="VNI-Times" pitchFamily="2" charset="0"/>
              </a:rPr>
              <a:t> thích leänh, ta qui öôùc sau :</a:t>
            </a:r>
          </a:p>
        </p:txBody>
      </p:sp>
      <p:sp>
        <p:nvSpPr>
          <p:cNvPr id="39943" name="Text Box 7">
            <a:extLst>
              <a:ext uri="{FF2B5EF4-FFF2-40B4-BE49-F238E27FC236}">
                <a16:creationId xmlns:a16="http://schemas.microsoft.com/office/drawing/2014/main" id="{AA4CDF1C-008A-4468-B049-94E517281B24}"/>
              </a:ext>
            </a:extLst>
          </p:cNvPr>
          <p:cNvSpPr txBox="1">
            <a:spLocks noChangeArrowheads="1"/>
          </p:cNvSpPr>
          <p:nvPr/>
        </p:nvSpPr>
        <p:spPr bwMode="auto">
          <a:xfrm>
            <a:off x="762000" y="25146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Döõ lieäu 8 bit boä nhôù :  [ ñòa chæ ] </a:t>
            </a:r>
          </a:p>
        </p:txBody>
      </p:sp>
      <p:sp>
        <p:nvSpPr>
          <p:cNvPr id="39944" name="Text Box 8">
            <a:extLst>
              <a:ext uri="{FF2B5EF4-FFF2-40B4-BE49-F238E27FC236}">
                <a16:creationId xmlns:a16="http://schemas.microsoft.com/office/drawing/2014/main" id="{C12C8A10-798F-43DA-82C4-BE843C276B68}"/>
              </a:ext>
            </a:extLst>
          </p:cNvPr>
          <p:cNvSpPr txBox="1">
            <a:spLocks noChangeArrowheads="1"/>
          </p:cNvSpPr>
          <p:nvPr/>
        </p:nvSpPr>
        <p:spPr bwMode="auto">
          <a:xfrm>
            <a:off x="762000" y="30480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NI-Times" pitchFamily="2" charset="0"/>
              </a:rPr>
              <a:t>Döõ </a:t>
            </a:r>
            <a:r>
              <a:rPr lang="en-US" altLang="en-US" sz="2400" b="1">
                <a:latin typeface="VNI-Times" pitchFamily="2" charset="0"/>
              </a:rPr>
              <a:t>lieäu</a:t>
            </a:r>
            <a:r>
              <a:rPr lang="en-US" altLang="en-US" sz="2000" b="1">
                <a:latin typeface="VNI-Times" pitchFamily="2" charset="0"/>
              </a:rPr>
              <a:t> 16 bit boä nhôù :  [ ñòa chæ +1, ñòa chæ ] </a:t>
            </a:r>
          </a:p>
        </p:txBody>
      </p:sp>
      <p:sp>
        <p:nvSpPr>
          <p:cNvPr id="39945" name="Text Box 9">
            <a:extLst>
              <a:ext uri="{FF2B5EF4-FFF2-40B4-BE49-F238E27FC236}">
                <a16:creationId xmlns:a16="http://schemas.microsoft.com/office/drawing/2014/main" id="{D3300D43-6ED1-46ED-9A1C-955BD9362642}"/>
              </a:ext>
            </a:extLst>
          </p:cNvPr>
          <p:cNvSpPr txBox="1">
            <a:spLocks noChangeArrowheads="1"/>
          </p:cNvSpPr>
          <p:nvPr/>
        </p:nvSpPr>
        <p:spPr bwMode="auto">
          <a:xfrm>
            <a:off x="838200" y="36576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Ñeå xaùc ñònh roõ hoaït ñoäng cuûa boä nhôù , ta phaûi duøng theâm toaùn töû PTR nhö  sau :</a:t>
            </a:r>
          </a:p>
        </p:txBody>
      </p:sp>
      <p:sp>
        <p:nvSpPr>
          <p:cNvPr id="39946" name="Rectangle 10">
            <a:extLst>
              <a:ext uri="{FF2B5EF4-FFF2-40B4-BE49-F238E27FC236}">
                <a16:creationId xmlns:a16="http://schemas.microsoft.com/office/drawing/2014/main" id="{BB6B931E-46D1-4F62-B2EC-3E4076D2DE20}"/>
              </a:ext>
            </a:extLst>
          </p:cNvPr>
          <p:cNvSpPr>
            <a:spLocks noChangeArrowheads="1"/>
          </p:cNvSpPr>
          <p:nvPr/>
        </p:nvSpPr>
        <p:spPr bwMode="auto">
          <a:xfrm>
            <a:off x="990600" y="4419600"/>
            <a:ext cx="3886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en-US" b="1"/>
              <a:t>8 bit      : BYTE  PTR [1000H]</a:t>
            </a:r>
          </a:p>
          <a:p>
            <a:pPr algn="ctr"/>
            <a:endParaRPr lang="en-US" altLang="en-US"/>
          </a:p>
        </p:txBody>
      </p:sp>
      <p:sp>
        <p:nvSpPr>
          <p:cNvPr id="39947" name="Text Box 11">
            <a:extLst>
              <a:ext uri="{FF2B5EF4-FFF2-40B4-BE49-F238E27FC236}">
                <a16:creationId xmlns:a16="http://schemas.microsoft.com/office/drawing/2014/main" id="{6DA9A2B0-BE7C-4180-AB77-C415829D5FCF}"/>
              </a:ext>
            </a:extLst>
          </p:cNvPr>
          <p:cNvSpPr txBox="1">
            <a:spLocks noChangeArrowheads="1"/>
          </p:cNvSpPr>
          <p:nvPr/>
        </p:nvSpPr>
        <p:spPr bwMode="auto">
          <a:xfrm rot="202355">
            <a:off x="5257800" y="4495800"/>
            <a:ext cx="3886200" cy="641350"/>
          </a:xfrm>
          <a:prstGeom prst="rect">
            <a:avLst/>
          </a:prstGeom>
          <a:solidFill>
            <a:srgbClr val="990000"/>
          </a:solidFill>
          <a:ln>
            <a:noFill/>
          </a:ln>
          <a:effectLst/>
          <a:extLst>
            <a:ext uri="{91240B29-F687-4F45-9708-019B960494DF}">
              <a14:hiddenLine xmlns:a14="http://schemas.microsoft.com/office/drawing/2010/main" w="38100" cmpd="dbl">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Tham khaûo 1 byte boä nhôù ôû ñòa chæ 1000h</a:t>
            </a:r>
          </a:p>
        </p:txBody>
      </p:sp>
      <p:sp>
        <p:nvSpPr>
          <p:cNvPr id="39948" name="Rectangle 12">
            <a:extLst>
              <a:ext uri="{FF2B5EF4-FFF2-40B4-BE49-F238E27FC236}">
                <a16:creationId xmlns:a16="http://schemas.microsoft.com/office/drawing/2014/main" id="{0B582A52-AB31-4EF1-A149-076FCFB4FBE7}"/>
              </a:ext>
            </a:extLst>
          </p:cNvPr>
          <p:cNvSpPr>
            <a:spLocks noChangeArrowheads="1"/>
          </p:cNvSpPr>
          <p:nvPr/>
        </p:nvSpPr>
        <p:spPr bwMode="auto">
          <a:xfrm>
            <a:off x="838200" y="5486400"/>
            <a:ext cx="3886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en-US" b="1"/>
              <a:t>16 bit      : WORD  PTR [1000H]</a:t>
            </a:r>
          </a:p>
          <a:p>
            <a:pPr algn="ctr"/>
            <a:endParaRPr lang="en-US" altLang="en-US"/>
          </a:p>
        </p:txBody>
      </p:sp>
      <p:sp>
        <p:nvSpPr>
          <p:cNvPr id="39949" name="Text Box 13">
            <a:extLst>
              <a:ext uri="{FF2B5EF4-FFF2-40B4-BE49-F238E27FC236}">
                <a16:creationId xmlns:a16="http://schemas.microsoft.com/office/drawing/2014/main" id="{37910096-FCD4-4763-AEAD-F729ED286728}"/>
              </a:ext>
            </a:extLst>
          </p:cNvPr>
          <p:cNvSpPr txBox="1">
            <a:spLocks noChangeArrowheads="1"/>
          </p:cNvSpPr>
          <p:nvPr/>
        </p:nvSpPr>
        <p:spPr bwMode="auto">
          <a:xfrm rot="202355">
            <a:off x="4953000" y="5638800"/>
            <a:ext cx="3886200" cy="641350"/>
          </a:xfrm>
          <a:prstGeom prst="rect">
            <a:avLst/>
          </a:prstGeom>
          <a:solidFill>
            <a:srgbClr val="990000"/>
          </a:solidFill>
          <a:ln>
            <a:noFill/>
          </a:ln>
          <a:effectLst/>
          <a:extLst>
            <a:ext uri="{91240B29-F687-4F45-9708-019B960494DF}">
              <a14:hiddenLine xmlns:a14="http://schemas.microsoft.com/office/drawing/2010/main" w="38100" cmpd="dbl">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Tham khaûo 2 byte boä nhôù lieân tieáp ôû ñòa chæ 1000h vaø 1001h</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2"/>
                                        </p:tgtEl>
                                        <p:attrNameLst>
                                          <p:attrName>style.visibility</p:attrName>
                                        </p:attrNameLst>
                                      </p:cBhvr>
                                      <p:to>
                                        <p:strVal val="visible"/>
                                      </p:to>
                                    </p:set>
                                    <p:anim calcmode="lin" valueType="num">
                                      <p:cBhvr additive="base">
                                        <p:cTn id="13" dur="500" fill="hold"/>
                                        <p:tgtEl>
                                          <p:spTgt spid="39942"/>
                                        </p:tgtEl>
                                        <p:attrNameLst>
                                          <p:attrName>ppt_x</p:attrName>
                                        </p:attrNameLst>
                                      </p:cBhvr>
                                      <p:tavLst>
                                        <p:tav tm="0">
                                          <p:val>
                                            <p:strVal val="#ppt_x"/>
                                          </p:val>
                                        </p:tav>
                                        <p:tav tm="100000">
                                          <p:val>
                                            <p:strVal val="#ppt_x"/>
                                          </p:val>
                                        </p:tav>
                                      </p:tavLst>
                                    </p:anim>
                                    <p:anim calcmode="lin" valueType="num">
                                      <p:cBhvr additive="base">
                                        <p:cTn id="14"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43"/>
                                        </p:tgtEl>
                                        <p:attrNameLst>
                                          <p:attrName>style.visibility</p:attrName>
                                        </p:attrNameLst>
                                      </p:cBhvr>
                                      <p:to>
                                        <p:strVal val="visible"/>
                                      </p:to>
                                    </p:set>
                                    <p:anim calcmode="lin" valueType="num">
                                      <p:cBhvr additive="base">
                                        <p:cTn id="19" dur="500" fill="hold"/>
                                        <p:tgtEl>
                                          <p:spTgt spid="39943"/>
                                        </p:tgtEl>
                                        <p:attrNameLst>
                                          <p:attrName>ppt_x</p:attrName>
                                        </p:attrNameLst>
                                      </p:cBhvr>
                                      <p:tavLst>
                                        <p:tav tm="0">
                                          <p:val>
                                            <p:strVal val="#ppt_x"/>
                                          </p:val>
                                        </p:tav>
                                        <p:tav tm="100000">
                                          <p:val>
                                            <p:strVal val="#ppt_x"/>
                                          </p:val>
                                        </p:tav>
                                      </p:tavLst>
                                    </p:anim>
                                    <p:anim calcmode="lin" valueType="num">
                                      <p:cBhvr additive="base">
                                        <p:cTn id="20" dur="500" fill="hold"/>
                                        <p:tgtEl>
                                          <p:spTgt spid="3994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944"/>
                                        </p:tgtEl>
                                        <p:attrNameLst>
                                          <p:attrName>style.visibility</p:attrName>
                                        </p:attrNameLst>
                                      </p:cBhvr>
                                      <p:to>
                                        <p:strVal val="visible"/>
                                      </p:to>
                                    </p:set>
                                    <p:anim calcmode="lin" valueType="num">
                                      <p:cBhvr additive="base">
                                        <p:cTn id="25" dur="500" fill="hold"/>
                                        <p:tgtEl>
                                          <p:spTgt spid="39944"/>
                                        </p:tgtEl>
                                        <p:attrNameLst>
                                          <p:attrName>ppt_x</p:attrName>
                                        </p:attrNameLst>
                                      </p:cBhvr>
                                      <p:tavLst>
                                        <p:tav tm="0">
                                          <p:val>
                                            <p:strVal val="#ppt_x"/>
                                          </p:val>
                                        </p:tav>
                                        <p:tav tm="100000">
                                          <p:val>
                                            <p:strVal val="#ppt_x"/>
                                          </p:val>
                                        </p:tav>
                                      </p:tavLst>
                                    </p:anim>
                                    <p:anim calcmode="lin" valueType="num">
                                      <p:cBhvr additive="base">
                                        <p:cTn id="26"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39945"/>
                                        </p:tgtEl>
                                        <p:attrNameLst>
                                          <p:attrName>style.visibility</p:attrName>
                                        </p:attrNameLst>
                                      </p:cBhvr>
                                      <p:to>
                                        <p:strVal val="visible"/>
                                      </p:to>
                                    </p:set>
                                    <p:animEffect transition="in" filter="wedge">
                                      <p:cBhvr>
                                        <p:cTn id="31" dur="2000"/>
                                        <p:tgtEl>
                                          <p:spTgt spid="399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8" presetClass="entr" presetSubtype="0" accel="50000" fill="hold" grpId="0" nodeType="clickEffect">
                                  <p:stCondLst>
                                    <p:cond delay="0"/>
                                  </p:stCondLst>
                                  <p:childTnLst>
                                    <p:set>
                                      <p:cBhvr>
                                        <p:cTn id="35" dur="1" fill="hold">
                                          <p:stCondLst>
                                            <p:cond delay="0"/>
                                          </p:stCondLst>
                                        </p:cTn>
                                        <p:tgtEl>
                                          <p:spTgt spid="39946"/>
                                        </p:tgtEl>
                                        <p:attrNameLst>
                                          <p:attrName>style.visibility</p:attrName>
                                        </p:attrNameLst>
                                      </p:cBhvr>
                                      <p:to>
                                        <p:strVal val="visible"/>
                                      </p:to>
                                    </p:set>
                                    <p:anim calcmode="lin" valueType="num">
                                      <p:cBhvr>
                                        <p:cTn id="36" dur="1000" fill="hold"/>
                                        <p:tgtEl>
                                          <p:spTgt spid="3994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7" dur="1000" fill="hold"/>
                                        <p:tgtEl>
                                          <p:spTgt spid="39946"/>
                                        </p:tgtEl>
                                        <p:attrNameLst>
                                          <p:attrName>ppt_x</p:attrName>
                                        </p:attrNameLst>
                                      </p:cBhvr>
                                      <p:tavLst>
                                        <p:tav tm="0">
                                          <p:val>
                                            <p:fltVal val="-1"/>
                                          </p:val>
                                        </p:tav>
                                        <p:tav tm="50000">
                                          <p:val>
                                            <p:fltVal val="0.95"/>
                                          </p:val>
                                        </p:tav>
                                        <p:tav tm="100000">
                                          <p:val>
                                            <p:strVal val="#ppt_x"/>
                                          </p:val>
                                        </p:tav>
                                      </p:tavLst>
                                    </p:anim>
                                    <p:anim calcmode="lin" valueType="num">
                                      <p:cBhvr>
                                        <p:cTn id="38" dur="1000" fill="hold"/>
                                        <p:tgtEl>
                                          <p:spTgt spid="39946"/>
                                        </p:tgtEl>
                                        <p:attrNameLst>
                                          <p:attrName>ppt_y</p:attrName>
                                        </p:attrNameLst>
                                      </p:cBhvr>
                                      <p:tavLst>
                                        <p:tav tm="0">
                                          <p:val>
                                            <p:strVal val="#ppt_y"/>
                                          </p:val>
                                        </p:tav>
                                        <p:tav tm="100000">
                                          <p:val>
                                            <p:strVal val="#ppt_y"/>
                                          </p:val>
                                        </p:tav>
                                      </p:tavLst>
                                    </p:anim>
                                    <p:animEffect transition="in" filter="fade">
                                      <p:cBhvr>
                                        <p:cTn id="39" dur="1000"/>
                                        <p:tgtEl>
                                          <p:spTgt spid="3994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4" fill="hold" grpId="0" nodeType="clickEffect">
                                  <p:stCondLst>
                                    <p:cond delay="0"/>
                                  </p:stCondLst>
                                  <p:childTnLst>
                                    <p:set>
                                      <p:cBhvr>
                                        <p:cTn id="43" dur="1" fill="hold">
                                          <p:stCondLst>
                                            <p:cond delay="0"/>
                                          </p:stCondLst>
                                        </p:cTn>
                                        <p:tgtEl>
                                          <p:spTgt spid="39947"/>
                                        </p:tgtEl>
                                        <p:attrNameLst>
                                          <p:attrName>style.visibility</p:attrName>
                                        </p:attrNameLst>
                                      </p:cBhvr>
                                      <p:to>
                                        <p:strVal val="visible"/>
                                      </p:to>
                                    </p:set>
                                    <p:animEffect transition="in" filter="wheel(4)">
                                      <p:cBhvr>
                                        <p:cTn id="44" dur="2000"/>
                                        <p:tgtEl>
                                          <p:spTgt spid="3994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6" fill="hold" nodeType="clickEffect">
                                  <p:stCondLst>
                                    <p:cond delay="0"/>
                                  </p:stCondLst>
                                  <p:childTnLst>
                                    <p:set>
                                      <p:cBhvr>
                                        <p:cTn id="48" dur="1" fill="hold">
                                          <p:stCondLst>
                                            <p:cond delay="0"/>
                                          </p:stCondLst>
                                        </p:cTn>
                                        <p:tgtEl>
                                          <p:spTgt spid="39948">
                                            <p:txEl>
                                              <p:pRg st="0" end="0"/>
                                            </p:txEl>
                                          </p:spTgt>
                                        </p:tgtEl>
                                        <p:attrNameLst>
                                          <p:attrName>style.visibility</p:attrName>
                                        </p:attrNameLst>
                                      </p:cBhvr>
                                      <p:to>
                                        <p:strVal val="visible"/>
                                      </p:to>
                                    </p:set>
                                    <p:animEffect transition="in" filter="barn(inHorizontal)">
                                      <p:cBhvr>
                                        <p:cTn id="49" dur="500"/>
                                        <p:tgtEl>
                                          <p:spTgt spid="39948">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1" presetClass="entr" presetSubtype="4" fill="hold" grpId="0" nodeType="clickEffect">
                                  <p:stCondLst>
                                    <p:cond delay="0"/>
                                  </p:stCondLst>
                                  <p:childTnLst>
                                    <p:set>
                                      <p:cBhvr>
                                        <p:cTn id="53" dur="1" fill="hold">
                                          <p:stCondLst>
                                            <p:cond delay="0"/>
                                          </p:stCondLst>
                                        </p:cTn>
                                        <p:tgtEl>
                                          <p:spTgt spid="39949"/>
                                        </p:tgtEl>
                                        <p:attrNameLst>
                                          <p:attrName>style.visibility</p:attrName>
                                        </p:attrNameLst>
                                      </p:cBhvr>
                                      <p:to>
                                        <p:strVal val="visible"/>
                                      </p:to>
                                    </p:set>
                                    <p:animEffect transition="in" filter="wheel(4)">
                                      <p:cBhvr>
                                        <p:cTn id="54" dur="2000"/>
                                        <p:tgtEl>
                                          <p:spTgt spid="39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2" grpId="0"/>
      <p:bldP spid="39943" grpId="0"/>
      <p:bldP spid="39944" grpId="0"/>
      <p:bldP spid="39945" grpId="0"/>
      <p:bldP spid="39946" grpId="0" animBg="1"/>
      <p:bldP spid="39947" grpId="0" animBg="1"/>
      <p:bldP spid="399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A20392A-4EA0-471D-A2A6-8DB318EB551D}"/>
              </a:ext>
            </a:extLst>
          </p:cNvPr>
          <p:cNvSpPr>
            <a:spLocks noGrp="1"/>
          </p:cNvSpPr>
          <p:nvPr>
            <p:ph type="sldNum" sz="quarter" idx="10"/>
          </p:nvPr>
        </p:nvSpPr>
        <p:spPr/>
        <p:txBody>
          <a:bodyPr/>
          <a:lstStyle/>
          <a:p>
            <a:fld id="{9AE4CD16-EE7D-41EB-A62D-8267680C7610}" type="slidenum">
              <a:rPr lang="en-US" altLang="en-US"/>
              <a:pPr/>
              <a:t>24</a:t>
            </a:fld>
            <a:endParaRPr lang="en-US" altLang="en-US"/>
          </a:p>
        </p:txBody>
      </p:sp>
      <p:sp>
        <p:nvSpPr>
          <p:cNvPr id="6" name="Date Placeholder 4">
            <a:extLst>
              <a:ext uri="{FF2B5EF4-FFF2-40B4-BE49-F238E27FC236}">
                <a16:creationId xmlns:a16="http://schemas.microsoft.com/office/drawing/2014/main" id="{A694EEB0-9BF9-41A7-BED7-F87E8C822770}"/>
              </a:ext>
            </a:extLst>
          </p:cNvPr>
          <p:cNvSpPr>
            <a:spLocks noGrp="1"/>
          </p:cNvSpPr>
          <p:nvPr>
            <p:ph type="dt" sz="half" idx="11"/>
          </p:nvPr>
        </p:nvSpPr>
        <p:spPr/>
        <p:txBody>
          <a:bodyPr/>
          <a:lstStyle/>
          <a:p>
            <a:fld id="{615A7C97-272A-4BFB-BDA0-A82ECAFA44A7}" type="datetime1">
              <a:rPr lang="en-US" altLang="en-US"/>
              <a:pPr/>
              <a:t>10/8/2021</a:t>
            </a:fld>
            <a:endParaRPr lang="en-US" altLang="en-US"/>
          </a:p>
        </p:txBody>
      </p:sp>
      <p:sp>
        <p:nvSpPr>
          <p:cNvPr id="7" name="Footer Placeholder 5">
            <a:extLst>
              <a:ext uri="{FF2B5EF4-FFF2-40B4-BE49-F238E27FC236}">
                <a16:creationId xmlns:a16="http://schemas.microsoft.com/office/drawing/2014/main" id="{B04C1FF3-1322-48A8-97F4-A237703106BA}"/>
              </a:ext>
            </a:extLst>
          </p:cNvPr>
          <p:cNvSpPr>
            <a:spLocks noGrp="1"/>
          </p:cNvSpPr>
          <p:nvPr>
            <p:ph type="ftr" sz="quarter" idx="12"/>
          </p:nvPr>
        </p:nvSpPr>
        <p:spPr/>
        <p:txBody>
          <a:bodyPr/>
          <a:lstStyle/>
          <a:p>
            <a:r>
              <a:rPr lang="en-US" altLang="en-US"/>
              <a:t>Chuong 7 Cac phep dinh vi dia chi</a:t>
            </a:r>
          </a:p>
        </p:txBody>
      </p:sp>
      <p:sp>
        <p:nvSpPr>
          <p:cNvPr id="40962" name="Rectangle 2">
            <a:extLst>
              <a:ext uri="{FF2B5EF4-FFF2-40B4-BE49-F238E27FC236}">
                <a16:creationId xmlns:a16="http://schemas.microsoft.com/office/drawing/2014/main" id="{A44C942E-7E84-4331-A41B-05A5B87415A5}"/>
              </a:ext>
            </a:extLst>
          </p:cNvPr>
          <p:cNvSpPr>
            <a:spLocks noGrp="1" noChangeArrowheads="1"/>
          </p:cNvSpPr>
          <p:nvPr>
            <p:ph type="title"/>
          </p:nvPr>
        </p:nvSpPr>
        <p:spPr>
          <a:xfrm>
            <a:off x="457200" y="609600"/>
            <a:ext cx="8229600" cy="808038"/>
          </a:xfrm>
        </p:spPr>
        <p:txBody>
          <a:bodyPr/>
          <a:lstStyle/>
          <a:p>
            <a:r>
              <a:rPr lang="en-US" altLang="en-US" sz="4000" b="1">
                <a:latin typeface="VNI-Times" pitchFamily="2" charset="0"/>
              </a:rPr>
              <a:t>Ex : Tính toång 1 array coù 5 phaàn töû</a:t>
            </a:r>
          </a:p>
        </p:txBody>
      </p:sp>
      <p:sp>
        <p:nvSpPr>
          <p:cNvPr id="40964" name="Rectangle 4">
            <a:extLst>
              <a:ext uri="{FF2B5EF4-FFF2-40B4-BE49-F238E27FC236}">
                <a16:creationId xmlns:a16="http://schemas.microsoft.com/office/drawing/2014/main" id="{AE827C37-DDAF-486A-92CB-E01145FFB9DF}"/>
              </a:ext>
            </a:extLst>
          </p:cNvPr>
          <p:cNvSpPr>
            <a:spLocks noChangeArrowheads="1"/>
          </p:cNvSpPr>
          <p:nvPr/>
        </p:nvSpPr>
        <p:spPr bwMode="auto">
          <a:xfrm>
            <a:off x="304800" y="1676400"/>
            <a:ext cx="4343400" cy="464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200"/>
              <a:t>MOV BX, OFFSET LIST</a:t>
            </a:r>
          </a:p>
          <a:p>
            <a:pPr algn="ctr"/>
            <a:r>
              <a:rPr lang="en-US" altLang="en-US" sz="2200"/>
              <a:t>MOV AX, 0</a:t>
            </a:r>
          </a:p>
          <a:p>
            <a:pPr algn="ctr"/>
            <a:r>
              <a:rPr lang="en-US" altLang="en-US" sz="2200"/>
              <a:t>MOV AL, [BX]</a:t>
            </a:r>
          </a:p>
          <a:p>
            <a:pPr algn="ctr"/>
            <a:r>
              <a:rPr lang="en-US" altLang="en-US" sz="2200"/>
              <a:t>ADD AL , [BX+1]</a:t>
            </a:r>
          </a:p>
          <a:p>
            <a:pPr algn="ctr"/>
            <a:r>
              <a:rPr lang="en-US" altLang="en-US" sz="2200"/>
              <a:t>ADD AL , [BX+2]</a:t>
            </a:r>
          </a:p>
          <a:p>
            <a:pPr algn="ctr"/>
            <a:r>
              <a:rPr lang="en-US" altLang="en-US" sz="2200"/>
              <a:t>ADD AL , [BX+3]</a:t>
            </a:r>
          </a:p>
          <a:p>
            <a:pPr algn="ctr"/>
            <a:r>
              <a:rPr lang="en-US" altLang="en-US" sz="2200"/>
              <a:t>ADD AL , [BX+4]</a:t>
            </a:r>
          </a:p>
          <a:p>
            <a:pPr algn="ctr"/>
            <a:r>
              <a:rPr lang="en-US" altLang="en-US" sz="2200"/>
              <a:t>MOV  SUM , AX </a:t>
            </a:r>
          </a:p>
          <a:p>
            <a:pPr algn="ctr"/>
            <a:r>
              <a:rPr lang="en-US" altLang="en-US" sz="2200"/>
              <a:t>………</a:t>
            </a:r>
          </a:p>
          <a:p>
            <a:pPr algn="ctr"/>
            <a:r>
              <a:rPr lang="en-US" altLang="en-US" sz="2200"/>
              <a:t>LIST  DB  10h, 20h, 40h, 2h, 5h</a:t>
            </a:r>
          </a:p>
          <a:p>
            <a:pPr algn="ctr"/>
            <a:r>
              <a:rPr lang="en-US" altLang="en-US" sz="2200"/>
              <a:t>SUM  DW  0 </a:t>
            </a:r>
          </a:p>
        </p:txBody>
      </p:sp>
      <p:sp>
        <p:nvSpPr>
          <p:cNvPr id="40965" name="Text Box 5">
            <a:extLst>
              <a:ext uri="{FF2B5EF4-FFF2-40B4-BE49-F238E27FC236}">
                <a16:creationId xmlns:a16="http://schemas.microsoft.com/office/drawing/2014/main" id="{191EB512-3743-47D9-B036-C6358B636B5A}"/>
              </a:ext>
            </a:extLst>
          </p:cNvPr>
          <p:cNvSpPr txBox="1">
            <a:spLocks noChangeArrowheads="1"/>
          </p:cNvSpPr>
          <p:nvPr/>
        </p:nvSpPr>
        <p:spPr bwMode="auto">
          <a:xfrm>
            <a:off x="4953000" y="1752600"/>
            <a:ext cx="39624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NI-Times" pitchFamily="2" charset="0"/>
              </a:rPr>
              <a:t>Caùch thöïc hieän :</a:t>
            </a:r>
          </a:p>
          <a:p>
            <a:pPr>
              <a:spcBef>
                <a:spcPct val="50000"/>
              </a:spcBef>
            </a:pPr>
            <a:r>
              <a:rPr lang="en-US" altLang="en-US" sz="2000">
                <a:latin typeface="VNI-Times" pitchFamily="2" charset="0"/>
              </a:rPr>
              <a:t>Laáy ñòa chæ cuûa List vaøo BX</a:t>
            </a:r>
          </a:p>
          <a:p>
            <a:pPr>
              <a:spcBef>
                <a:spcPct val="50000"/>
              </a:spcBef>
            </a:pPr>
            <a:r>
              <a:rPr lang="en-US" altLang="en-US" sz="2000">
                <a:latin typeface="VNI-Times" pitchFamily="2" charset="0"/>
              </a:rPr>
              <a:t>Döïa vaøo BX ñeå xaùc ñònh caùc phaàn töû cuûa array.</a:t>
            </a:r>
          </a:p>
          <a:p>
            <a:pPr>
              <a:spcBef>
                <a:spcPct val="50000"/>
              </a:spcBef>
            </a:pPr>
            <a:r>
              <a:rPr lang="en-US" altLang="en-US" sz="2000">
                <a:latin typeface="VNI-Times" pitchFamily="2" charset="0"/>
              </a:rPr>
              <a:t>Khi tính toång xong, ñöa toång vaøo bieán SUM.</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40964"/>
                                        </p:tgtEl>
                                        <p:attrNameLst>
                                          <p:attrName>style.visibility</p:attrName>
                                        </p:attrNameLst>
                                      </p:cBhvr>
                                      <p:to>
                                        <p:strVal val="visible"/>
                                      </p:to>
                                    </p:set>
                                    <p:set>
                                      <p:cBhvr>
                                        <p:cTn id="7" dur="455" fill="hold">
                                          <p:stCondLst>
                                            <p:cond delay="0"/>
                                          </p:stCondLst>
                                        </p:cTn>
                                        <p:tgtEl>
                                          <p:spTgt spid="40964"/>
                                        </p:tgtEl>
                                        <p:attrNameLst>
                                          <p:attrName>style.rotation</p:attrName>
                                        </p:attrNameLst>
                                      </p:cBhvr>
                                      <p:to>
                                        <p:strVal val="-45.0"/>
                                      </p:to>
                                    </p:set>
                                    <p:anim calcmode="lin" valueType="num">
                                      <p:cBhvr>
                                        <p:cTn id="8" dur="455" fill="hold">
                                          <p:stCondLst>
                                            <p:cond delay="455"/>
                                          </p:stCondLst>
                                        </p:cTn>
                                        <p:tgtEl>
                                          <p:spTgt spid="4096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4096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4096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4096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grpId="1" nodeType="clickEffect">
                                  <p:stCondLst>
                                    <p:cond delay="0"/>
                                  </p:stCondLst>
                                  <p:iterate type="lt">
                                    <p:tmPct val="0"/>
                                  </p:iterate>
                                  <p:childTnLst>
                                    <p:set>
                                      <p:cBhvr>
                                        <p:cTn id="15" dur="1" fill="hold">
                                          <p:stCondLst>
                                            <p:cond delay="0"/>
                                          </p:stCondLst>
                                        </p:cTn>
                                        <p:tgtEl>
                                          <p:spTgt spid="40964"/>
                                        </p:tgtEl>
                                        <p:attrNameLst>
                                          <p:attrName>style.visibility</p:attrName>
                                        </p:attrNameLst>
                                      </p:cBhvr>
                                      <p:to>
                                        <p:strVal val="visible"/>
                                      </p:to>
                                    </p:set>
                                    <p:animEffect transition="in" filter="wheel(4)">
                                      <p:cBhvr>
                                        <p:cTn id="16" dur="2000"/>
                                        <p:tgtEl>
                                          <p:spTgt spid="409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0965"/>
                                        </p:tgtEl>
                                        <p:attrNameLst>
                                          <p:attrName>style.visibility</p:attrName>
                                        </p:attrNameLst>
                                      </p:cBhvr>
                                      <p:to>
                                        <p:strVal val="visible"/>
                                      </p:to>
                                    </p:set>
                                    <p:anim calcmode="lin" valueType="num">
                                      <p:cBhvr additive="base">
                                        <p:cTn id="21" dur="500" fill="hold"/>
                                        <p:tgtEl>
                                          <p:spTgt spid="40965"/>
                                        </p:tgtEl>
                                        <p:attrNameLst>
                                          <p:attrName>ppt_x</p:attrName>
                                        </p:attrNameLst>
                                      </p:cBhvr>
                                      <p:tavLst>
                                        <p:tav tm="0">
                                          <p:val>
                                            <p:strVal val="#ppt_x"/>
                                          </p:val>
                                        </p:tav>
                                        <p:tav tm="100000">
                                          <p:val>
                                            <p:strVal val="#ppt_x"/>
                                          </p:val>
                                        </p:tav>
                                      </p:tavLst>
                                    </p:anim>
                                    <p:anim calcmode="lin" valueType="num">
                                      <p:cBhvr additive="base">
                                        <p:cTn id="22" dur="500" fill="hold"/>
                                        <p:tgtEl>
                                          <p:spTgt spid="40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4" grpId="1" animBg="1"/>
      <p:bldP spid="409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4F17BFD-A90E-4628-A024-CDEFB30F2708}"/>
              </a:ext>
            </a:extLst>
          </p:cNvPr>
          <p:cNvSpPr>
            <a:spLocks noGrp="1"/>
          </p:cNvSpPr>
          <p:nvPr>
            <p:ph type="sldNum" sz="quarter" idx="10"/>
          </p:nvPr>
        </p:nvSpPr>
        <p:spPr/>
        <p:txBody>
          <a:bodyPr/>
          <a:lstStyle/>
          <a:p>
            <a:fld id="{A651E78B-79CD-4B7E-9723-CAB1F136FF4C}" type="slidenum">
              <a:rPr lang="en-US" altLang="en-US"/>
              <a:pPr/>
              <a:t>25</a:t>
            </a:fld>
            <a:endParaRPr lang="en-US" altLang="en-US"/>
          </a:p>
        </p:txBody>
      </p:sp>
      <p:sp>
        <p:nvSpPr>
          <p:cNvPr id="6" name="Date Placeholder 4">
            <a:extLst>
              <a:ext uri="{FF2B5EF4-FFF2-40B4-BE49-F238E27FC236}">
                <a16:creationId xmlns:a16="http://schemas.microsoft.com/office/drawing/2014/main" id="{5DC69863-68C0-40F6-8EBC-E833D239EA7F}"/>
              </a:ext>
            </a:extLst>
          </p:cNvPr>
          <p:cNvSpPr>
            <a:spLocks noGrp="1"/>
          </p:cNvSpPr>
          <p:nvPr>
            <p:ph type="dt" sz="half" idx="11"/>
          </p:nvPr>
        </p:nvSpPr>
        <p:spPr/>
        <p:txBody>
          <a:bodyPr/>
          <a:lstStyle/>
          <a:p>
            <a:fld id="{CA86CA8D-D441-4728-B73B-E29A331612D5}" type="datetime1">
              <a:rPr lang="en-US" altLang="en-US"/>
              <a:pPr/>
              <a:t>10/8/2021</a:t>
            </a:fld>
            <a:endParaRPr lang="en-US" altLang="en-US"/>
          </a:p>
        </p:txBody>
      </p:sp>
      <p:sp>
        <p:nvSpPr>
          <p:cNvPr id="7" name="Footer Placeholder 5">
            <a:extLst>
              <a:ext uri="{FF2B5EF4-FFF2-40B4-BE49-F238E27FC236}">
                <a16:creationId xmlns:a16="http://schemas.microsoft.com/office/drawing/2014/main" id="{E592F653-0DCD-4774-B9D5-47E382C12929}"/>
              </a:ext>
            </a:extLst>
          </p:cNvPr>
          <p:cNvSpPr>
            <a:spLocks noGrp="1"/>
          </p:cNvSpPr>
          <p:nvPr>
            <p:ph type="ftr" sz="quarter" idx="12"/>
          </p:nvPr>
        </p:nvSpPr>
        <p:spPr/>
        <p:txBody>
          <a:bodyPr/>
          <a:lstStyle/>
          <a:p>
            <a:r>
              <a:rPr lang="en-US" altLang="en-US"/>
              <a:t>Chuong 7 Cac phep dinh vi dia chi</a:t>
            </a:r>
          </a:p>
        </p:txBody>
      </p:sp>
      <p:sp>
        <p:nvSpPr>
          <p:cNvPr id="41986" name="Rectangle 2">
            <a:extLst>
              <a:ext uri="{FF2B5EF4-FFF2-40B4-BE49-F238E27FC236}">
                <a16:creationId xmlns:a16="http://schemas.microsoft.com/office/drawing/2014/main" id="{05A21FFC-B622-44BA-AC55-4D883D573C39}"/>
              </a:ext>
            </a:extLst>
          </p:cNvPr>
          <p:cNvSpPr>
            <a:spLocks noGrp="1" noChangeArrowheads="1"/>
          </p:cNvSpPr>
          <p:nvPr>
            <p:ph type="title"/>
          </p:nvPr>
        </p:nvSpPr>
        <p:spPr>
          <a:xfrm>
            <a:off x="457200" y="609600"/>
            <a:ext cx="8229600" cy="808038"/>
          </a:xfrm>
        </p:spPr>
        <p:txBody>
          <a:bodyPr/>
          <a:lstStyle/>
          <a:p>
            <a:r>
              <a:rPr lang="en-US" altLang="en-US" sz="4000" b="1">
                <a:latin typeface="VNI-Times" pitchFamily="2" charset="0"/>
              </a:rPr>
              <a:t>Ex : Tính toång 1 array coù 5 phaàn töû</a:t>
            </a:r>
          </a:p>
        </p:txBody>
      </p:sp>
      <p:sp>
        <p:nvSpPr>
          <p:cNvPr id="41987" name="Rectangle 3">
            <a:extLst>
              <a:ext uri="{FF2B5EF4-FFF2-40B4-BE49-F238E27FC236}">
                <a16:creationId xmlns:a16="http://schemas.microsoft.com/office/drawing/2014/main" id="{812B09B4-0757-47FB-BB0F-109FAEEB08F9}"/>
              </a:ext>
            </a:extLst>
          </p:cNvPr>
          <p:cNvSpPr>
            <a:spLocks noChangeArrowheads="1"/>
          </p:cNvSpPr>
          <p:nvPr/>
        </p:nvSpPr>
        <p:spPr bwMode="auto">
          <a:xfrm>
            <a:off x="304800" y="1447800"/>
            <a:ext cx="6400800" cy="472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Char char="-"/>
            </a:pPr>
            <a:r>
              <a:rPr lang="en-US" altLang="en-US" sz="2200"/>
              <a:t>A 100</a:t>
            </a:r>
          </a:p>
          <a:p>
            <a:r>
              <a:rPr lang="en-US" altLang="en-US" sz="2200"/>
              <a:t>MOV  BX, 0120</a:t>
            </a:r>
          </a:p>
          <a:p>
            <a:r>
              <a:rPr lang="en-US" altLang="en-US" sz="2200"/>
              <a:t>MOV AX, 0</a:t>
            </a:r>
          </a:p>
          <a:p>
            <a:r>
              <a:rPr lang="en-US" altLang="en-US" sz="2200"/>
              <a:t>MOV AL, [BX]</a:t>
            </a:r>
          </a:p>
          <a:p>
            <a:r>
              <a:rPr lang="en-US" altLang="en-US" sz="2200"/>
              <a:t>ADD AL , [BX+1]</a:t>
            </a:r>
          </a:p>
          <a:p>
            <a:r>
              <a:rPr lang="en-US" altLang="en-US" sz="2200"/>
              <a:t>ADD AL , [BX+2]</a:t>
            </a:r>
          </a:p>
          <a:p>
            <a:r>
              <a:rPr lang="en-US" altLang="en-US" sz="2200"/>
              <a:t>ADD AL , [BX+3]</a:t>
            </a:r>
          </a:p>
          <a:p>
            <a:r>
              <a:rPr lang="en-US" altLang="en-US" sz="2200"/>
              <a:t>ADD AL , [BX+4]</a:t>
            </a:r>
          </a:p>
          <a:p>
            <a:r>
              <a:rPr lang="en-US" altLang="en-US" sz="2200"/>
              <a:t>MOV  [0125], AX </a:t>
            </a:r>
          </a:p>
          <a:p>
            <a:r>
              <a:rPr lang="en-US" altLang="en-US" sz="2200"/>
              <a:t>-A 120</a:t>
            </a:r>
          </a:p>
          <a:p>
            <a:r>
              <a:rPr lang="en-US" altLang="en-US" sz="2200"/>
              <a:t>DB 10, 20, 40, 2, 5</a:t>
            </a:r>
          </a:p>
          <a:p>
            <a:r>
              <a:rPr lang="en-US" altLang="en-US" sz="2200"/>
              <a:t>DW  0</a:t>
            </a:r>
          </a:p>
          <a:p>
            <a:endParaRPr lang="en-US" altLang="en-US" sz="2200"/>
          </a:p>
          <a:p>
            <a:pPr>
              <a:buFontTx/>
              <a:buChar char="-"/>
            </a:pPr>
            <a:endParaRPr lang="en-US" altLang="en-US" sz="2200"/>
          </a:p>
        </p:txBody>
      </p:sp>
      <p:sp>
        <p:nvSpPr>
          <p:cNvPr id="41988" name="Text Box 4">
            <a:extLst>
              <a:ext uri="{FF2B5EF4-FFF2-40B4-BE49-F238E27FC236}">
                <a16:creationId xmlns:a16="http://schemas.microsoft.com/office/drawing/2014/main" id="{AAF8BFAC-CC48-4184-8CDA-A34EB81C27E8}"/>
              </a:ext>
            </a:extLst>
          </p:cNvPr>
          <p:cNvSpPr txBox="1">
            <a:spLocks noChangeArrowheads="1"/>
          </p:cNvSpPr>
          <p:nvPr/>
        </p:nvSpPr>
        <p:spPr bwMode="auto">
          <a:xfrm>
            <a:off x="2133600" y="2286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NI-Times" pitchFamily="2" charset="0"/>
              </a:rPr>
              <a:t>CHAÏY CT naøy baèng DEBUG</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209410-6408-4672-B9E5-8F44150559F2}"/>
              </a:ext>
            </a:extLst>
          </p:cNvPr>
          <p:cNvSpPr>
            <a:spLocks noGrp="1"/>
          </p:cNvSpPr>
          <p:nvPr>
            <p:ph type="sldNum" sz="quarter" idx="10"/>
          </p:nvPr>
        </p:nvSpPr>
        <p:spPr/>
        <p:txBody>
          <a:bodyPr/>
          <a:lstStyle/>
          <a:p>
            <a:fld id="{AC5A734F-0385-4341-9B5B-378E83604031}" type="slidenum">
              <a:rPr lang="en-US" altLang="en-US"/>
              <a:pPr/>
              <a:t>26</a:t>
            </a:fld>
            <a:endParaRPr lang="en-US" altLang="en-US"/>
          </a:p>
        </p:txBody>
      </p:sp>
      <p:sp>
        <p:nvSpPr>
          <p:cNvPr id="5" name="Date Placeholder 4">
            <a:extLst>
              <a:ext uri="{FF2B5EF4-FFF2-40B4-BE49-F238E27FC236}">
                <a16:creationId xmlns:a16="http://schemas.microsoft.com/office/drawing/2014/main" id="{95C35DC7-0036-4E9E-9AF2-B635DF3B31B2}"/>
              </a:ext>
            </a:extLst>
          </p:cNvPr>
          <p:cNvSpPr>
            <a:spLocks noGrp="1"/>
          </p:cNvSpPr>
          <p:nvPr>
            <p:ph type="dt" sz="half" idx="11"/>
          </p:nvPr>
        </p:nvSpPr>
        <p:spPr/>
        <p:txBody>
          <a:bodyPr/>
          <a:lstStyle/>
          <a:p>
            <a:fld id="{75BE84E9-12B2-4B53-876D-1D1D1A56E806}" type="datetime1">
              <a:rPr lang="en-US" altLang="en-US"/>
              <a:pPr/>
              <a:t>10/8/2021</a:t>
            </a:fld>
            <a:endParaRPr lang="en-US" altLang="en-US"/>
          </a:p>
        </p:txBody>
      </p:sp>
      <p:sp>
        <p:nvSpPr>
          <p:cNvPr id="6" name="Footer Placeholder 5">
            <a:extLst>
              <a:ext uri="{FF2B5EF4-FFF2-40B4-BE49-F238E27FC236}">
                <a16:creationId xmlns:a16="http://schemas.microsoft.com/office/drawing/2014/main" id="{45D22A7E-C110-46C0-B1F7-3180ED76C02F}"/>
              </a:ext>
            </a:extLst>
          </p:cNvPr>
          <p:cNvSpPr>
            <a:spLocks noGrp="1"/>
          </p:cNvSpPr>
          <p:nvPr>
            <p:ph type="ftr" sz="quarter" idx="12"/>
          </p:nvPr>
        </p:nvSpPr>
        <p:spPr/>
        <p:txBody>
          <a:bodyPr/>
          <a:lstStyle/>
          <a:p>
            <a:r>
              <a:rPr lang="en-US" altLang="en-US"/>
              <a:t>Chuong 7 Cac phep dinh vi dia chi</a:t>
            </a:r>
          </a:p>
        </p:txBody>
      </p:sp>
      <p:sp>
        <p:nvSpPr>
          <p:cNvPr id="49154" name="Rectangle 2">
            <a:extLst>
              <a:ext uri="{FF2B5EF4-FFF2-40B4-BE49-F238E27FC236}">
                <a16:creationId xmlns:a16="http://schemas.microsoft.com/office/drawing/2014/main" id="{D58BD8FD-17DD-40F1-AFB0-0A245796E34B}"/>
              </a:ext>
            </a:extLst>
          </p:cNvPr>
          <p:cNvSpPr>
            <a:spLocks noGrp="1" noChangeArrowheads="1"/>
          </p:cNvSpPr>
          <p:nvPr>
            <p:ph type="title"/>
          </p:nvPr>
        </p:nvSpPr>
        <p:spPr>
          <a:xfrm>
            <a:off x="457200" y="0"/>
            <a:ext cx="2286000" cy="715963"/>
          </a:xfrm>
        </p:spPr>
        <p:txBody>
          <a:bodyPr/>
          <a:lstStyle/>
          <a:p>
            <a:r>
              <a:rPr lang="en-US" altLang="en-US" sz="3600" b="1">
                <a:latin typeface="VNI-Times" pitchFamily="2" charset="0"/>
              </a:rPr>
              <a:t>Taäp leänh</a:t>
            </a:r>
          </a:p>
        </p:txBody>
      </p:sp>
      <p:sp>
        <p:nvSpPr>
          <p:cNvPr id="49156" name="Rectangle 4">
            <a:extLst>
              <a:ext uri="{FF2B5EF4-FFF2-40B4-BE49-F238E27FC236}">
                <a16:creationId xmlns:a16="http://schemas.microsoft.com/office/drawing/2014/main" id="{13F48E9D-3DAE-4EAE-A5EC-D475419D672A}"/>
              </a:ext>
            </a:extLst>
          </p:cNvPr>
          <p:cNvSpPr>
            <a:spLocks noChangeArrowheads="1"/>
          </p:cNvSpPr>
          <p:nvPr/>
        </p:nvSpPr>
        <p:spPr bwMode="auto">
          <a:xfrm>
            <a:off x="419100" y="876300"/>
            <a:ext cx="8305800" cy="53721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latin typeface="VNI-Times" pitchFamily="2" charset="0"/>
              </a:rPr>
              <a:t>Leänh </a:t>
            </a:r>
            <a:r>
              <a:rPr lang="en-US" altLang="en-US" sz="2400" b="1">
                <a:solidFill>
                  <a:srgbClr val="FFFF00"/>
                </a:solidFill>
                <a:latin typeface="VNI-Times" pitchFamily="2" charset="0"/>
              </a:rPr>
              <a:t>MOV</a:t>
            </a:r>
            <a:r>
              <a:rPr lang="en-US" altLang="en-US" sz="2400" b="1">
                <a:latin typeface="VNI-Times" pitchFamily="2" charset="0"/>
              </a:rPr>
              <a:t> : </a:t>
            </a:r>
          </a:p>
          <a:p>
            <a:r>
              <a:rPr lang="en-US" altLang="en-US" sz="2400" b="1">
                <a:latin typeface="VNI-Times" pitchFamily="2" charset="0"/>
              </a:rPr>
              <a:t>YÙ nghóa : copy giaù trò töø toaùn haïng nguoàn </a:t>
            </a:r>
            <a:r>
              <a:rPr lang="en-US" altLang="en-US" sz="2400" b="1">
                <a:latin typeface="VNI-Times" pitchFamily="2" charset="0"/>
                <a:sym typeface="Wingdings" panose="05000000000000000000" pitchFamily="2" charset="2"/>
              </a:rPr>
              <a:t> toaùn haïng ñích</a:t>
            </a:r>
          </a:p>
          <a:p>
            <a:r>
              <a:rPr lang="en-US" altLang="en-US" sz="2400" b="1">
                <a:latin typeface="VNI-Times" pitchFamily="2" charset="0"/>
                <a:sym typeface="Wingdings" panose="05000000000000000000" pitchFamily="2" charset="2"/>
              </a:rPr>
              <a:t>Cuù phaùp : </a:t>
            </a:r>
            <a:r>
              <a:rPr lang="en-US" altLang="en-US" sz="2400" b="1">
                <a:solidFill>
                  <a:srgbClr val="FFFF00"/>
                </a:solidFill>
                <a:latin typeface="VNI-Times" pitchFamily="2" charset="0"/>
                <a:sym typeface="Wingdings" panose="05000000000000000000" pitchFamily="2" charset="2"/>
              </a:rPr>
              <a:t>MOV  dest , source</a:t>
            </a:r>
          </a:p>
          <a:p>
            <a:r>
              <a:rPr lang="en-US" altLang="en-US" sz="2400" b="1">
                <a:latin typeface="VNI-Times" pitchFamily="2" charset="0"/>
                <a:sym typeface="Wingdings" panose="05000000000000000000" pitchFamily="2" charset="2"/>
              </a:rPr>
              <a:t>Yeâu caàu :  Dest vaø source  cuøng kieåu</a:t>
            </a:r>
          </a:p>
          <a:p>
            <a:r>
              <a:rPr lang="en-US" altLang="en-US" sz="2400" b="1">
                <a:latin typeface="VNI-Times" pitchFamily="2" charset="0"/>
                <a:sym typeface="Wingdings" panose="05000000000000000000" pitchFamily="2" charset="2"/>
              </a:rPr>
              <a:t>Daïng leänh :</a:t>
            </a:r>
          </a:p>
          <a:p>
            <a:r>
              <a:rPr lang="en-US" altLang="en-US" sz="2400" b="1">
                <a:latin typeface="VNI-Times" pitchFamily="2" charset="0"/>
                <a:sym typeface="Wingdings" panose="05000000000000000000" pitchFamily="2" charset="2"/>
              </a:rPr>
              <a:t> MOV  reg , reg</a:t>
            </a:r>
          </a:p>
          <a:p>
            <a:r>
              <a:rPr lang="en-US" altLang="en-US" sz="2400" b="1">
                <a:latin typeface="VNI-Times" pitchFamily="2" charset="0"/>
                <a:sym typeface="Wingdings" panose="05000000000000000000" pitchFamily="2" charset="2"/>
              </a:rPr>
              <a:t> MOV mem , reg</a:t>
            </a:r>
          </a:p>
          <a:p>
            <a:r>
              <a:rPr lang="en-US" altLang="en-US" sz="2400" b="1">
                <a:latin typeface="VNI-Times" pitchFamily="2" charset="0"/>
                <a:sym typeface="Wingdings" panose="05000000000000000000" pitchFamily="2" charset="2"/>
              </a:rPr>
              <a:t> MOV reg, mem</a:t>
            </a:r>
          </a:p>
          <a:p>
            <a:r>
              <a:rPr lang="en-US" altLang="en-US" sz="2400" b="1">
                <a:latin typeface="VNI-Times" pitchFamily="2" charset="0"/>
                <a:sym typeface="Wingdings" panose="05000000000000000000" pitchFamily="2" charset="2"/>
              </a:rPr>
              <a:t> MOV reg16, segreg</a:t>
            </a:r>
          </a:p>
          <a:p>
            <a:r>
              <a:rPr lang="en-US" altLang="en-US" sz="2400" b="1">
                <a:latin typeface="VNI-Times" pitchFamily="2" charset="0"/>
                <a:sym typeface="Wingdings" panose="05000000000000000000" pitchFamily="2" charset="2"/>
              </a:rPr>
              <a:t> MOV segreg, reg16</a:t>
            </a:r>
          </a:p>
          <a:p>
            <a:r>
              <a:rPr lang="en-US" altLang="en-US" sz="2400" b="1">
                <a:latin typeface="VNI-Times" pitchFamily="2" charset="0"/>
                <a:sym typeface="Wingdings" panose="05000000000000000000" pitchFamily="2" charset="2"/>
              </a:rPr>
              <a:t> MOV  reg, immed</a:t>
            </a:r>
          </a:p>
          <a:p>
            <a:r>
              <a:rPr lang="en-US" altLang="en-US" sz="2400" b="1">
                <a:latin typeface="VNI-Times" pitchFamily="2" charset="0"/>
                <a:sym typeface="Wingdings" panose="05000000000000000000" pitchFamily="2" charset="2"/>
              </a:rPr>
              <a:t> MOV mem, immed</a:t>
            </a:r>
          </a:p>
          <a:p>
            <a:r>
              <a:rPr lang="en-US" altLang="en-US" sz="2400" b="1">
                <a:latin typeface="VNI-Times" pitchFamily="2" charset="0"/>
                <a:sym typeface="Wingdings" panose="05000000000000000000" pitchFamily="2" charset="2"/>
              </a:rPr>
              <a:t> MOV mem16, segreg</a:t>
            </a:r>
          </a:p>
          <a:p>
            <a:r>
              <a:rPr lang="en-US" altLang="en-US" sz="2400" b="1">
                <a:latin typeface="VNI-Times" pitchFamily="2" charset="0"/>
                <a:sym typeface="Wingdings" panose="05000000000000000000" pitchFamily="2" charset="2"/>
              </a:rPr>
              <a:t> MOV segreg, mem16</a:t>
            </a:r>
            <a:endParaRPr lang="en-US" altLang="en-US" sz="2400" b="1">
              <a:latin typeface="VNI-Times"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800F43C7-4B85-4784-A284-65DB095DE821}"/>
              </a:ext>
            </a:extLst>
          </p:cNvPr>
          <p:cNvSpPr>
            <a:spLocks noGrp="1"/>
          </p:cNvSpPr>
          <p:nvPr>
            <p:ph type="sldNum" sz="quarter" idx="10"/>
          </p:nvPr>
        </p:nvSpPr>
        <p:spPr/>
        <p:txBody>
          <a:bodyPr/>
          <a:lstStyle/>
          <a:p>
            <a:fld id="{4EF51DBD-2BD5-406B-969D-94E00B402E89}" type="slidenum">
              <a:rPr lang="en-US" altLang="en-US"/>
              <a:pPr/>
              <a:t>27</a:t>
            </a:fld>
            <a:endParaRPr lang="en-US" altLang="en-US"/>
          </a:p>
        </p:txBody>
      </p:sp>
      <p:sp>
        <p:nvSpPr>
          <p:cNvPr id="7" name="Date Placeholder 4">
            <a:extLst>
              <a:ext uri="{FF2B5EF4-FFF2-40B4-BE49-F238E27FC236}">
                <a16:creationId xmlns:a16="http://schemas.microsoft.com/office/drawing/2014/main" id="{59F97F2D-96D7-4771-A630-FA05D5A058D3}"/>
              </a:ext>
            </a:extLst>
          </p:cNvPr>
          <p:cNvSpPr>
            <a:spLocks noGrp="1"/>
          </p:cNvSpPr>
          <p:nvPr>
            <p:ph type="dt" sz="half" idx="11"/>
          </p:nvPr>
        </p:nvSpPr>
        <p:spPr/>
        <p:txBody>
          <a:bodyPr/>
          <a:lstStyle/>
          <a:p>
            <a:fld id="{8492EAFE-94A0-42E3-9CC1-A2B43E78718F}" type="datetime1">
              <a:rPr lang="en-US" altLang="en-US"/>
              <a:pPr/>
              <a:t>10/8/2021</a:t>
            </a:fld>
            <a:endParaRPr lang="en-US" altLang="en-US"/>
          </a:p>
        </p:txBody>
      </p:sp>
      <p:sp>
        <p:nvSpPr>
          <p:cNvPr id="8" name="Footer Placeholder 5">
            <a:extLst>
              <a:ext uri="{FF2B5EF4-FFF2-40B4-BE49-F238E27FC236}">
                <a16:creationId xmlns:a16="http://schemas.microsoft.com/office/drawing/2014/main" id="{0839A662-AABC-4A17-96F3-31FE551735CA}"/>
              </a:ext>
            </a:extLst>
          </p:cNvPr>
          <p:cNvSpPr>
            <a:spLocks noGrp="1"/>
          </p:cNvSpPr>
          <p:nvPr>
            <p:ph type="ftr" sz="quarter" idx="12"/>
          </p:nvPr>
        </p:nvSpPr>
        <p:spPr/>
        <p:txBody>
          <a:bodyPr/>
          <a:lstStyle/>
          <a:p>
            <a:r>
              <a:rPr lang="en-US" altLang="en-US"/>
              <a:t>Chuong 7 Cac phep dinh vi dia chi</a:t>
            </a:r>
          </a:p>
        </p:txBody>
      </p:sp>
      <p:sp>
        <p:nvSpPr>
          <p:cNvPr id="50178" name="Rectangle 2">
            <a:extLst>
              <a:ext uri="{FF2B5EF4-FFF2-40B4-BE49-F238E27FC236}">
                <a16:creationId xmlns:a16="http://schemas.microsoft.com/office/drawing/2014/main" id="{7CB0476F-08B6-4AE8-B785-FB7F9BBC6D1A}"/>
              </a:ext>
            </a:extLst>
          </p:cNvPr>
          <p:cNvSpPr>
            <a:spLocks noGrp="1" noChangeArrowheads="1"/>
          </p:cNvSpPr>
          <p:nvPr>
            <p:ph type="title"/>
          </p:nvPr>
        </p:nvSpPr>
        <p:spPr>
          <a:xfrm>
            <a:off x="457200" y="274638"/>
            <a:ext cx="8229600" cy="715962"/>
          </a:xfrm>
        </p:spPr>
        <p:txBody>
          <a:bodyPr/>
          <a:lstStyle/>
          <a:p>
            <a:r>
              <a:rPr lang="en-US" altLang="en-US" sz="3600" b="1">
                <a:latin typeface="VNI-Times" pitchFamily="2" charset="0"/>
              </a:rPr>
              <a:t>Minh hoaï leänh MOV</a:t>
            </a:r>
          </a:p>
        </p:txBody>
      </p:sp>
      <p:sp>
        <p:nvSpPr>
          <p:cNvPr id="50180" name="Rectangle 4">
            <a:extLst>
              <a:ext uri="{FF2B5EF4-FFF2-40B4-BE49-F238E27FC236}">
                <a16:creationId xmlns:a16="http://schemas.microsoft.com/office/drawing/2014/main" id="{6801599E-8DFB-47A9-9F14-4CE218CEB332}"/>
              </a:ext>
            </a:extLst>
          </p:cNvPr>
          <p:cNvSpPr>
            <a:spLocks noChangeArrowheads="1"/>
          </p:cNvSpPr>
          <p:nvPr/>
        </p:nvSpPr>
        <p:spPr bwMode="auto">
          <a:xfrm>
            <a:off x="381000" y="1371600"/>
            <a:ext cx="8382000" cy="4191000"/>
          </a:xfrm>
          <a:prstGeom prst="rect">
            <a:avLst/>
          </a:prstGeom>
          <a:solidFill>
            <a:schemeClr val="accent1"/>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en-US" sz="2400" b="1"/>
              <a:t>MOV AX, CX</a:t>
            </a:r>
          </a:p>
          <a:p>
            <a:r>
              <a:rPr lang="en-US" altLang="en-US" sz="2400" b="1"/>
              <a:t>MOV DL, BH</a:t>
            </a:r>
          </a:p>
          <a:p>
            <a:r>
              <a:rPr lang="en-US" altLang="en-US" sz="2400" b="1"/>
              <a:t>MOV [SI+1000h], BP ; [SI+1000h, SI+1001h]            BP</a:t>
            </a:r>
          </a:p>
          <a:p>
            <a:r>
              <a:rPr lang="en-US" altLang="en-US" sz="2400" b="1"/>
              <a:t>MOV DX, [1000h]  ; DX          [1000h, 1001h]</a:t>
            </a:r>
          </a:p>
          <a:p>
            <a:r>
              <a:rPr lang="en-US" altLang="en-US" sz="2400" b="1"/>
              <a:t>MOV DI, 12h</a:t>
            </a:r>
          </a:p>
          <a:p>
            <a:r>
              <a:rPr lang="en-US" altLang="en-US" sz="2400" b="1"/>
              <a:t>MOV AL, 12h</a:t>
            </a:r>
          </a:p>
          <a:p>
            <a:r>
              <a:rPr lang="en-US" altLang="en-US" sz="2400" b="1"/>
              <a:t>MOV  BYTE  PTR [1000h], 12h</a:t>
            </a:r>
          </a:p>
          <a:p>
            <a:r>
              <a:rPr lang="en-US" altLang="en-US" sz="2400" b="1"/>
              <a:t>MOV  WORD  PTR [2000h] , 1200h</a:t>
            </a:r>
          </a:p>
          <a:p>
            <a:r>
              <a:rPr lang="en-US" altLang="en-US" sz="2400" b="1"/>
              <a:t>MOV  [BX] , DS</a:t>
            </a:r>
          </a:p>
          <a:p>
            <a:r>
              <a:rPr lang="en-US" altLang="en-US" sz="2400" b="1"/>
              <a:t>MOV SS, [2000h]   </a:t>
            </a:r>
          </a:p>
        </p:txBody>
      </p:sp>
      <p:sp>
        <p:nvSpPr>
          <p:cNvPr id="50181" name="Line 5">
            <a:extLst>
              <a:ext uri="{FF2B5EF4-FFF2-40B4-BE49-F238E27FC236}">
                <a16:creationId xmlns:a16="http://schemas.microsoft.com/office/drawing/2014/main" id="{09564532-85F0-488E-9DF1-076AE6A75D07}"/>
              </a:ext>
            </a:extLst>
          </p:cNvPr>
          <p:cNvSpPr>
            <a:spLocks noChangeShapeType="1"/>
          </p:cNvSpPr>
          <p:nvPr/>
        </p:nvSpPr>
        <p:spPr bwMode="auto">
          <a:xfrm>
            <a:off x="6934200" y="2590800"/>
            <a:ext cx="533400"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2" name="Line 6">
            <a:extLst>
              <a:ext uri="{FF2B5EF4-FFF2-40B4-BE49-F238E27FC236}">
                <a16:creationId xmlns:a16="http://schemas.microsoft.com/office/drawing/2014/main" id="{0950D14C-0FEB-4849-B799-502F0E2426A2}"/>
              </a:ext>
            </a:extLst>
          </p:cNvPr>
          <p:cNvSpPr>
            <a:spLocks noChangeShapeType="1"/>
          </p:cNvSpPr>
          <p:nvPr/>
        </p:nvSpPr>
        <p:spPr bwMode="auto">
          <a:xfrm>
            <a:off x="3886200" y="2895600"/>
            <a:ext cx="533400"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403B9F-9266-4AAA-97D8-54A37FFE4A7E}"/>
              </a:ext>
            </a:extLst>
          </p:cNvPr>
          <p:cNvSpPr>
            <a:spLocks noGrp="1"/>
          </p:cNvSpPr>
          <p:nvPr>
            <p:ph type="sldNum" sz="quarter" idx="10"/>
          </p:nvPr>
        </p:nvSpPr>
        <p:spPr/>
        <p:txBody>
          <a:bodyPr/>
          <a:lstStyle/>
          <a:p>
            <a:fld id="{5769266D-53F4-49D1-8C1C-6F5E851349BD}" type="slidenum">
              <a:rPr lang="en-US" altLang="en-US"/>
              <a:pPr/>
              <a:t>28</a:t>
            </a:fld>
            <a:endParaRPr lang="en-US" altLang="en-US"/>
          </a:p>
        </p:txBody>
      </p:sp>
      <p:sp>
        <p:nvSpPr>
          <p:cNvPr id="5" name="Date Placeholder 4">
            <a:extLst>
              <a:ext uri="{FF2B5EF4-FFF2-40B4-BE49-F238E27FC236}">
                <a16:creationId xmlns:a16="http://schemas.microsoft.com/office/drawing/2014/main" id="{57AF796E-AE9F-43C6-BEF6-128A535A245F}"/>
              </a:ext>
            </a:extLst>
          </p:cNvPr>
          <p:cNvSpPr>
            <a:spLocks noGrp="1"/>
          </p:cNvSpPr>
          <p:nvPr>
            <p:ph type="dt" sz="half" idx="11"/>
          </p:nvPr>
        </p:nvSpPr>
        <p:spPr/>
        <p:txBody>
          <a:bodyPr/>
          <a:lstStyle/>
          <a:p>
            <a:fld id="{63AF3433-E18F-46A6-B932-EA0E2A18D83C}" type="datetime1">
              <a:rPr lang="en-US" altLang="en-US"/>
              <a:pPr/>
              <a:t>10/8/2021</a:t>
            </a:fld>
            <a:endParaRPr lang="en-US" altLang="en-US"/>
          </a:p>
        </p:txBody>
      </p:sp>
      <p:sp>
        <p:nvSpPr>
          <p:cNvPr id="6" name="Footer Placeholder 5">
            <a:extLst>
              <a:ext uri="{FF2B5EF4-FFF2-40B4-BE49-F238E27FC236}">
                <a16:creationId xmlns:a16="http://schemas.microsoft.com/office/drawing/2014/main" id="{FD3C8E69-1BF6-438B-BE1E-746BADABBAC9}"/>
              </a:ext>
            </a:extLst>
          </p:cNvPr>
          <p:cNvSpPr>
            <a:spLocks noGrp="1"/>
          </p:cNvSpPr>
          <p:nvPr>
            <p:ph type="ftr" sz="quarter" idx="12"/>
          </p:nvPr>
        </p:nvSpPr>
        <p:spPr/>
        <p:txBody>
          <a:bodyPr/>
          <a:lstStyle/>
          <a:p>
            <a:r>
              <a:rPr lang="en-US" altLang="en-US"/>
              <a:t>Chuong 7 Cac phep dinh vi dia chi</a:t>
            </a:r>
          </a:p>
        </p:txBody>
      </p:sp>
      <p:sp>
        <p:nvSpPr>
          <p:cNvPr id="54275" name="Rectangle 3">
            <a:extLst>
              <a:ext uri="{FF2B5EF4-FFF2-40B4-BE49-F238E27FC236}">
                <a16:creationId xmlns:a16="http://schemas.microsoft.com/office/drawing/2014/main" id="{41610FC3-7462-45B6-8915-61F89738187D}"/>
              </a:ext>
            </a:extLst>
          </p:cNvPr>
          <p:cNvSpPr>
            <a:spLocks noGrp="1" noChangeArrowheads="1"/>
          </p:cNvSpPr>
          <p:nvPr>
            <p:ph type="body" idx="1"/>
          </p:nvPr>
        </p:nvSpPr>
        <p:spPr>
          <a:xfrm>
            <a:off x="304800" y="1295400"/>
            <a:ext cx="8610600" cy="3886200"/>
          </a:xfrm>
        </p:spPr>
        <p:txBody>
          <a:bodyPr/>
          <a:lstStyle/>
          <a:p>
            <a:r>
              <a:rPr lang="en-US" altLang="en-US" sz="2800" b="1">
                <a:latin typeface="VNI-Times" pitchFamily="2" charset="0"/>
              </a:rPr>
              <a:t>Leänh MOV khoâng laøm aûnh höôûng ñeán côø.</a:t>
            </a:r>
          </a:p>
          <a:p>
            <a:r>
              <a:rPr lang="en-US" altLang="en-US" sz="2800" b="1">
                <a:latin typeface="VNI-Times" pitchFamily="2" charset="0"/>
              </a:rPr>
              <a:t>Khoâng theå chuyeån döõ lieäu tröïc tieáp giöõa 2 toaùn haïng boä nhôù vôùi nhau, muoán chuyeån phaûi duøng thanh ghi trung gian.</a:t>
            </a:r>
          </a:p>
          <a:p>
            <a:r>
              <a:rPr lang="en-US" altLang="en-US" sz="2800" b="1">
                <a:latin typeface="VNI-Times" pitchFamily="2" charset="0"/>
              </a:rPr>
              <a:t>Khoâng theå chuyeån 1 giaù trò töùc thôøi vaøo thanh ghi ñoaïn, muoán chuyeån phaûi duøng thanh ghi trung gian.</a:t>
            </a:r>
          </a:p>
          <a:p>
            <a:r>
              <a:rPr lang="en-US" altLang="en-US" sz="2800" b="1">
                <a:latin typeface="VNI-Times" pitchFamily="2" charset="0"/>
              </a:rPr>
              <a:t>Khoâng theå chuyeån tröïc tieáp giöõa 2 thanh ghi ñoaïn</a:t>
            </a:r>
          </a:p>
          <a:p>
            <a:endParaRPr lang="en-US" altLang="en-US" sz="2800" b="1">
              <a:latin typeface="VNI-Times" pitchFamily="2" charset="0"/>
            </a:endParaRPr>
          </a:p>
        </p:txBody>
      </p:sp>
      <p:sp>
        <p:nvSpPr>
          <p:cNvPr id="54276" name="Oval 4">
            <a:extLst>
              <a:ext uri="{FF2B5EF4-FFF2-40B4-BE49-F238E27FC236}">
                <a16:creationId xmlns:a16="http://schemas.microsoft.com/office/drawing/2014/main" id="{D66848BC-ECE2-4BFF-BC6D-0396AD9117BA}"/>
              </a:ext>
            </a:extLst>
          </p:cNvPr>
          <p:cNvSpPr>
            <a:spLocks noChangeArrowheads="1"/>
          </p:cNvSpPr>
          <p:nvPr/>
        </p:nvSpPr>
        <p:spPr bwMode="auto">
          <a:xfrm>
            <a:off x="381000" y="228600"/>
            <a:ext cx="33528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tx2"/>
                </a:solidFill>
                <a:effectLst>
                  <a:outerShdw blurRad="38100" dist="38100" dir="2700000" algn="tl">
                    <a:srgbClr val="000000"/>
                  </a:outerShdw>
                </a:effectLst>
                <a:latin typeface="VNI-Times" pitchFamily="2" charset="0"/>
              </a:rPr>
              <a:t>Chuù yù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9C1266-C688-4872-AFB0-72891B6133C3}"/>
              </a:ext>
            </a:extLst>
          </p:cNvPr>
          <p:cNvSpPr>
            <a:spLocks noGrp="1"/>
          </p:cNvSpPr>
          <p:nvPr>
            <p:ph type="sldNum" sz="quarter" idx="10"/>
          </p:nvPr>
        </p:nvSpPr>
        <p:spPr/>
        <p:txBody>
          <a:bodyPr/>
          <a:lstStyle/>
          <a:p>
            <a:fld id="{2AFF625F-FED4-4423-AE74-3CA11AC15E34}" type="slidenum">
              <a:rPr lang="en-US" altLang="en-US"/>
              <a:pPr/>
              <a:t>29</a:t>
            </a:fld>
            <a:endParaRPr lang="en-US" altLang="en-US"/>
          </a:p>
        </p:txBody>
      </p:sp>
      <p:sp>
        <p:nvSpPr>
          <p:cNvPr id="5" name="Date Placeholder 4">
            <a:extLst>
              <a:ext uri="{FF2B5EF4-FFF2-40B4-BE49-F238E27FC236}">
                <a16:creationId xmlns:a16="http://schemas.microsoft.com/office/drawing/2014/main" id="{BE7B9ADD-C863-4774-8BA6-B8B8A4935BB9}"/>
              </a:ext>
            </a:extLst>
          </p:cNvPr>
          <p:cNvSpPr>
            <a:spLocks noGrp="1"/>
          </p:cNvSpPr>
          <p:nvPr>
            <p:ph type="dt" sz="half" idx="11"/>
          </p:nvPr>
        </p:nvSpPr>
        <p:spPr/>
        <p:txBody>
          <a:bodyPr/>
          <a:lstStyle/>
          <a:p>
            <a:fld id="{6FD72417-7F7D-42D0-808D-98C6E9006B00}" type="datetime1">
              <a:rPr lang="en-US" altLang="en-US"/>
              <a:pPr/>
              <a:t>10/8/2021</a:t>
            </a:fld>
            <a:endParaRPr lang="en-US" altLang="en-US"/>
          </a:p>
        </p:txBody>
      </p:sp>
      <p:sp>
        <p:nvSpPr>
          <p:cNvPr id="6" name="Footer Placeholder 5">
            <a:extLst>
              <a:ext uri="{FF2B5EF4-FFF2-40B4-BE49-F238E27FC236}">
                <a16:creationId xmlns:a16="http://schemas.microsoft.com/office/drawing/2014/main" id="{87FDF988-2B8D-40A7-8D6C-D83D76BF66A4}"/>
              </a:ext>
            </a:extLst>
          </p:cNvPr>
          <p:cNvSpPr>
            <a:spLocks noGrp="1"/>
          </p:cNvSpPr>
          <p:nvPr>
            <p:ph type="ftr" sz="quarter" idx="12"/>
          </p:nvPr>
        </p:nvSpPr>
        <p:spPr/>
        <p:txBody>
          <a:bodyPr/>
          <a:lstStyle/>
          <a:p>
            <a:r>
              <a:rPr lang="en-US" altLang="en-US"/>
              <a:t>Chuong 7 Cac phep dinh vi dia chi</a:t>
            </a:r>
          </a:p>
        </p:txBody>
      </p:sp>
      <p:sp>
        <p:nvSpPr>
          <p:cNvPr id="52226" name="Rectangle 2">
            <a:extLst>
              <a:ext uri="{FF2B5EF4-FFF2-40B4-BE49-F238E27FC236}">
                <a16:creationId xmlns:a16="http://schemas.microsoft.com/office/drawing/2014/main" id="{2F7CE68A-A1BF-493E-9E2D-313646ECE2C4}"/>
              </a:ext>
            </a:extLst>
          </p:cNvPr>
          <p:cNvSpPr>
            <a:spLocks noGrp="1" noChangeArrowheads="1"/>
          </p:cNvSpPr>
          <p:nvPr>
            <p:ph type="title"/>
          </p:nvPr>
        </p:nvSpPr>
        <p:spPr>
          <a:xfrm>
            <a:off x="457200" y="274638"/>
            <a:ext cx="8229600" cy="792162"/>
          </a:xfrm>
        </p:spPr>
        <p:txBody>
          <a:bodyPr/>
          <a:lstStyle/>
          <a:p>
            <a:r>
              <a:rPr lang="en-US" altLang="en-US" sz="3600" b="1">
                <a:latin typeface="VNI-Times" pitchFamily="2" charset="0"/>
              </a:rPr>
              <a:t>Minh hoïa leänh MOV</a:t>
            </a:r>
          </a:p>
        </p:txBody>
      </p:sp>
      <p:sp>
        <p:nvSpPr>
          <p:cNvPr id="52228" name="Text Box 4">
            <a:extLst>
              <a:ext uri="{FF2B5EF4-FFF2-40B4-BE49-F238E27FC236}">
                <a16:creationId xmlns:a16="http://schemas.microsoft.com/office/drawing/2014/main" id="{4514BF56-3856-441F-BEFA-0042BB35DDB9}"/>
              </a:ext>
            </a:extLst>
          </p:cNvPr>
          <p:cNvSpPr txBox="1">
            <a:spLocks noChangeArrowheads="1"/>
          </p:cNvSpPr>
          <p:nvPr/>
        </p:nvSpPr>
        <p:spPr bwMode="auto">
          <a:xfrm>
            <a:off x="381000" y="1371600"/>
            <a:ext cx="8458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Ex1 : Cho table laø 1 maûng goàm 10 phaàn töû daïng byte</a:t>
            </a:r>
          </a:p>
          <a:p>
            <a:pPr>
              <a:spcBef>
                <a:spcPct val="50000"/>
              </a:spcBef>
            </a:pPr>
            <a:r>
              <a:rPr lang="en-US" altLang="en-US" sz="2400" b="1">
                <a:latin typeface="VNI-Times" pitchFamily="2" charset="0"/>
              </a:rPr>
              <a:t>      Table  DB 3,5,6,9,10, 29,30,46,45,90</a:t>
            </a:r>
          </a:p>
          <a:p>
            <a:pPr>
              <a:spcBef>
                <a:spcPct val="50000"/>
              </a:spcBef>
            </a:pPr>
            <a:r>
              <a:rPr lang="en-US" altLang="en-US" sz="2400" b="1">
                <a:latin typeface="VNI-Times" pitchFamily="2" charset="0"/>
              </a:rPr>
              <a:t>Truy xuaát phaàn töû ñaàu , phaàn töû thöù 2 vaø thöù 5 cuûa maûng:</a:t>
            </a:r>
          </a:p>
          <a:p>
            <a:pPr>
              <a:spcBef>
                <a:spcPct val="50000"/>
              </a:spcBef>
            </a:pPr>
            <a:r>
              <a:rPr lang="en-US" altLang="en-US" sz="2400" b="1">
                <a:latin typeface="VNI-Times" pitchFamily="2" charset="0"/>
              </a:rPr>
              <a:t>MOV AL, TABLE   hay MOV AL, TABLE[0]</a:t>
            </a:r>
          </a:p>
          <a:p>
            <a:pPr>
              <a:spcBef>
                <a:spcPct val="50000"/>
              </a:spcBef>
            </a:pPr>
            <a:r>
              <a:rPr lang="en-US" altLang="en-US" sz="2400" b="1">
                <a:latin typeface="VNI-Times" pitchFamily="2" charset="0"/>
              </a:rPr>
              <a:t>MOV AL, TABLE+1 hay   MOV AL, TABLE[1]</a:t>
            </a:r>
          </a:p>
          <a:p>
            <a:pPr>
              <a:spcBef>
                <a:spcPct val="50000"/>
              </a:spcBef>
            </a:pPr>
            <a:r>
              <a:rPr lang="en-US" altLang="en-US" sz="2400" b="1">
                <a:latin typeface="VNI-Times" pitchFamily="2" charset="0"/>
              </a:rPr>
              <a:t>MOV AL, TABLE+4    hay MOV AL, TABLE[4]</a:t>
            </a:r>
          </a:p>
          <a:p>
            <a:pPr>
              <a:spcBef>
                <a:spcPct val="50000"/>
              </a:spcBef>
            </a:pPr>
            <a:endParaRPr lang="en-US" altLang="en-US" sz="2400" b="1">
              <a:latin typeface="VNI-Time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3">
            <a:extLst>
              <a:ext uri="{FF2B5EF4-FFF2-40B4-BE49-F238E27FC236}">
                <a16:creationId xmlns:a16="http://schemas.microsoft.com/office/drawing/2014/main" id="{F538298E-6822-41AF-BD31-53ECD202BBD0}"/>
              </a:ext>
            </a:extLst>
          </p:cNvPr>
          <p:cNvSpPr>
            <a:spLocks noGrp="1"/>
          </p:cNvSpPr>
          <p:nvPr>
            <p:ph type="sldNum" sz="quarter" idx="10"/>
          </p:nvPr>
        </p:nvSpPr>
        <p:spPr/>
        <p:txBody>
          <a:bodyPr/>
          <a:lstStyle/>
          <a:p>
            <a:fld id="{743182A4-4A57-4A2B-8FFE-AE0C564627EE}" type="slidenum">
              <a:rPr lang="en-US" altLang="en-US"/>
              <a:pPr/>
              <a:t>3</a:t>
            </a:fld>
            <a:endParaRPr lang="en-US" altLang="en-US"/>
          </a:p>
        </p:txBody>
      </p:sp>
      <p:sp>
        <p:nvSpPr>
          <p:cNvPr id="54" name="Date Placeholder 4">
            <a:extLst>
              <a:ext uri="{FF2B5EF4-FFF2-40B4-BE49-F238E27FC236}">
                <a16:creationId xmlns:a16="http://schemas.microsoft.com/office/drawing/2014/main" id="{C0F8E3BB-8594-4EAF-ACA9-F7BA92B3786B}"/>
              </a:ext>
            </a:extLst>
          </p:cNvPr>
          <p:cNvSpPr>
            <a:spLocks noGrp="1"/>
          </p:cNvSpPr>
          <p:nvPr>
            <p:ph type="dt" sz="half" idx="11"/>
          </p:nvPr>
        </p:nvSpPr>
        <p:spPr/>
        <p:txBody>
          <a:bodyPr/>
          <a:lstStyle/>
          <a:p>
            <a:fld id="{2BE908D2-9ADF-410B-B0D2-CE2E488DA26B}" type="datetime1">
              <a:rPr lang="en-US" altLang="en-US"/>
              <a:pPr/>
              <a:t>10/8/2021</a:t>
            </a:fld>
            <a:endParaRPr lang="en-US" altLang="en-US"/>
          </a:p>
        </p:txBody>
      </p:sp>
      <p:sp>
        <p:nvSpPr>
          <p:cNvPr id="55" name="Footer Placeholder 5">
            <a:extLst>
              <a:ext uri="{FF2B5EF4-FFF2-40B4-BE49-F238E27FC236}">
                <a16:creationId xmlns:a16="http://schemas.microsoft.com/office/drawing/2014/main" id="{5A946A04-5B7F-4908-84B2-FCD334CE5EEB}"/>
              </a:ext>
            </a:extLst>
          </p:cNvPr>
          <p:cNvSpPr>
            <a:spLocks noGrp="1"/>
          </p:cNvSpPr>
          <p:nvPr>
            <p:ph type="ftr" sz="quarter" idx="12"/>
          </p:nvPr>
        </p:nvSpPr>
        <p:spPr/>
        <p:txBody>
          <a:bodyPr/>
          <a:lstStyle/>
          <a:p>
            <a:r>
              <a:rPr lang="en-US" altLang="en-US"/>
              <a:t>Chuong 7 Cac phep dinh vi dia chi</a:t>
            </a:r>
          </a:p>
        </p:txBody>
      </p:sp>
      <p:sp>
        <p:nvSpPr>
          <p:cNvPr id="16386" name="Rectangle 2">
            <a:extLst>
              <a:ext uri="{FF2B5EF4-FFF2-40B4-BE49-F238E27FC236}">
                <a16:creationId xmlns:a16="http://schemas.microsoft.com/office/drawing/2014/main" id="{D3C1070A-A5E8-4494-B1C6-4179325A1978}"/>
              </a:ext>
            </a:extLst>
          </p:cNvPr>
          <p:cNvSpPr>
            <a:spLocks noGrp="1" noChangeArrowheads="1"/>
          </p:cNvSpPr>
          <p:nvPr>
            <p:ph type="title"/>
          </p:nvPr>
        </p:nvSpPr>
        <p:spPr>
          <a:xfrm>
            <a:off x="533400" y="0"/>
            <a:ext cx="6096000" cy="762000"/>
          </a:xfrm>
        </p:spPr>
        <p:txBody>
          <a:bodyPr/>
          <a:lstStyle/>
          <a:p>
            <a:r>
              <a:rPr lang="en-US" altLang="en-US" sz="3600" b="1">
                <a:latin typeface="VNI-Times" pitchFamily="2" charset="0"/>
              </a:rPr>
              <a:t>Toaùn töû soá hoïc</a:t>
            </a:r>
          </a:p>
        </p:txBody>
      </p:sp>
      <p:graphicFrame>
        <p:nvGraphicFramePr>
          <p:cNvPr id="16498" name="Group 114">
            <a:extLst>
              <a:ext uri="{FF2B5EF4-FFF2-40B4-BE49-F238E27FC236}">
                <a16:creationId xmlns:a16="http://schemas.microsoft.com/office/drawing/2014/main" id="{9AE6159A-DB71-47F6-BC8E-FB4A526875E5}"/>
              </a:ext>
            </a:extLst>
          </p:cNvPr>
          <p:cNvGraphicFramePr>
            <a:graphicFrameLocks noGrp="1"/>
          </p:cNvGraphicFramePr>
          <p:nvPr>
            <p:ph idx="1"/>
          </p:nvPr>
        </p:nvGraphicFramePr>
        <p:xfrm>
          <a:off x="266700" y="661988"/>
          <a:ext cx="8610600" cy="5532437"/>
        </p:xfrm>
        <a:graphic>
          <a:graphicData uri="http://schemas.openxmlformats.org/drawingml/2006/table">
            <a:tbl>
              <a:tblPr/>
              <a:tblGrid>
                <a:gridCol w="1512888">
                  <a:extLst>
                    <a:ext uri="{9D8B030D-6E8A-4147-A177-3AD203B41FA5}">
                      <a16:colId xmlns:a16="http://schemas.microsoft.com/office/drawing/2014/main" val="2083321488"/>
                    </a:ext>
                  </a:extLst>
                </a:gridCol>
                <a:gridCol w="3059112">
                  <a:extLst>
                    <a:ext uri="{9D8B030D-6E8A-4147-A177-3AD203B41FA5}">
                      <a16:colId xmlns:a16="http://schemas.microsoft.com/office/drawing/2014/main" val="576490034"/>
                    </a:ext>
                  </a:extLst>
                </a:gridCol>
                <a:gridCol w="4038600">
                  <a:extLst>
                    <a:ext uri="{9D8B030D-6E8A-4147-A177-3AD203B41FA5}">
                      <a16:colId xmlns:a16="http://schemas.microsoft.com/office/drawing/2014/main" val="2070548462"/>
                    </a:ext>
                  </a:extLst>
                </a:gridCol>
              </a:tblGrid>
              <a:tr h="6096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Toaùn töû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Cuù phaùp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Coâng duïng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9615840"/>
                  </a:ext>
                </a:extLst>
              </a:tr>
              <a:tr h="6096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 expression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rPr>
                        <a:t>Döông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8779283"/>
                  </a:ext>
                </a:extLst>
              </a:tr>
              <a:tr h="3810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 expression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rPr>
                        <a:t>Aâm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0731810"/>
                  </a:ext>
                </a:extLst>
              </a:tr>
              <a:tr h="4730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exp1*exp2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rPr>
                        <a:t>Nhaân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1999716"/>
                  </a:ext>
                </a:extLst>
              </a:tr>
              <a:tr h="48895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exp1/exp2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rPr>
                        <a:t>Chia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0513039"/>
                  </a:ext>
                </a:extLst>
              </a:tr>
              <a:tr h="42862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MOD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exp1 mod 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rPr>
                        <a:t>Phaàn dö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585024"/>
                  </a:ext>
                </a:extLst>
              </a:tr>
              <a:tr h="5207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exp1 + 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rPr>
                        <a:t>Coäng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6545692"/>
                  </a:ext>
                </a:extLst>
              </a:tr>
              <a:tr h="42545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exp1 - 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rPr>
                        <a:t>Tröø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1633813"/>
                  </a:ext>
                </a:extLst>
              </a:tr>
              <a:tr h="47625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SHL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exp shl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rPr>
                        <a:t>Dòch exp sang traùi n 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8231378"/>
                  </a:ext>
                </a:extLst>
              </a:tr>
              <a:tr h="49371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SHR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rPr>
                        <a:t>exp shr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rPr>
                        <a:t>Dòch exp sang phaûi n 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1236583"/>
                  </a:ext>
                </a:extLst>
              </a:tr>
              <a:tr h="49371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en-US" altLang="en-US" sz="2400" b="0" i="0" u="none" strike="noStrike" cap="none" normalizeH="0" baseline="0">
                        <a:ln>
                          <a:noFill/>
                        </a:ln>
                        <a:solidFill>
                          <a:schemeClr val="tx1"/>
                        </a:solidFill>
                        <a:effectLst>
                          <a:outerShdw blurRad="38100" dist="38100" dir="2700000" algn="tl">
                            <a:srgbClr val="000000"/>
                          </a:outerShdw>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en-US" altLang="en-US" sz="2000" b="0" i="0" u="none" strike="noStrike" cap="none" normalizeH="0" baseline="0">
                        <a:ln>
                          <a:noFill/>
                        </a:ln>
                        <a:solidFill>
                          <a:schemeClr val="tx1"/>
                        </a:solidFill>
                        <a:effectLst>
                          <a:outerShdw blurRad="38100" dist="38100" dir="2700000" algn="tl">
                            <a:srgbClr val="000000"/>
                          </a:outerShdw>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0323966"/>
                  </a:ext>
                </a:extLst>
              </a:tr>
            </a:tbl>
          </a:graphicData>
        </a:graphic>
      </p:graphicFrame>
    </p:spTree>
  </p:cSld>
  <p:clrMapOvr>
    <a:masterClrMapping/>
  </p:clrMapOvr>
  <p:transition spd="slow">
    <p:wheel spokes="3"/>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48DCD7F3-870A-4F5E-88D3-9B871D8A3448}"/>
              </a:ext>
            </a:extLst>
          </p:cNvPr>
          <p:cNvSpPr>
            <a:spLocks noGrp="1"/>
          </p:cNvSpPr>
          <p:nvPr>
            <p:ph type="sldNum" sz="quarter" idx="10"/>
          </p:nvPr>
        </p:nvSpPr>
        <p:spPr/>
        <p:txBody>
          <a:bodyPr/>
          <a:lstStyle/>
          <a:p>
            <a:fld id="{31AC8B01-0AE8-4C25-81A2-5DD0C6010D97}" type="slidenum">
              <a:rPr lang="en-US" altLang="en-US"/>
              <a:pPr/>
              <a:t>30</a:t>
            </a:fld>
            <a:endParaRPr lang="en-US" altLang="en-US"/>
          </a:p>
        </p:txBody>
      </p:sp>
      <p:sp>
        <p:nvSpPr>
          <p:cNvPr id="8" name="Date Placeholder 4">
            <a:extLst>
              <a:ext uri="{FF2B5EF4-FFF2-40B4-BE49-F238E27FC236}">
                <a16:creationId xmlns:a16="http://schemas.microsoft.com/office/drawing/2014/main" id="{B7F7C26E-E446-4AC9-B743-E50B350AE67A}"/>
              </a:ext>
            </a:extLst>
          </p:cNvPr>
          <p:cNvSpPr>
            <a:spLocks noGrp="1"/>
          </p:cNvSpPr>
          <p:nvPr>
            <p:ph type="dt" sz="half" idx="11"/>
          </p:nvPr>
        </p:nvSpPr>
        <p:spPr/>
        <p:txBody>
          <a:bodyPr/>
          <a:lstStyle/>
          <a:p>
            <a:fld id="{B7F39DBA-9DC2-4DCA-B7C5-C3D738FC80BF}" type="datetime1">
              <a:rPr lang="en-US" altLang="en-US"/>
              <a:pPr/>
              <a:t>10/8/2021</a:t>
            </a:fld>
            <a:endParaRPr lang="en-US" altLang="en-US"/>
          </a:p>
        </p:txBody>
      </p:sp>
      <p:sp>
        <p:nvSpPr>
          <p:cNvPr id="9" name="Footer Placeholder 5">
            <a:extLst>
              <a:ext uri="{FF2B5EF4-FFF2-40B4-BE49-F238E27FC236}">
                <a16:creationId xmlns:a16="http://schemas.microsoft.com/office/drawing/2014/main" id="{89DCF650-3264-4BB1-B67E-2D6D8C30DA9D}"/>
              </a:ext>
            </a:extLst>
          </p:cNvPr>
          <p:cNvSpPr>
            <a:spLocks noGrp="1"/>
          </p:cNvSpPr>
          <p:nvPr>
            <p:ph type="ftr" sz="quarter" idx="12"/>
          </p:nvPr>
        </p:nvSpPr>
        <p:spPr/>
        <p:txBody>
          <a:bodyPr/>
          <a:lstStyle/>
          <a:p>
            <a:r>
              <a:rPr lang="en-US" altLang="en-US"/>
              <a:t>Chuong 7 Cac phep dinh vi dia chi</a:t>
            </a:r>
          </a:p>
        </p:txBody>
      </p:sp>
      <p:sp>
        <p:nvSpPr>
          <p:cNvPr id="53250" name="Rectangle 2">
            <a:extLst>
              <a:ext uri="{FF2B5EF4-FFF2-40B4-BE49-F238E27FC236}">
                <a16:creationId xmlns:a16="http://schemas.microsoft.com/office/drawing/2014/main" id="{94945D43-A008-44F0-AC0A-B83E2A5D8196}"/>
              </a:ext>
            </a:extLst>
          </p:cNvPr>
          <p:cNvSpPr>
            <a:spLocks noGrp="1" noChangeArrowheads="1"/>
          </p:cNvSpPr>
          <p:nvPr>
            <p:ph type="title"/>
          </p:nvPr>
        </p:nvSpPr>
        <p:spPr>
          <a:xfrm>
            <a:off x="457200" y="274638"/>
            <a:ext cx="8229600" cy="792162"/>
          </a:xfrm>
        </p:spPr>
        <p:txBody>
          <a:bodyPr/>
          <a:lstStyle/>
          <a:p>
            <a:r>
              <a:rPr lang="en-US" altLang="en-US" sz="3600" b="1">
                <a:latin typeface="VNI-Times" pitchFamily="2" charset="0"/>
              </a:rPr>
              <a:t>Minh hoïa leänh MOV</a:t>
            </a:r>
          </a:p>
        </p:txBody>
      </p:sp>
      <p:sp>
        <p:nvSpPr>
          <p:cNvPr id="53251" name="Text Box 3">
            <a:extLst>
              <a:ext uri="{FF2B5EF4-FFF2-40B4-BE49-F238E27FC236}">
                <a16:creationId xmlns:a16="http://schemas.microsoft.com/office/drawing/2014/main" id="{A13BE0FB-FFAD-494A-AF3F-FD7E9A6C773B}"/>
              </a:ext>
            </a:extLst>
          </p:cNvPr>
          <p:cNvSpPr txBox="1">
            <a:spLocks noChangeArrowheads="1"/>
          </p:cNvSpPr>
          <p:nvPr/>
        </p:nvSpPr>
        <p:spPr bwMode="auto">
          <a:xfrm>
            <a:off x="381000" y="13716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Ex2 : MOV AX, DS : [100h]</a:t>
            </a:r>
          </a:p>
        </p:txBody>
      </p:sp>
      <p:sp>
        <p:nvSpPr>
          <p:cNvPr id="53252" name="Text Box 4">
            <a:extLst>
              <a:ext uri="{FF2B5EF4-FFF2-40B4-BE49-F238E27FC236}">
                <a16:creationId xmlns:a16="http://schemas.microsoft.com/office/drawing/2014/main" id="{27443C38-4B42-49B5-8D39-B2C9B4E13479}"/>
              </a:ext>
            </a:extLst>
          </p:cNvPr>
          <p:cNvSpPr txBox="1">
            <a:spLocks noChangeArrowheads="1"/>
          </p:cNvSpPr>
          <p:nvPr/>
        </p:nvSpPr>
        <p:spPr bwMode="auto">
          <a:xfrm>
            <a:off x="457200" y="42672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Ex3 : MOV AX,  [100h]</a:t>
            </a:r>
          </a:p>
        </p:txBody>
      </p:sp>
      <p:sp>
        <p:nvSpPr>
          <p:cNvPr id="53253" name="Oval 5">
            <a:extLst>
              <a:ext uri="{FF2B5EF4-FFF2-40B4-BE49-F238E27FC236}">
                <a16:creationId xmlns:a16="http://schemas.microsoft.com/office/drawing/2014/main" id="{60063ED5-695B-4A53-B218-4F6CA8929224}"/>
              </a:ext>
            </a:extLst>
          </p:cNvPr>
          <p:cNvSpPr>
            <a:spLocks noChangeArrowheads="1"/>
          </p:cNvSpPr>
          <p:nvPr/>
        </p:nvSpPr>
        <p:spPr bwMode="auto">
          <a:xfrm>
            <a:off x="4114800" y="4038600"/>
            <a:ext cx="4191000" cy="1676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50000"/>
              </a:spcBef>
            </a:pPr>
            <a:r>
              <a:rPr lang="en-US" altLang="en-US" sz="2400" b="1">
                <a:latin typeface="VNI-Times" pitchFamily="2" charset="0"/>
              </a:rPr>
              <a:t>; chuyeån NỘI DUNG Ô NHỚ 100h vaøo Reg AX.</a:t>
            </a:r>
          </a:p>
          <a:p>
            <a:pPr algn="ctr"/>
            <a:endParaRPr lang="en-US" altLang="en-US" sz="2400" b="1">
              <a:latin typeface="VNI-Times" pitchFamily="2" charset="0"/>
            </a:endParaRPr>
          </a:p>
        </p:txBody>
      </p:sp>
      <p:sp>
        <p:nvSpPr>
          <p:cNvPr id="53254" name="Oval 6">
            <a:extLst>
              <a:ext uri="{FF2B5EF4-FFF2-40B4-BE49-F238E27FC236}">
                <a16:creationId xmlns:a16="http://schemas.microsoft.com/office/drawing/2014/main" id="{181893BB-83E9-4384-BB14-EF335995BE72}"/>
              </a:ext>
            </a:extLst>
          </p:cNvPr>
          <p:cNvSpPr>
            <a:spLocks noChangeArrowheads="1"/>
          </p:cNvSpPr>
          <p:nvPr/>
        </p:nvSpPr>
        <p:spPr bwMode="auto">
          <a:xfrm>
            <a:off x="3200400" y="1905000"/>
            <a:ext cx="5715000" cy="1676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lang="en-US" altLang="en-US" sz="2400" b="1">
              <a:latin typeface="VNI-Times" pitchFamily="2" charset="0"/>
            </a:endParaRPr>
          </a:p>
          <a:p>
            <a:pPr algn="ctr"/>
            <a:r>
              <a:rPr lang="en-US" altLang="en-US" sz="2400" b="1">
                <a:latin typeface="VNI-Times" pitchFamily="2" charset="0"/>
              </a:rPr>
              <a:t> ; cheùp noäi dung 16 bit taïi ñòa chæ </a:t>
            </a:r>
          </a:p>
          <a:p>
            <a:pPr algn="ctr"/>
            <a:r>
              <a:rPr lang="en-US" altLang="en-US" sz="2400" b="1">
                <a:latin typeface="VNI-Times" pitchFamily="2" charset="0"/>
              </a:rPr>
              <a:t>100h trong ñoaïn chæ bôûi DS vaøo Reg AX.</a:t>
            </a:r>
          </a:p>
          <a:p>
            <a:pPr algn="ctr"/>
            <a:endParaRPr lang="en-US" altLang="en-US" sz="2400" b="1">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p:cTn id="7" dur="1000" fill="hold"/>
                                        <p:tgtEl>
                                          <p:spTgt spid="5325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53251"/>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53251"/>
                                        </p:tgtEl>
                                        <p:attrNameLst>
                                          <p:attrName>ppt_y</p:attrName>
                                        </p:attrNameLst>
                                      </p:cBhvr>
                                      <p:tavLst>
                                        <p:tav tm="0">
                                          <p:val>
                                            <p:strVal val="#ppt_y"/>
                                          </p:val>
                                        </p:tav>
                                        <p:tav tm="100000">
                                          <p:val>
                                            <p:strVal val="#ppt_y"/>
                                          </p:val>
                                        </p:tav>
                                      </p:tavLst>
                                    </p:anim>
                                    <p:animEffect transition="in" filter="fade">
                                      <p:cBhvr>
                                        <p:cTn id="10" dur="1000"/>
                                        <p:tgtEl>
                                          <p:spTgt spid="532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53254"/>
                                        </p:tgtEl>
                                        <p:attrNameLst>
                                          <p:attrName>style.visibility</p:attrName>
                                        </p:attrNameLst>
                                      </p:cBhvr>
                                      <p:to>
                                        <p:strVal val="visible"/>
                                      </p:to>
                                    </p:set>
                                    <p:animEffect transition="in" filter="wedge">
                                      <p:cBhvr>
                                        <p:cTn id="15" dur="3000"/>
                                        <p:tgtEl>
                                          <p:spTgt spid="532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ntr" presetSubtype="4" fill="hold" grpId="0" nodeType="clickEffect">
                                  <p:stCondLst>
                                    <p:cond delay="0"/>
                                  </p:stCondLst>
                                  <p:childTnLst>
                                    <p:set>
                                      <p:cBhvr>
                                        <p:cTn id="19" dur="1" fill="hold">
                                          <p:stCondLst>
                                            <p:cond delay="0"/>
                                          </p:stCondLst>
                                        </p:cTn>
                                        <p:tgtEl>
                                          <p:spTgt spid="53252"/>
                                        </p:tgtEl>
                                        <p:attrNameLst>
                                          <p:attrName>style.visibility</p:attrName>
                                        </p:attrNameLst>
                                      </p:cBhvr>
                                      <p:to>
                                        <p:strVal val="visible"/>
                                      </p:to>
                                    </p:set>
                                    <p:animEffect transition="in" filter="wheel(4)">
                                      <p:cBhvr>
                                        <p:cTn id="20" dur="2000"/>
                                        <p:tgtEl>
                                          <p:spTgt spid="532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3253"/>
                                        </p:tgtEl>
                                        <p:attrNameLst>
                                          <p:attrName>style.visibility</p:attrName>
                                        </p:attrNameLst>
                                      </p:cBhvr>
                                      <p:to>
                                        <p:strVal val="visible"/>
                                      </p:to>
                                    </p:set>
                                    <p:animEffect transition="in" filter="wipe(down)">
                                      <p:cBhvr>
                                        <p:cTn id="25" dur="20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p:bldP spid="53253" grpId="0" animBg="1"/>
      <p:bldP spid="5325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DD89852-040C-4AB4-8037-C7163B81D490}"/>
              </a:ext>
            </a:extLst>
          </p:cNvPr>
          <p:cNvSpPr>
            <a:spLocks noGrp="1"/>
          </p:cNvSpPr>
          <p:nvPr>
            <p:ph type="sldNum" sz="quarter" idx="10"/>
          </p:nvPr>
        </p:nvSpPr>
        <p:spPr/>
        <p:txBody>
          <a:bodyPr/>
          <a:lstStyle/>
          <a:p>
            <a:fld id="{1481E808-2F6F-4887-BB28-9C54AE9D0C2C}" type="slidenum">
              <a:rPr lang="en-US" altLang="en-US"/>
              <a:pPr/>
              <a:t>31</a:t>
            </a:fld>
            <a:endParaRPr lang="en-US" altLang="en-US"/>
          </a:p>
        </p:txBody>
      </p:sp>
      <p:sp>
        <p:nvSpPr>
          <p:cNvPr id="6" name="Date Placeholder 4">
            <a:extLst>
              <a:ext uri="{FF2B5EF4-FFF2-40B4-BE49-F238E27FC236}">
                <a16:creationId xmlns:a16="http://schemas.microsoft.com/office/drawing/2014/main" id="{C48DEE28-7548-40C2-A054-A3DCC6CB7C47}"/>
              </a:ext>
            </a:extLst>
          </p:cNvPr>
          <p:cNvSpPr>
            <a:spLocks noGrp="1"/>
          </p:cNvSpPr>
          <p:nvPr>
            <p:ph type="dt" sz="half" idx="11"/>
          </p:nvPr>
        </p:nvSpPr>
        <p:spPr/>
        <p:txBody>
          <a:bodyPr/>
          <a:lstStyle/>
          <a:p>
            <a:fld id="{20C45DA8-B3DD-42DC-9C0F-0D14DD760225}" type="datetime1">
              <a:rPr lang="en-US" altLang="en-US"/>
              <a:pPr/>
              <a:t>10/8/2021</a:t>
            </a:fld>
            <a:endParaRPr lang="en-US" altLang="en-US"/>
          </a:p>
        </p:txBody>
      </p:sp>
      <p:sp>
        <p:nvSpPr>
          <p:cNvPr id="7" name="Footer Placeholder 5">
            <a:extLst>
              <a:ext uri="{FF2B5EF4-FFF2-40B4-BE49-F238E27FC236}">
                <a16:creationId xmlns:a16="http://schemas.microsoft.com/office/drawing/2014/main" id="{83DD87E7-4117-455A-B277-CABB594BBDBD}"/>
              </a:ext>
            </a:extLst>
          </p:cNvPr>
          <p:cNvSpPr>
            <a:spLocks noGrp="1"/>
          </p:cNvSpPr>
          <p:nvPr>
            <p:ph type="ftr" sz="quarter" idx="12"/>
          </p:nvPr>
        </p:nvSpPr>
        <p:spPr/>
        <p:txBody>
          <a:bodyPr/>
          <a:lstStyle/>
          <a:p>
            <a:r>
              <a:rPr lang="en-US" altLang="en-US"/>
              <a:t>Chuong 7 Cac phep dinh vi dia chi</a:t>
            </a:r>
          </a:p>
        </p:txBody>
      </p:sp>
      <p:sp>
        <p:nvSpPr>
          <p:cNvPr id="55298" name="Rectangle 2">
            <a:extLst>
              <a:ext uri="{FF2B5EF4-FFF2-40B4-BE49-F238E27FC236}">
                <a16:creationId xmlns:a16="http://schemas.microsoft.com/office/drawing/2014/main" id="{E1E468F8-1943-4E76-8974-2FC27A46BFA5}"/>
              </a:ext>
            </a:extLst>
          </p:cNvPr>
          <p:cNvSpPr>
            <a:spLocks noGrp="1" noChangeArrowheads="1"/>
          </p:cNvSpPr>
          <p:nvPr>
            <p:ph type="title"/>
          </p:nvPr>
        </p:nvSpPr>
        <p:spPr/>
        <p:txBody>
          <a:bodyPr/>
          <a:lstStyle/>
          <a:p>
            <a:r>
              <a:rPr lang="en-US" altLang="en-US" sz="3200" b="1">
                <a:latin typeface="VNI-Times" pitchFamily="2" charset="0"/>
              </a:rPr>
              <a:t>AÙp duïng </a:t>
            </a:r>
          </a:p>
        </p:txBody>
      </p:sp>
      <p:sp>
        <p:nvSpPr>
          <p:cNvPr id="55300" name="Rectangle 4">
            <a:extLst>
              <a:ext uri="{FF2B5EF4-FFF2-40B4-BE49-F238E27FC236}">
                <a16:creationId xmlns:a16="http://schemas.microsoft.com/office/drawing/2014/main" id="{F7A28CE0-7BFB-45B3-9857-AE8F64D95E20}"/>
              </a:ext>
            </a:extLst>
          </p:cNvPr>
          <p:cNvSpPr>
            <a:spLocks noChangeArrowheads="1"/>
          </p:cNvSpPr>
          <p:nvPr/>
        </p:nvSpPr>
        <p:spPr bwMode="auto">
          <a:xfrm>
            <a:off x="228600" y="1600200"/>
            <a:ext cx="89154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sz="2400" b="1">
                <a:latin typeface="VNI-Times" pitchFamily="2" charset="0"/>
              </a:rPr>
              <a:t>Vieát chöông trình chuyeån noäi dung vuøng nhôù baét ñaàu taïi ñòa chæ 700h</a:t>
            </a:r>
          </a:p>
          <a:p>
            <a:pPr algn="just"/>
            <a:r>
              <a:rPr lang="en-US" altLang="en-US" sz="2400" b="1">
                <a:latin typeface="VNI-Times" pitchFamily="2" charset="0"/>
              </a:rPr>
              <a:t>sang vuøng nhôù coù ñòa chæ baét ñaàu laø 1000h. Bieát chieàu moãi vuøng </a:t>
            </a:r>
          </a:p>
          <a:p>
            <a:pPr algn="just"/>
            <a:r>
              <a:rPr lang="en-US" altLang="en-US" sz="2400" b="1">
                <a:latin typeface="VNI-Times" pitchFamily="2" charset="0"/>
              </a:rPr>
              <a:t>nhôù laø 9 bytes vaø döõ lieäu ñang khaûo saùt  trong ñoaïn ñöôïc chæ bôûi DS. </a:t>
            </a:r>
          </a:p>
        </p:txBody>
      </p:sp>
      <p:sp>
        <p:nvSpPr>
          <p:cNvPr id="55301" name="Rectangle 5">
            <a:extLst>
              <a:ext uri="{FF2B5EF4-FFF2-40B4-BE49-F238E27FC236}">
                <a16:creationId xmlns:a16="http://schemas.microsoft.com/office/drawing/2014/main" id="{44A47E74-2E5F-42F7-BA5C-0E1129ED5AF9}"/>
              </a:ext>
            </a:extLst>
          </p:cNvPr>
          <p:cNvSpPr>
            <a:spLocks noChangeArrowheads="1"/>
          </p:cNvSpPr>
          <p:nvPr/>
        </p:nvSpPr>
        <p:spPr bwMode="auto">
          <a:xfrm>
            <a:off x="228600" y="3276600"/>
            <a:ext cx="89154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sz="2300" b="1">
                <a:latin typeface="VNI-Times" pitchFamily="2" charset="0"/>
              </a:rPr>
              <a:t>Cho vuøng nhôù MEM coù chieàu daøi 9 bytes goàm caùc kyù töï ‘abcdefghi’ </a:t>
            </a:r>
          </a:p>
          <a:p>
            <a:pPr algn="just"/>
            <a:r>
              <a:rPr lang="en-US" altLang="en-US" sz="2300" b="1">
                <a:latin typeface="VNI-Times" pitchFamily="2" charset="0"/>
              </a:rPr>
              <a:t>trong ñoaïn chæ bôûi DS.</a:t>
            </a:r>
          </a:p>
          <a:p>
            <a:pPr algn="just"/>
            <a:r>
              <a:rPr lang="en-US" altLang="en-US" sz="2300" b="1">
                <a:latin typeface="VNI-Times" pitchFamily="2" charset="0"/>
              </a:rPr>
              <a:t>Vieát chöông trình ñaûo ngöôïc vuøng nhôù MEM.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92C32EEF-3FC6-4481-AE35-7FC6940AFF50}"/>
              </a:ext>
            </a:extLst>
          </p:cNvPr>
          <p:cNvSpPr>
            <a:spLocks noGrp="1"/>
          </p:cNvSpPr>
          <p:nvPr>
            <p:ph type="sldNum" sz="quarter" idx="10"/>
          </p:nvPr>
        </p:nvSpPr>
        <p:spPr/>
        <p:txBody>
          <a:bodyPr/>
          <a:lstStyle/>
          <a:p>
            <a:fld id="{DEE29895-D21A-4A6A-8C0B-70247570EC32}" type="slidenum">
              <a:rPr lang="en-US" altLang="en-US"/>
              <a:pPr/>
              <a:t>32</a:t>
            </a:fld>
            <a:endParaRPr lang="en-US" altLang="en-US"/>
          </a:p>
        </p:txBody>
      </p:sp>
      <p:sp>
        <p:nvSpPr>
          <p:cNvPr id="8" name="Date Placeholder 4">
            <a:extLst>
              <a:ext uri="{FF2B5EF4-FFF2-40B4-BE49-F238E27FC236}">
                <a16:creationId xmlns:a16="http://schemas.microsoft.com/office/drawing/2014/main" id="{4BFD47B5-25C0-403E-A443-866221CEDBA2}"/>
              </a:ext>
            </a:extLst>
          </p:cNvPr>
          <p:cNvSpPr>
            <a:spLocks noGrp="1"/>
          </p:cNvSpPr>
          <p:nvPr>
            <p:ph type="dt" sz="half" idx="11"/>
          </p:nvPr>
        </p:nvSpPr>
        <p:spPr/>
        <p:txBody>
          <a:bodyPr/>
          <a:lstStyle/>
          <a:p>
            <a:fld id="{83CA5929-AFA1-4A61-94AD-F3AD29860121}" type="datetime1">
              <a:rPr lang="en-US" altLang="en-US"/>
              <a:pPr/>
              <a:t>10/8/2021</a:t>
            </a:fld>
            <a:endParaRPr lang="en-US" altLang="en-US"/>
          </a:p>
        </p:txBody>
      </p:sp>
      <p:sp>
        <p:nvSpPr>
          <p:cNvPr id="9" name="Footer Placeholder 5">
            <a:extLst>
              <a:ext uri="{FF2B5EF4-FFF2-40B4-BE49-F238E27FC236}">
                <a16:creationId xmlns:a16="http://schemas.microsoft.com/office/drawing/2014/main" id="{02E3937A-C697-4BFB-8D2C-5BF6500BC58B}"/>
              </a:ext>
            </a:extLst>
          </p:cNvPr>
          <p:cNvSpPr>
            <a:spLocks noGrp="1"/>
          </p:cNvSpPr>
          <p:nvPr>
            <p:ph type="ftr" sz="quarter" idx="12"/>
          </p:nvPr>
        </p:nvSpPr>
        <p:spPr/>
        <p:txBody>
          <a:bodyPr/>
          <a:lstStyle/>
          <a:p>
            <a:r>
              <a:rPr lang="en-US" altLang="en-US"/>
              <a:t>Chuong 7 Cac phep dinh vi dia chi</a:t>
            </a:r>
          </a:p>
        </p:txBody>
      </p:sp>
      <p:sp>
        <p:nvSpPr>
          <p:cNvPr id="51202" name="Rectangle 2">
            <a:extLst>
              <a:ext uri="{FF2B5EF4-FFF2-40B4-BE49-F238E27FC236}">
                <a16:creationId xmlns:a16="http://schemas.microsoft.com/office/drawing/2014/main" id="{374719C9-0864-496E-B584-322F18C29F19}"/>
              </a:ext>
            </a:extLst>
          </p:cNvPr>
          <p:cNvSpPr>
            <a:spLocks noGrp="1" noChangeArrowheads="1"/>
          </p:cNvSpPr>
          <p:nvPr>
            <p:ph type="title"/>
          </p:nvPr>
        </p:nvSpPr>
        <p:spPr>
          <a:xfrm>
            <a:off x="457200" y="274638"/>
            <a:ext cx="8229600" cy="868362"/>
          </a:xfrm>
        </p:spPr>
        <p:txBody>
          <a:bodyPr/>
          <a:lstStyle/>
          <a:p>
            <a:r>
              <a:rPr lang="en-US" altLang="en-US" sz="2800" b="1">
                <a:latin typeface="VNI-Times" pitchFamily="2" charset="0"/>
              </a:rPr>
              <a:t>Leänh </a:t>
            </a:r>
            <a:r>
              <a:rPr lang="en-US" altLang="en-US" sz="3200" b="1">
                <a:latin typeface="VNI-Times" pitchFamily="2" charset="0"/>
              </a:rPr>
              <a:t>LEA (Load Effective Address)</a:t>
            </a:r>
          </a:p>
        </p:txBody>
      </p:sp>
      <p:sp>
        <p:nvSpPr>
          <p:cNvPr id="51204" name="Rectangle 4">
            <a:extLst>
              <a:ext uri="{FF2B5EF4-FFF2-40B4-BE49-F238E27FC236}">
                <a16:creationId xmlns:a16="http://schemas.microsoft.com/office/drawing/2014/main" id="{DFA7BF40-22B5-4F74-8812-B3C08227A922}"/>
              </a:ext>
            </a:extLst>
          </p:cNvPr>
          <p:cNvSpPr>
            <a:spLocks noChangeArrowheads="1"/>
          </p:cNvSpPr>
          <p:nvPr/>
        </p:nvSpPr>
        <p:spPr bwMode="auto">
          <a:xfrm>
            <a:off x="419100" y="1447800"/>
            <a:ext cx="8305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latin typeface="VNI-Times" pitchFamily="2" charset="0"/>
              </a:rPr>
              <a:t>Cuù phaùp : LEA  REG | MEM</a:t>
            </a:r>
          </a:p>
          <a:p>
            <a:pPr algn="ctr"/>
            <a:r>
              <a:rPr lang="en-US" altLang="en-US" sz="2000" b="1">
                <a:latin typeface="VNI-Times" pitchFamily="2" charset="0"/>
              </a:rPr>
              <a:t>yù nghóa : naïp ñòa chæ Offset vaøo thanh ghi ñeå khôûi ñoäng Reg.</a:t>
            </a:r>
          </a:p>
          <a:p>
            <a:pPr algn="ctr"/>
            <a:r>
              <a:rPr lang="en-US" altLang="en-US" sz="2000" b="1">
                <a:latin typeface="VNI-Times" pitchFamily="2" charset="0"/>
              </a:rPr>
              <a:t>Ex : MOV DX, OFFSET MES</a:t>
            </a:r>
          </a:p>
          <a:p>
            <a:pPr algn="ctr"/>
            <a:r>
              <a:rPr lang="en-US" altLang="en-US" sz="2000" b="1">
                <a:latin typeface="VNI-Times" pitchFamily="2" charset="0"/>
              </a:rPr>
              <a:t>Töông ñöông vôùi LEA DX, MES </a:t>
            </a:r>
          </a:p>
        </p:txBody>
      </p:sp>
      <p:sp>
        <p:nvSpPr>
          <p:cNvPr id="51205" name="Text Box 5">
            <a:extLst>
              <a:ext uri="{FF2B5EF4-FFF2-40B4-BE49-F238E27FC236}">
                <a16:creationId xmlns:a16="http://schemas.microsoft.com/office/drawing/2014/main" id="{E209FD55-3940-4F10-8AE3-A01E396D1BDC}"/>
              </a:ext>
            </a:extLst>
          </p:cNvPr>
          <p:cNvSpPr txBox="1">
            <a:spLocks noChangeArrowheads="1"/>
          </p:cNvSpPr>
          <p:nvPr/>
        </p:nvSpPr>
        <p:spPr bwMode="auto">
          <a:xfrm>
            <a:off x="381000" y="4343400"/>
            <a:ext cx="8305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Ex : LEA BX, [1000h]  ;  BX          1000h</a:t>
            </a:r>
          </a:p>
          <a:p>
            <a:pPr>
              <a:spcBef>
                <a:spcPct val="50000"/>
              </a:spcBef>
            </a:pPr>
            <a:r>
              <a:rPr lang="en-US" altLang="en-US" b="1"/>
              <a:t> LEA SI, [DI][BX][2000h]  ; SI          DI + BX + 2000h</a:t>
            </a:r>
          </a:p>
        </p:txBody>
      </p:sp>
      <p:sp>
        <p:nvSpPr>
          <p:cNvPr id="51206" name="Line 6">
            <a:extLst>
              <a:ext uri="{FF2B5EF4-FFF2-40B4-BE49-F238E27FC236}">
                <a16:creationId xmlns:a16="http://schemas.microsoft.com/office/drawing/2014/main" id="{4EDB940C-7AC1-42CD-93B5-D84085D9E5ED}"/>
              </a:ext>
            </a:extLst>
          </p:cNvPr>
          <p:cNvSpPr>
            <a:spLocks noChangeShapeType="1"/>
          </p:cNvSpPr>
          <p:nvPr/>
        </p:nvSpPr>
        <p:spPr bwMode="auto">
          <a:xfrm>
            <a:off x="3429000" y="4543425"/>
            <a:ext cx="533400"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7" name="Line 7">
            <a:extLst>
              <a:ext uri="{FF2B5EF4-FFF2-40B4-BE49-F238E27FC236}">
                <a16:creationId xmlns:a16="http://schemas.microsoft.com/office/drawing/2014/main" id="{6E259869-1304-429C-A088-7A8F4435B5EE}"/>
              </a:ext>
            </a:extLst>
          </p:cNvPr>
          <p:cNvSpPr>
            <a:spLocks noChangeShapeType="1"/>
          </p:cNvSpPr>
          <p:nvPr/>
        </p:nvSpPr>
        <p:spPr bwMode="auto">
          <a:xfrm>
            <a:off x="3581400" y="4956175"/>
            <a:ext cx="533400"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89A02BD-377A-4A04-8BE3-05BE1B24FB75}"/>
              </a:ext>
            </a:extLst>
          </p:cNvPr>
          <p:cNvSpPr>
            <a:spLocks noGrp="1"/>
          </p:cNvSpPr>
          <p:nvPr>
            <p:ph type="sldNum" sz="quarter" idx="10"/>
          </p:nvPr>
        </p:nvSpPr>
        <p:spPr/>
        <p:txBody>
          <a:bodyPr/>
          <a:lstStyle/>
          <a:p>
            <a:fld id="{4ECB360C-AB95-4305-82F6-463559B7733A}" type="slidenum">
              <a:rPr lang="en-US" altLang="en-US"/>
              <a:pPr/>
              <a:t>33</a:t>
            </a:fld>
            <a:endParaRPr lang="en-US" altLang="en-US"/>
          </a:p>
        </p:txBody>
      </p:sp>
      <p:sp>
        <p:nvSpPr>
          <p:cNvPr id="6" name="Date Placeholder 4">
            <a:extLst>
              <a:ext uri="{FF2B5EF4-FFF2-40B4-BE49-F238E27FC236}">
                <a16:creationId xmlns:a16="http://schemas.microsoft.com/office/drawing/2014/main" id="{8445040A-2A0D-4AB5-9D3C-795F3A065E84}"/>
              </a:ext>
            </a:extLst>
          </p:cNvPr>
          <p:cNvSpPr>
            <a:spLocks noGrp="1"/>
          </p:cNvSpPr>
          <p:nvPr>
            <p:ph type="dt" sz="half" idx="11"/>
          </p:nvPr>
        </p:nvSpPr>
        <p:spPr/>
        <p:txBody>
          <a:bodyPr/>
          <a:lstStyle/>
          <a:p>
            <a:fld id="{507815DD-8F23-47B3-BB49-2C4245C14243}" type="datetime1">
              <a:rPr lang="en-US" altLang="en-US"/>
              <a:pPr/>
              <a:t>10/8/2021</a:t>
            </a:fld>
            <a:endParaRPr lang="en-US" altLang="en-US"/>
          </a:p>
        </p:txBody>
      </p:sp>
      <p:sp>
        <p:nvSpPr>
          <p:cNvPr id="7" name="Footer Placeholder 5">
            <a:extLst>
              <a:ext uri="{FF2B5EF4-FFF2-40B4-BE49-F238E27FC236}">
                <a16:creationId xmlns:a16="http://schemas.microsoft.com/office/drawing/2014/main" id="{D811450E-14F1-4E84-8067-AA19B41DF796}"/>
              </a:ext>
            </a:extLst>
          </p:cNvPr>
          <p:cNvSpPr>
            <a:spLocks noGrp="1"/>
          </p:cNvSpPr>
          <p:nvPr>
            <p:ph type="ftr" sz="quarter" idx="12"/>
          </p:nvPr>
        </p:nvSpPr>
        <p:spPr/>
        <p:txBody>
          <a:bodyPr/>
          <a:lstStyle/>
          <a:p>
            <a:r>
              <a:rPr lang="en-US" altLang="en-US"/>
              <a:t>Chuong 7 Cac phep dinh vi dia chi</a:t>
            </a:r>
          </a:p>
        </p:txBody>
      </p:sp>
      <p:sp>
        <p:nvSpPr>
          <p:cNvPr id="56322" name="Rectangle 2">
            <a:extLst>
              <a:ext uri="{FF2B5EF4-FFF2-40B4-BE49-F238E27FC236}">
                <a16:creationId xmlns:a16="http://schemas.microsoft.com/office/drawing/2014/main" id="{417126A7-C34C-4A1F-916D-D81484277531}"/>
              </a:ext>
            </a:extLst>
          </p:cNvPr>
          <p:cNvSpPr>
            <a:spLocks noGrp="1" noChangeArrowheads="1"/>
          </p:cNvSpPr>
          <p:nvPr>
            <p:ph type="title"/>
          </p:nvPr>
        </p:nvSpPr>
        <p:spPr>
          <a:xfrm>
            <a:off x="457200" y="274638"/>
            <a:ext cx="8229600" cy="868362"/>
          </a:xfrm>
        </p:spPr>
        <p:txBody>
          <a:bodyPr/>
          <a:lstStyle/>
          <a:p>
            <a:r>
              <a:rPr lang="en-US" altLang="en-US" sz="3200" b="1">
                <a:latin typeface="VNI-Times" pitchFamily="2" charset="0"/>
              </a:rPr>
              <a:t>Leänh XCHG (XCHANGE)</a:t>
            </a:r>
          </a:p>
        </p:txBody>
      </p:sp>
      <p:sp>
        <p:nvSpPr>
          <p:cNvPr id="56323" name="Rectangle 3">
            <a:extLst>
              <a:ext uri="{FF2B5EF4-FFF2-40B4-BE49-F238E27FC236}">
                <a16:creationId xmlns:a16="http://schemas.microsoft.com/office/drawing/2014/main" id="{F346F936-DD5C-410E-B950-9F169270A459}"/>
              </a:ext>
            </a:extLst>
          </p:cNvPr>
          <p:cNvSpPr>
            <a:spLocks noChangeArrowheads="1"/>
          </p:cNvSpPr>
          <p:nvPr/>
        </p:nvSpPr>
        <p:spPr bwMode="auto">
          <a:xfrm>
            <a:off x="381000" y="1828800"/>
            <a:ext cx="8305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VNI-Times" pitchFamily="2" charset="0"/>
              </a:rPr>
              <a:t>Cuù phaùp : XCHG DEST , SOURCE</a:t>
            </a:r>
          </a:p>
          <a:p>
            <a:pPr algn="ctr"/>
            <a:r>
              <a:rPr lang="en-US" altLang="en-US" sz="2400" b="1">
                <a:latin typeface="VNI-Times" pitchFamily="2" charset="0"/>
              </a:rPr>
              <a:t>yù nghóa : hoaùn chuyeån noäi dung 2 Reg, Reg vaø oâ nhôù</a:t>
            </a:r>
          </a:p>
          <a:p>
            <a:pPr algn="ctr"/>
            <a:r>
              <a:rPr lang="en-US" altLang="en-US" sz="2400" b="1">
                <a:latin typeface="VNI-Times" pitchFamily="2" charset="0"/>
              </a:rPr>
              <a:t>Yeâu caàu : </a:t>
            </a:r>
          </a:p>
          <a:p>
            <a:pPr algn="ctr"/>
            <a:r>
              <a:rPr lang="en-US" altLang="en-US" sz="2400" b="1">
                <a:latin typeface="VNI-Times" pitchFamily="2" charset="0"/>
              </a:rPr>
              <a:t>2 toaùn haïng phaûi cuøng kieåu</a:t>
            </a:r>
          </a:p>
          <a:p>
            <a:pPr algn="ctr"/>
            <a:r>
              <a:rPr lang="en-US" altLang="en-US" sz="2400" b="1">
                <a:latin typeface="VNI-Times" pitchFamily="2" charset="0"/>
              </a:rPr>
              <a:t>2 toaùn haïng khoâng theå laø 2 bieán boä nhôù. Muoán hoaùn</a:t>
            </a:r>
            <a:br>
              <a:rPr lang="en-US" altLang="en-US" sz="2400" b="1">
                <a:latin typeface="VNI-Times" pitchFamily="2" charset="0"/>
              </a:rPr>
            </a:br>
            <a:r>
              <a:rPr lang="en-US" altLang="en-US" sz="2400" b="1">
                <a:latin typeface="VNI-Times" pitchFamily="2" charset="0"/>
              </a:rPr>
              <a:t>ñoåi trò cuûa 2 bieán phaûi duøng Reg trung gian.</a:t>
            </a:r>
          </a:p>
        </p:txBody>
      </p:sp>
      <p:sp>
        <p:nvSpPr>
          <p:cNvPr id="56324" name="Text Box 4">
            <a:extLst>
              <a:ext uri="{FF2B5EF4-FFF2-40B4-BE49-F238E27FC236}">
                <a16:creationId xmlns:a16="http://schemas.microsoft.com/office/drawing/2014/main" id="{20455D23-E4EE-40D3-AC9D-3C5FB7AFB43A}"/>
              </a:ext>
            </a:extLst>
          </p:cNvPr>
          <p:cNvSpPr txBox="1">
            <a:spLocks noChangeArrowheads="1"/>
          </p:cNvSpPr>
          <p:nvPr/>
        </p:nvSpPr>
        <p:spPr bwMode="auto">
          <a:xfrm>
            <a:off x="381000" y="4495800"/>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Ex :  XCHG AH, BL</a:t>
            </a:r>
          </a:p>
          <a:p>
            <a:pPr>
              <a:spcBef>
                <a:spcPct val="50000"/>
              </a:spcBef>
            </a:pPr>
            <a:r>
              <a:rPr lang="en-US" altLang="en-US" sz="2400" b="1">
                <a:latin typeface="VNI-Times" pitchFamily="2" charset="0"/>
              </a:rPr>
              <a:t>MOV VAR1, VAR2  ; khoâng hôïp leä, phaûi duøng Reg taïm</a:t>
            </a:r>
          </a:p>
          <a:p>
            <a:pPr>
              <a:spcBef>
                <a:spcPct val="50000"/>
              </a:spcBef>
            </a:pPr>
            <a:endParaRPr lang="en-US" altLang="en-US" sz="2400" b="1">
              <a:latin typeface="VNI-Times"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CF3DEBDC-7C0E-49B2-9487-A1F9593A97D3}"/>
              </a:ext>
            </a:extLst>
          </p:cNvPr>
          <p:cNvSpPr>
            <a:spLocks noGrp="1"/>
          </p:cNvSpPr>
          <p:nvPr>
            <p:ph type="sldNum" sz="quarter" idx="10"/>
          </p:nvPr>
        </p:nvSpPr>
        <p:spPr/>
        <p:txBody>
          <a:bodyPr/>
          <a:lstStyle/>
          <a:p>
            <a:fld id="{3C9D7956-39FB-46BA-AE91-CDFB31270DB7}" type="slidenum">
              <a:rPr lang="en-US" altLang="en-US"/>
              <a:pPr/>
              <a:t>34</a:t>
            </a:fld>
            <a:endParaRPr lang="en-US" altLang="en-US"/>
          </a:p>
        </p:txBody>
      </p:sp>
      <p:sp>
        <p:nvSpPr>
          <p:cNvPr id="9" name="Date Placeholder 4">
            <a:extLst>
              <a:ext uri="{FF2B5EF4-FFF2-40B4-BE49-F238E27FC236}">
                <a16:creationId xmlns:a16="http://schemas.microsoft.com/office/drawing/2014/main" id="{EDDFBD3D-D441-4BDF-899B-E1E6EE248C32}"/>
              </a:ext>
            </a:extLst>
          </p:cNvPr>
          <p:cNvSpPr>
            <a:spLocks noGrp="1"/>
          </p:cNvSpPr>
          <p:nvPr>
            <p:ph type="dt" sz="half" idx="11"/>
          </p:nvPr>
        </p:nvSpPr>
        <p:spPr/>
        <p:txBody>
          <a:bodyPr/>
          <a:lstStyle/>
          <a:p>
            <a:fld id="{E2D764DF-8197-4A5B-A234-A61117D0E4DE}" type="datetime1">
              <a:rPr lang="en-US" altLang="en-US"/>
              <a:pPr/>
              <a:t>10/8/2021</a:t>
            </a:fld>
            <a:endParaRPr lang="en-US" altLang="en-US"/>
          </a:p>
        </p:txBody>
      </p:sp>
      <p:sp>
        <p:nvSpPr>
          <p:cNvPr id="10" name="Footer Placeholder 5">
            <a:extLst>
              <a:ext uri="{FF2B5EF4-FFF2-40B4-BE49-F238E27FC236}">
                <a16:creationId xmlns:a16="http://schemas.microsoft.com/office/drawing/2014/main" id="{A938CD3F-11A9-4EFF-A6EF-7214FDE37709}"/>
              </a:ext>
            </a:extLst>
          </p:cNvPr>
          <p:cNvSpPr>
            <a:spLocks noGrp="1"/>
          </p:cNvSpPr>
          <p:nvPr>
            <p:ph type="ftr" sz="quarter" idx="12"/>
          </p:nvPr>
        </p:nvSpPr>
        <p:spPr/>
        <p:txBody>
          <a:bodyPr/>
          <a:lstStyle/>
          <a:p>
            <a:r>
              <a:rPr lang="en-US" altLang="en-US"/>
              <a:t>Chuong 7 Cac phep dinh vi dia chi</a:t>
            </a:r>
          </a:p>
        </p:txBody>
      </p:sp>
      <p:sp>
        <p:nvSpPr>
          <p:cNvPr id="57346" name="Rectangle 2">
            <a:extLst>
              <a:ext uri="{FF2B5EF4-FFF2-40B4-BE49-F238E27FC236}">
                <a16:creationId xmlns:a16="http://schemas.microsoft.com/office/drawing/2014/main" id="{0A047176-23D1-40DE-B182-E2258C67B667}"/>
              </a:ext>
            </a:extLst>
          </p:cNvPr>
          <p:cNvSpPr>
            <a:spLocks noGrp="1" noChangeArrowheads="1"/>
          </p:cNvSpPr>
          <p:nvPr>
            <p:ph type="title"/>
          </p:nvPr>
        </p:nvSpPr>
        <p:spPr>
          <a:xfrm>
            <a:off x="457200" y="274638"/>
            <a:ext cx="8229600" cy="868362"/>
          </a:xfrm>
        </p:spPr>
        <p:txBody>
          <a:bodyPr/>
          <a:lstStyle/>
          <a:p>
            <a:r>
              <a:rPr lang="en-US" altLang="en-US" sz="2800" b="1">
                <a:latin typeface="VNI-Times" pitchFamily="2" charset="0"/>
              </a:rPr>
              <a:t>Leänh PUSH</a:t>
            </a:r>
          </a:p>
        </p:txBody>
      </p:sp>
      <p:sp>
        <p:nvSpPr>
          <p:cNvPr id="57347" name="Rectangle 3">
            <a:extLst>
              <a:ext uri="{FF2B5EF4-FFF2-40B4-BE49-F238E27FC236}">
                <a16:creationId xmlns:a16="http://schemas.microsoft.com/office/drawing/2014/main" id="{9EC2DFED-950F-489A-B6A5-D285FB5A84FE}"/>
              </a:ext>
            </a:extLst>
          </p:cNvPr>
          <p:cNvSpPr>
            <a:spLocks noChangeArrowheads="1"/>
          </p:cNvSpPr>
          <p:nvPr/>
        </p:nvSpPr>
        <p:spPr bwMode="auto">
          <a:xfrm>
            <a:off x="419100" y="1143000"/>
            <a:ext cx="8305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1">
                <a:latin typeface="VNI-Times" pitchFamily="2" charset="0"/>
              </a:rPr>
              <a:t>Cuù phaùp : PUSH  REG16</a:t>
            </a:r>
          </a:p>
          <a:p>
            <a:pPr algn="ctr"/>
            <a:r>
              <a:rPr lang="en-US" altLang="en-US" sz="2800" b="1">
                <a:latin typeface="VNI-Times" pitchFamily="2" charset="0"/>
              </a:rPr>
              <a:t>PUSH MEM16</a:t>
            </a:r>
          </a:p>
          <a:p>
            <a:pPr algn="ctr"/>
            <a:r>
              <a:rPr lang="en-US" altLang="en-US" sz="2800" b="1">
                <a:latin typeface="VNI-Times" pitchFamily="2" charset="0"/>
              </a:rPr>
              <a:t>PUSH SEGREG</a:t>
            </a:r>
          </a:p>
          <a:p>
            <a:pPr algn="ctr"/>
            <a:r>
              <a:rPr lang="en-US" altLang="en-US" sz="2800" b="1">
                <a:latin typeface="VNI-Times" pitchFamily="2" charset="0"/>
              </a:rPr>
              <a:t>Ñaåy toaùn haïng nguoàn 16 bit vaøo STACK</a:t>
            </a:r>
          </a:p>
        </p:txBody>
      </p:sp>
      <p:sp>
        <p:nvSpPr>
          <p:cNvPr id="57348" name="Text Box 4">
            <a:extLst>
              <a:ext uri="{FF2B5EF4-FFF2-40B4-BE49-F238E27FC236}">
                <a16:creationId xmlns:a16="http://schemas.microsoft.com/office/drawing/2014/main" id="{F0E1D8E0-E0D0-4197-A322-8C8C1183A71F}"/>
              </a:ext>
            </a:extLst>
          </p:cNvPr>
          <p:cNvSpPr txBox="1">
            <a:spLocks noChangeArrowheads="1"/>
          </p:cNvSpPr>
          <p:nvPr/>
        </p:nvSpPr>
        <p:spPr bwMode="auto">
          <a:xfrm>
            <a:off x="381000" y="3886200"/>
            <a:ext cx="8382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Ex : PUSH  DI ; [SS :SP+1, SS :SP]         DI</a:t>
            </a:r>
            <a:endParaRPr lang="en-US" altLang="en-US" sz="2000" b="1">
              <a:latin typeface="VNI-US" pitchFamily="2" charset="0"/>
            </a:endParaRPr>
          </a:p>
          <a:p>
            <a:pPr>
              <a:spcBef>
                <a:spcPct val="50000"/>
              </a:spcBef>
            </a:pPr>
            <a:endParaRPr lang="en-US" altLang="en-US" sz="2000" b="1">
              <a:latin typeface="VNI-US" pitchFamily="2" charset="0"/>
            </a:endParaRPr>
          </a:p>
        </p:txBody>
      </p:sp>
      <p:sp>
        <p:nvSpPr>
          <p:cNvPr id="57349" name="Line 5">
            <a:extLst>
              <a:ext uri="{FF2B5EF4-FFF2-40B4-BE49-F238E27FC236}">
                <a16:creationId xmlns:a16="http://schemas.microsoft.com/office/drawing/2014/main" id="{A28001F9-E70A-41E6-B1D4-B4C7D6DA8D7C}"/>
              </a:ext>
            </a:extLst>
          </p:cNvPr>
          <p:cNvSpPr>
            <a:spLocks noChangeShapeType="1"/>
          </p:cNvSpPr>
          <p:nvPr/>
        </p:nvSpPr>
        <p:spPr bwMode="auto">
          <a:xfrm>
            <a:off x="4614863" y="4114800"/>
            <a:ext cx="533400"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0" name="Text Box 6">
            <a:extLst>
              <a:ext uri="{FF2B5EF4-FFF2-40B4-BE49-F238E27FC236}">
                <a16:creationId xmlns:a16="http://schemas.microsoft.com/office/drawing/2014/main" id="{ED80F38E-35D7-4B95-9618-C163457C63B0}"/>
              </a:ext>
            </a:extLst>
          </p:cNvPr>
          <p:cNvSpPr txBox="1">
            <a:spLocks noChangeArrowheads="1"/>
          </p:cNvSpPr>
          <p:nvPr/>
        </p:nvSpPr>
        <p:spPr bwMode="auto">
          <a:xfrm>
            <a:off x="304800" y="5029200"/>
            <a:ext cx="8382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Ex : PUSH CS ; [SS :SP+1, SS :SP]         CS</a:t>
            </a:r>
            <a:endParaRPr lang="en-US" altLang="en-US" sz="2000" b="1">
              <a:latin typeface="VNI-US" pitchFamily="2" charset="0"/>
            </a:endParaRPr>
          </a:p>
          <a:p>
            <a:pPr>
              <a:spcBef>
                <a:spcPct val="50000"/>
              </a:spcBef>
            </a:pPr>
            <a:endParaRPr lang="en-US" altLang="en-US" sz="2000" b="1">
              <a:latin typeface="VNI-US" pitchFamily="2" charset="0"/>
            </a:endParaRPr>
          </a:p>
        </p:txBody>
      </p:sp>
      <p:sp>
        <p:nvSpPr>
          <p:cNvPr id="57351" name="Line 7">
            <a:extLst>
              <a:ext uri="{FF2B5EF4-FFF2-40B4-BE49-F238E27FC236}">
                <a16:creationId xmlns:a16="http://schemas.microsoft.com/office/drawing/2014/main" id="{E23439E4-A9FB-4EA2-B811-2C9664E2DC40}"/>
              </a:ext>
            </a:extLst>
          </p:cNvPr>
          <p:cNvSpPr>
            <a:spLocks noChangeShapeType="1"/>
          </p:cNvSpPr>
          <p:nvPr/>
        </p:nvSpPr>
        <p:spPr bwMode="auto">
          <a:xfrm>
            <a:off x="4549775" y="5241925"/>
            <a:ext cx="533400"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2F725894-6C64-4169-86F7-1FF1A4A8F98E}"/>
              </a:ext>
            </a:extLst>
          </p:cNvPr>
          <p:cNvSpPr>
            <a:spLocks noGrp="1"/>
          </p:cNvSpPr>
          <p:nvPr>
            <p:ph type="sldNum" sz="quarter" idx="10"/>
          </p:nvPr>
        </p:nvSpPr>
        <p:spPr/>
        <p:txBody>
          <a:bodyPr/>
          <a:lstStyle/>
          <a:p>
            <a:fld id="{E416EEEA-97BD-4320-B799-083498A8E3AC}" type="slidenum">
              <a:rPr lang="en-US" altLang="en-US"/>
              <a:pPr/>
              <a:t>35</a:t>
            </a:fld>
            <a:endParaRPr lang="en-US" altLang="en-US"/>
          </a:p>
        </p:txBody>
      </p:sp>
      <p:sp>
        <p:nvSpPr>
          <p:cNvPr id="9" name="Date Placeholder 4">
            <a:extLst>
              <a:ext uri="{FF2B5EF4-FFF2-40B4-BE49-F238E27FC236}">
                <a16:creationId xmlns:a16="http://schemas.microsoft.com/office/drawing/2014/main" id="{5165271C-D8F7-4191-8CA2-D5DD55D0FBED}"/>
              </a:ext>
            </a:extLst>
          </p:cNvPr>
          <p:cNvSpPr>
            <a:spLocks noGrp="1"/>
          </p:cNvSpPr>
          <p:nvPr>
            <p:ph type="dt" sz="half" idx="11"/>
          </p:nvPr>
        </p:nvSpPr>
        <p:spPr/>
        <p:txBody>
          <a:bodyPr/>
          <a:lstStyle/>
          <a:p>
            <a:fld id="{48D1C760-5111-4D0B-9BA5-E9A5A53E298B}" type="datetime1">
              <a:rPr lang="en-US" altLang="en-US"/>
              <a:pPr/>
              <a:t>10/8/2021</a:t>
            </a:fld>
            <a:endParaRPr lang="en-US" altLang="en-US"/>
          </a:p>
        </p:txBody>
      </p:sp>
      <p:sp>
        <p:nvSpPr>
          <p:cNvPr id="10" name="Footer Placeholder 5">
            <a:extLst>
              <a:ext uri="{FF2B5EF4-FFF2-40B4-BE49-F238E27FC236}">
                <a16:creationId xmlns:a16="http://schemas.microsoft.com/office/drawing/2014/main" id="{B9C8318E-1050-4B76-B459-9E20AA537D9A}"/>
              </a:ext>
            </a:extLst>
          </p:cNvPr>
          <p:cNvSpPr>
            <a:spLocks noGrp="1"/>
          </p:cNvSpPr>
          <p:nvPr>
            <p:ph type="ftr" sz="quarter" idx="12"/>
          </p:nvPr>
        </p:nvSpPr>
        <p:spPr/>
        <p:txBody>
          <a:bodyPr/>
          <a:lstStyle/>
          <a:p>
            <a:r>
              <a:rPr lang="en-US" altLang="en-US"/>
              <a:t>Chuong 7 Cac phep dinh vi dia chi</a:t>
            </a:r>
          </a:p>
        </p:txBody>
      </p:sp>
      <p:sp>
        <p:nvSpPr>
          <p:cNvPr id="58370" name="Rectangle 2">
            <a:extLst>
              <a:ext uri="{FF2B5EF4-FFF2-40B4-BE49-F238E27FC236}">
                <a16:creationId xmlns:a16="http://schemas.microsoft.com/office/drawing/2014/main" id="{60A660FE-F529-4A3E-A2BF-ED19C05A669D}"/>
              </a:ext>
            </a:extLst>
          </p:cNvPr>
          <p:cNvSpPr>
            <a:spLocks noGrp="1" noChangeArrowheads="1"/>
          </p:cNvSpPr>
          <p:nvPr>
            <p:ph type="title"/>
          </p:nvPr>
        </p:nvSpPr>
        <p:spPr>
          <a:xfrm>
            <a:off x="457200" y="274638"/>
            <a:ext cx="8229600" cy="868362"/>
          </a:xfrm>
        </p:spPr>
        <p:txBody>
          <a:bodyPr/>
          <a:lstStyle/>
          <a:p>
            <a:r>
              <a:rPr lang="en-US" altLang="en-US" sz="2800" b="1">
                <a:latin typeface="VNI-Times" pitchFamily="2" charset="0"/>
              </a:rPr>
              <a:t>Leänh POP</a:t>
            </a:r>
          </a:p>
        </p:txBody>
      </p:sp>
      <p:sp>
        <p:nvSpPr>
          <p:cNvPr id="58371" name="Rectangle 3">
            <a:extLst>
              <a:ext uri="{FF2B5EF4-FFF2-40B4-BE49-F238E27FC236}">
                <a16:creationId xmlns:a16="http://schemas.microsoft.com/office/drawing/2014/main" id="{55F7F5C0-69BB-44A3-8563-3F2C7474E90F}"/>
              </a:ext>
            </a:extLst>
          </p:cNvPr>
          <p:cNvSpPr>
            <a:spLocks noChangeArrowheads="1"/>
          </p:cNvSpPr>
          <p:nvPr/>
        </p:nvSpPr>
        <p:spPr bwMode="auto">
          <a:xfrm>
            <a:off x="457200" y="1600200"/>
            <a:ext cx="8305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latin typeface="VNI-Times" pitchFamily="2" charset="0"/>
              </a:rPr>
              <a:t>Cuù phaùp : POP  REG16</a:t>
            </a:r>
          </a:p>
          <a:p>
            <a:pPr algn="ctr"/>
            <a:r>
              <a:rPr lang="en-US" altLang="en-US" sz="2000" b="1">
                <a:latin typeface="VNI-Times" pitchFamily="2" charset="0"/>
              </a:rPr>
              <a:t>POP MEM16</a:t>
            </a:r>
          </a:p>
          <a:p>
            <a:pPr algn="ctr"/>
            <a:r>
              <a:rPr lang="en-US" altLang="en-US" sz="2000" b="1">
                <a:latin typeface="VNI-Times" pitchFamily="2" charset="0"/>
              </a:rPr>
              <a:t>POP SEGREG</a:t>
            </a:r>
          </a:p>
          <a:p>
            <a:pPr algn="ctr"/>
            <a:r>
              <a:rPr lang="en-US" altLang="en-US" sz="2000" b="1">
                <a:latin typeface="VNI-Times" pitchFamily="2" charset="0"/>
              </a:rPr>
              <a:t>Laáy döõ lieäu töø ñænh STACK vaøo toaùn haïng ñòch.</a:t>
            </a:r>
          </a:p>
        </p:txBody>
      </p:sp>
      <p:sp>
        <p:nvSpPr>
          <p:cNvPr id="58372" name="Text Box 4">
            <a:extLst>
              <a:ext uri="{FF2B5EF4-FFF2-40B4-BE49-F238E27FC236}">
                <a16:creationId xmlns:a16="http://schemas.microsoft.com/office/drawing/2014/main" id="{8B8F20F3-4572-4AAD-B023-69256680DE7E}"/>
              </a:ext>
            </a:extLst>
          </p:cNvPr>
          <p:cNvSpPr txBox="1">
            <a:spLocks noChangeArrowheads="1"/>
          </p:cNvSpPr>
          <p:nvPr/>
        </p:nvSpPr>
        <p:spPr bwMode="auto">
          <a:xfrm>
            <a:off x="381000" y="4267200"/>
            <a:ext cx="838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Ex : POP AX ;  AX         [SS :SP+1, SS :SP]</a:t>
            </a:r>
            <a:endParaRPr lang="en-US" altLang="en-US" sz="2000" b="1">
              <a:latin typeface="VNI-US" pitchFamily="2" charset="0"/>
            </a:endParaRPr>
          </a:p>
        </p:txBody>
      </p:sp>
      <p:sp>
        <p:nvSpPr>
          <p:cNvPr id="58374" name="Text Box 6">
            <a:extLst>
              <a:ext uri="{FF2B5EF4-FFF2-40B4-BE49-F238E27FC236}">
                <a16:creationId xmlns:a16="http://schemas.microsoft.com/office/drawing/2014/main" id="{FAA30664-0C8B-4C46-88D8-3A84F1015030}"/>
              </a:ext>
            </a:extLst>
          </p:cNvPr>
          <p:cNvSpPr txBox="1">
            <a:spLocks noChangeArrowheads="1"/>
          </p:cNvSpPr>
          <p:nvPr/>
        </p:nvSpPr>
        <p:spPr bwMode="auto">
          <a:xfrm>
            <a:off x="304800" y="5105400"/>
            <a:ext cx="8382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 Ex : POP [BX+1] ; [BX+2, BX+1]         </a:t>
            </a:r>
            <a:r>
              <a:rPr lang="en-US" altLang="en-US" b="1"/>
              <a:t>[SS :SP+1, SS :SP]</a:t>
            </a:r>
            <a:endParaRPr lang="en-US" altLang="en-US" sz="2000" b="1">
              <a:latin typeface="VNI-US" pitchFamily="2" charset="0"/>
            </a:endParaRPr>
          </a:p>
          <a:p>
            <a:pPr>
              <a:spcBef>
                <a:spcPct val="50000"/>
              </a:spcBef>
            </a:pPr>
            <a:endParaRPr lang="en-US" altLang="en-US" sz="2000" b="1">
              <a:latin typeface="VNI-US" pitchFamily="2" charset="0"/>
            </a:endParaRPr>
          </a:p>
        </p:txBody>
      </p:sp>
      <p:sp>
        <p:nvSpPr>
          <p:cNvPr id="58375" name="Line 7">
            <a:extLst>
              <a:ext uri="{FF2B5EF4-FFF2-40B4-BE49-F238E27FC236}">
                <a16:creationId xmlns:a16="http://schemas.microsoft.com/office/drawing/2014/main" id="{84D380BE-0B01-48C3-AFAF-E12C5FD7E7A9}"/>
              </a:ext>
            </a:extLst>
          </p:cNvPr>
          <p:cNvSpPr>
            <a:spLocks noChangeShapeType="1"/>
          </p:cNvSpPr>
          <p:nvPr/>
        </p:nvSpPr>
        <p:spPr bwMode="auto">
          <a:xfrm>
            <a:off x="2667000" y="4495800"/>
            <a:ext cx="533400"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6" name="Line 8">
            <a:extLst>
              <a:ext uri="{FF2B5EF4-FFF2-40B4-BE49-F238E27FC236}">
                <a16:creationId xmlns:a16="http://schemas.microsoft.com/office/drawing/2014/main" id="{27A64546-8964-4277-96AA-55565A1A6FFF}"/>
              </a:ext>
            </a:extLst>
          </p:cNvPr>
          <p:cNvSpPr>
            <a:spLocks noChangeShapeType="1"/>
          </p:cNvSpPr>
          <p:nvPr/>
        </p:nvSpPr>
        <p:spPr bwMode="auto">
          <a:xfrm>
            <a:off x="4267200" y="5334000"/>
            <a:ext cx="533400"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91DEE96-D632-46C4-8D4C-3E9F0D28FFE2}"/>
              </a:ext>
            </a:extLst>
          </p:cNvPr>
          <p:cNvSpPr>
            <a:spLocks noGrp="1"/>
          </p:cNvSpPr>
          <p:nvPr>
            <p:ph type="sldNum" sz="quarter" idx="10"/>
          </p:nvPr>
        </p:nvSpPr>
        <p:spPr/>
        <p:txBody>
          <a:bodyPr/>
          <a:lstStyle/>
          <a:p>
            <a:fld id="{896E37F7-5BB0-4777-BFE7-BD924F612988}" type="slidenum">
              <a:rPr lang="en-US" altLang="en-US"/>
              <a:pPr/>
              <a:t>36</a:t>
            </a:fld>
            <a:endParaRPr lang="en-US" altLang="en-US"/>
          </a:p>
        </p:txBody>
      </p:sp>
      <p:sp>
        <p:nvSpPr>
          <p:cNvPr id="8" name="Date Placeholder 4">
            <a:extLst>
              <a:ext uri="{FF2B5EF4-FFF2-40B4-BE49-F238E27FC236}">
                <a16:creationId xmlns:a16="http://schemas.microsoft.com/office/drawing/2014/main" id="{EE6E10C8-D649-4DC6-8EC5-F5BF9006FF1B}"/>
              </a:ext>
            </a:extLst>
          </p:cNvPr>
          <p:cNvSpPr>
            <a:spLocks noGrp="1"/>
          </p:cNvSpPr>
          <p:nvPr>
            <p:ph type="dt" sz="half" idx="11"/>
          </p:nvPr>
        </p:nvSpPr>
        <p:spPr/>
        <p:txBody>
          <a:bodyPr/>
          <a:lstStyle/>
          <a:p>
            <a:fld id="{E32A4240-F074-4F7E-9953-CE1B37914373}" type="datetime1">
              <a:rPr lang="en-US" altLang="en-US"/>
              <a:pPr/>
              <a:t>10/8/2021</a:t>
            </a:fld>
            <a:endParaRPr lang="en-US" altLang="en-US"/>
          </a:p>
        </p:txBody>
      </p:sp>
      <p:sp>
        <p:nvSpPr>
          <p:cNvPr id="9" name="Footer Placeholder 5">
            <a:extLst>
              <a:ext uri="{FF2B5EF4-FFF2-40B4-BE49-F238E27FC236}">
                <a16:creationId xmlns:a16="http://schemas.microsoft.com/office/drawing/2014/main" id="{4E809C14-72E9-45A8-B880-2C4D2122D23D}"/>
              </a:ext>
            </a:extLst>
          </p:cNvPr>
          <p:cNvSpPr>
            <a:spLocks noGrp="1"/>
          </p:cNvSpPr>
          <p:nvPr>
            <p:ph type="ftr" sz="quarter" idx="12"/>
          </p:nvPr>
        </p:nvSpPr>
        <p:spPr/>
        <p:txBody>
          <a:bodyPr/>
          <a:lstStyle/>
          <a:p>
            <a:r>
              <a:rPr lang="en-US" altLang="en-US"/>
              <a:t>Chuong 7 Cac phep dinh vi dia chi</a:t>
            </a:r>
          </a:p>
        </p:txBody>
      </p:sp>
      <p:sp>
        <p:nvSpPr>
          <p:cNvPr id="59394" name="Rectangle 2">
            <a:extLst>
              <a:ext uri="{FF2B5EF4-FFF2-40B4-BE49-F238E27FC236}">
                <a16:creationId xmlns:a16="http://schemas.microsoft.com/office/drawing/2014/main" id="{E02E2532-73D4-4C2D-9BB7-2D039E0EA26D}"/>
              </a:ext>
            </a:extLst>
          </p:cNvPr>
          <p:cNvSpPr>
            <a:spLocks noGrp="1" noChangeArrowheads="1"/>
          </p:cNvSpPr>
          <p:nvPr>
            <p:ph type="title"/>
          </p:nvPr>
        </p:nvSpPr>
        <p:spPr>
          <a:xfrm>
            <a:off x="457200" y="274638"/>
            <a:ext cx="8229600" cy="868362"/>
          </a:xfrm>
        </p:spPr>
        <p:txBody>
          <a:bodyPr/>
          <a:lstStyle/>
          <a:p>
            <a:r>
              <a:rPr lang="en-US" altLang="en-US" sz="2800" b="1">
                <a:latin typeface="VNI-Times" pitchFamily="2" charset="0"/>
              </a:rPr>
              <a:t>Leänh IN</a:t>
            </a:r>
          </a:p>
        </p:txBody>
      </p:sp>
      <p:sp>
        <p:nvSpPr>
          <p:cNvPr id="59395" name="Rectangle 3">
            <a:extLst>
              <a:ext uri="{FF2B5EF4-FFF2-40B4-BE49-F238E27FC236}">
                <a16:creationId xmlns:a16="http://schemas.microsoft.com/office/drawing/2014/main" id="{53B6F4B8-CD8E-4A11-BBE9-A61DB86E6EAB}"/>
              </a:ext>
            </a:extLst>
          </p:cNvPr>
          <p:cNvSpPr>
            <a:spLocks noChangeArrowheads="1"/>
          </p:cNvSpPr>
          <p:nvPr/>
        </p:nvSpPr>
        <p:spPr bwMode="auto">
          <a:xfrm>
            <a:off x="228600" y="1371600"/>
            <a:ext cx="8686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VNI-Times" pitchFamily="2" charset="0"/>
              </a:rPr>
              <a:t>Cuù phaùp : IN ACCUM, IMMED8</a:t>
            </a:r>
          </a:p>
          <a:p>
            <a:pPr algn="ctr"/>
            <a:r>
              <a:rPr lang="en-US" altLang="en-US" sz="2400" b="1">
                <a:latin typeface="VNI-Times" pitchFamily="2" charset="0"/>
              </a:rPr>
              <a:t>IN ACCUM, DX</a:t>
            </a:r>
          </a:p>
          <a:p>
            <a:pPr algn="ctr"/>
            <a:r>
              <a:rPr lang="en-US" altLang="en-US" sz="2400" b="1">
                <a:latin typeface="VNI-Times" pitchFamily="2" charset="0"/>
              </a:rPr>
              <a:t>nhaäp  döõ lieäu töø coång xuaát nhaäp vaøo thanh ghi tích luyõ AL</a:t>
            </a:r>
          </a:p>
          <a:p>
            <a:pPr algn="ctr"/>
            <a:r>
              <a:rPr lang="en-US" altLang="en-US" sz="2400" b="1">
                <a:latin typeface="VNI-Times" pitchFamily="2" charset="0"/>
              </a:rPr>
              <a:t>hay AX. Tröôøng hôïp AX seõ nhaäp byte thaáp tröôùc, byte cao sau.</a:t>
            </a:r>
          </a:p>
        </p:txBody>
      </p:sp>
      <p:sp>
        <p:nvSpPr>
          <p:cNvPr id="59396" name="Text Box 4">
            <a:extLst>
              <a:ext uri="{FF2B5EF4-FFF2-40B4-BE49-F238E27FC236}">
                <a16:creationId xmlns:a16="http://schemas.microsoft.com/office/drawing/2014/main" id="{D5930390-DB74-469E-B0F7-6AB6E99DF286}"/>
              </a:ext>
            </a:extLst>
          </p:cNvPr>
          <p:cNvSpPr txBox="1">
            <a:spLocks noChangeArrowheads="1"/>
          </p:cNvSpPr>
          <p:nvPr/>
        </p:nvSpPr>
        <p:spPr bwMode="auto">
          <a:xfrm>
            <a:off x="381000" y="4267200"/>
            <a:ext cx="2590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Ex : IN  AL ,61h</a:t>
            </a:r>
          </a:p>
          <a:p>
            <a:pPr>
              <a:spcBef>
                <a:spcPct val="50000"/>
              </a:spcBef>
            </a:pPr>
            <a:r>
              <a:rPr lang="en-US" altLang="en-US" sz="2000" b="1"/>
              <a:t>        IN AX, 40h</a:t>
            </a:r>
            <a:endParaRPr lang="en-US" altLang="en-US" sz="2000" b="1">
              <a:latin typeface="VNI-US" pitchFamily="2" charset="0"/>
            </a:endParaRPr>
          </a:p>
        </p:txBody>
      </p:sp>
      <p:sp>
        <p:nvSpPr>
          <p:cNvPr id="59400" name="Oval 8">
            <a:extLst>
              <a:ext uri="{FF2B5EF4-FFF2-40B4-BE49-F238E27FC236}">
                <a16:creationId xmlns:a16="http://schemas.microsoft.com/office/drawing/2014/main" id="{4B4F5BC5-1181-451B-AAF0-12550D9579D8}"/>
              </a:ext>
            </a:extLst>
          </p:cNvPr>
          <p:cNvSpPr>
            <a:spLocks noChangeArrowheads="1"/>
          </p:cNvSpPr>
          <p:nvPr/>
        </p:nvSpPr>
        <p:spPr bwMode="auto">
          <a:xfrm>
            <a:off x="3429000" y="4114800"/>
            <a:ext cx="5029200" cy="1981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latin typeface="VNI-Times" pitchFamily="2" charset="0"/>
              </a:rPr>
              <a:t>Daïng leänh coù Reg DX duøng </a:t>
            </a:r>
          </a:p>
          <a:p>
            <a:pPr algn="ctr"/>
            <a:r>
              <a:rPr lang="en-US" altLang="en-US" sz="2400" b="1">
                <a:latin typeface="VNI-Times" pitchFamily="2" charset="0"/>
              </a:rPr>
              <a:t>Ñeå cho coång coù ñòa chæ 16 bit </a:t>
            </a:r>
          </a:p>
        </p:txBody>
      </p:sp>
      <p:sp>
        <p:nvSpPr>
          <p:cNvPr id="59401" name="Text Box 9">
            <a:extLst>
              <a:ext uri="{FF2B5EF4-FFF2-40B4-BE49-F238E27FC236}">
                <a16:creationId xmlns:a16="http://schemas.microsoft.com/office/drawing/2014/main" id="{AD287147-4A46-4690-BEBB-7649792DE814}"/>
              </a:ext>
            </a:extLst>
          </p:cNvPr>
          <p:cNvSpPr txBox="1">
            <a:spLocks noChangeArrowheads="1"/>
          </p:cNvSpPr>
          <p:nvPr/>
        </p:nvSpPr>
        <p:spPr bwMode="auto">
          <a:xfrm>
            <a:off x="381000" y="5257800"/>
            <a:ext cx="2590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Ex : MOV DX, 378H</a:t>
            </a:r>
          </a:p>
          <a:p>
            <a:pPr>
              <a:spcBef>
                <a:spcPct val="50000"/>
              </a:spcBef>
            </a:pPr>
            <a:r>
              <a:rPr lang="en-US" altLang="en-US" sz="2000" b="1"/>
              <a:t>         IN AL, DX</a:t>
            </a:r>
            <a:endParaRPr lang="en-US" altLang="en-US" sz="2000" b="1">
              <a:latin typeface="VNI-US" pitchFamily="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9C5F00-7706-486A-BED3-6662AA7A4A59}"/>
              </a:ext>
            </a:extLst>
          </p:cNvPr>
          <p:cNvSpPr>
            <a:spLocks noGrp="1"/>
          </p:cNvSpPr>
          <p:nvPr>
            <p:ph type="sldNum" sz="quarter" idx="10"/>
          </p:nvPr>
        </p:nvSpPr>
        <p:spPr/>
        <p:txBody>
          <a:bodyPr/>
          <a:lstStyle/>
          <a:p>
            <a:fld id="{F5A3E257-D82C-48A4-B728-21C2DD6DE65F}" type="slidenum">
              <a:rPr lang="en-US" altLang="en-US"/>
              <a:pPr/>
              <a:t>37</a:t>
            </a:fld>
            <a:endParaRPr lang="en-US" altLang="en-US"/>
          </a:p>
        </p:txBody>
      </p:sp>
      <p:sp>
        <p:nvSpPr>
          <p:cNvPr id="5" name="Date Placeholder 4">
            <a:extLst>
              <a:ext uri="{FF2B5EF4-FFF2-40B4-BE49-F238E27FC236}">
                <a16:creationId xmlns:a16="http://schemas.microsoft.com/office/drawing/2014/main" id="{4EB52702-5D5A-4674-A6EB-888E8247FF28}"/>
              </a:ext>
            </a:extLst>
          </p:cNvPr>
          <p:cNvSpPr>
            <a:spLocks noGrp="1"/>
          </p:cNvSpPr>
          <p:nvPr>
            <p:ph type="dt" sz="half" idx="11"/>
          </p:nvPr>
        </p:nvSpPr>
        <p:spPr/>
        <p:txBody>
          <a:bodyPr/>
          <a:lstStyle/>
          <a:p>
            <a:fld id="{B963C842-DAC1-43AD-98A6-E952E3ECF38D}" type="datetime1">
              <a:rPr lang="en-US" altLang="en-US"/>
              <a:pPr/>
              <a:t>10/8/2021</a:t>
            </a:fld>
            <a:endParaRPr lang="en-US" altLang="en-US"/>
          </a:p>
        </p:txBody>
      </p:sp>
      <p:sp>
        <p:nvSpPr>
          <p:cNvPr id="6" name="Footer Placeholder 5">
            <a:extLst>
              <a:ext uri="{FF2B5EF4-FFF2-40B4-BE49-F238E27FC236}">
                <a16:creationId xmlns:a16="http://schemas.microsoft.com/office/drawing/2014/main" id="{9CB95C62-CA17-49E4-B2C7-0EA5DBBA79E7}"/>
              </a:ext>
            </a:extLst>
          </p:cNvPr>
          <p:cNvSpPr>
            <a:spLocks noGrp="1"/>
          </p:cNvSpPr>
          <p:nvPr>
            <p:ph type="ftr" sz="quarter" idx="12"/>
          </p:nvPr>
        </p:nvSpPr>
        <p:spPr/>
        <p:txBody>
          <a:bodyPr/>
          <a:lstStyle/>
          <a:p>
            <a:r>
              <a:rPr lang="en-US" altLang="en-US"/>
              <a:t>Chuong 7 Cac phep dinh vi dia chi</a:t>
            </a:r>
          </a:p>
        </p:txBody>
      </p:sp>
      <p:sp>
        <p:nvSpPr>
          <p:cNvPr id="45058" name="Rectangle 2">
            <a:extLst>
              <a:ext uri="{FF2B5EF4-FFF2-40B4-BE49-F238E27FC236}">
                <a16:creationId xmlns:a16="http://schemas.microsoft.com/office/drawing/2014/main" id="{E3E96009-0640-4029-9D29-F0C0C8A2FF98}"/>
              </a:ext>
            </a:extLst>
          </p:cNvPr>
          <p:cNvSpPr>
            <a:spLocks noGrp="1" noChangeArrowheads="1"/>
          </p:cNvSpPr>
          <p:nvPr>
            <p:ph type="title"/>
          </p:nvPr>
        </p:nvSpPr>
        <p:spPr>
          <a:xfrm>
            <a:off x="457200" y="228600"/>
            <a:ext cx="5791200" cy="914400"/>
          </a:xfrm>
        </p:spPr>
        <p:txBody>
          <a:bodyPr/>
          <a:lstStyle/>
          <a:p>
            <a:r>
              <a:rPr lang="en-US" altLang="en-US"/>
              <a:t>SUMMARY</a:t>
            </a:r>
          </a:p>
        </p:txBody>
      </p:sp>
      <p:sp>
        <p:nvSpPr>
          <p:cNvPr id="45059" name="Rectangle 3">
            <a:extLst>
              <a:ext uri="{FF2B5EF4-FFF2-40B4-BE49-F238E27FC236}">
                <a16:creationId xmlns:a16="http://schemas.microsoft.com/office/drawing/2014/main" id="{962325C8-6DF9-49B4-AFFC-55964A43B5D7}"/>
              </a:ext>
            </a:extLst>
          </p:cNvPr>
          <p:cNvSpPr>
            <a:spLocks noGrp="1" noChangeArrowheads="1"/>
          </p:cNvSpPr>
          <p:nvPr>
            <p:ph type="body" idx="1"/>
          </p:nvPr>
        </p:nvSpPr>
        <p:spPr>
          <a:xfrm>
            <a:off x="533400" y="1066800"/>
            <a:ext cx="8229600" cy="4533900"/>
          </a:xfrm>
        </p:spPr>
        <p:txBody>
          <a:bodyPr/>
          <a:lstStyle/>
          <a:p>
            <a:pPr>
              <a:lnSpc>
                <a:spcPct val="90000"/>
              </a:lnSpc>
            </a:pPr>
            <a:r>
              <a:rPr lang="en-US" altLang="en-US" sz="2400">
                <a:latin typeface="VNI-Times" pitchFamily="2" charset="0"/>
              </a:rPr>
              <a:t>Duøng DEBUG ñeå hôïp dòch vaø chaïy chöông trình sau :</a:t>
            </a:r>
            <a:br>
              <a:rPr lang="en-US" altLang="en-US" sz="2400">
                <a:latin typeface="VNI-Times" pitchFamily="2" charset="0"/>
              </a:rPr>
            </a:br>
            <a:r>
              <a:rPr lang="en-US" altLang="en-US" sz="2400">
                <a:latin typeface="VNI-Times" pitchFamily="2" charset="0"/>
              </a:rPr>
              <a:t>Cheùp 3 soá nguyeân kieåu Word ôû ñòa chæ 0120h vaøo ñòa chæ 0130h.</a:t>
            </a:r>
          </a:p>
          <a:p>
            <a:pPr>
              <a:lnSpc>
                <a:spcPct val="90000"/>
              </a:lnSpc>
            </a:pPr>
            <a:r>
              <a:rPr lang="en-US" altLang="en-US" sz="2400">
                <a:latin typeface="VNI-Times" pitchFamily="2" charset="0"/>
              </a:rPr>
              <a:t>Cho bieát giaù trò cuûa AX sau khi caùc leänh sau ñöôïc thöïc thi :</a:t>
            </a:r>
            <a:br>
              <a:rPr lang="en-US" altLang="en-US" sz="2400">
                <a:latin typeface="VNI-Times" pitchFamily="2" charset="0"/>
              </a:rPr>
            </a:br>
            <a:endParaRPr lang="en-US" altLang="en-US" sz="2400">
              <a:latin typeface="VNI-Times" pitchFamily="2" charset="0"/>
            </a:endParaRPr>
          </a:p>
          <a:p>
            <a:pPr>
              <a:lnSpc>
                <a:spcPct val="90000"/>
              </a:lnSpc>
              <a:buFont typeface="Wingdings" panose="05000000000000000000" pitchFamily="2" charset="2"/>
              <a:buNone/>
            </a:pPr>
            <a:r>
              <a:rPr lang="en-US" altLang="en-US" sz="2400">
                <a:latin typeface="VNI-Times" pitchFamily="2" charset="0"/>
              </a:rPr>
              <a:t>   MOV AX, ARRAY1</a:t>
            </a:r>
            <a:br>
              <a:rPr lang="en-US" altLang="en-US" sz="2400">
                <a:latin typeface="VNI-Times" pitchFamily="2" charset="0"/>
              </a:rPr>
            </a:br>
            <a:r>
              <a:rPr lang="en-US" altLang="en-US" sz="2400">
                <a:latin typeface="VNI-Times" pitchFamily="2" charset="0"/>
              </a:rPr>
              <a:t>INC   AX</a:t>
            </a:r>
            <a:br>
              <a:rPr lang="en-US" altLang="en-US" sz="2400">
                <a:latin typeface="VNI-Times" pitchFamily="2" charset="0"/>
              </a:rPr>
            </a:br>
            <a:r>
              <a:rPr lang="en-US" altLang="en-US" sz="2400">
                <a:latin typeface="VNI-Times" pitchFamily="2" charset="0"/>
              </a:rPr>
              <a:t>ADD  AH, 1</a:t>
            </a:r>
            <a:br>
              <a:rPr lang="en-US" altLang="en-US" sz="2400">
                <a:latin typeface="VNI-Times" pitchFamily="2" charset="0"/>
              </a:rPr>
            </a:br>
            <a:r>
              <a:rPr lang="en-US" altLang="en-US" sz="2400">
                <a:latin typeface="VNI-Times" pitchFamily="2" charset="0"/>
              </a:rPr>
              <a:t>SUB AX, ARRAY1</a:t>
            </a:r>
            <a:br>
              <a:rPr lang="en-US" altLang="en-US" sz="2400">
                <a:latin typeface="VNI-Times" pitchFamily="2" charset="0"/>
              </a:rPr>
            </a:br>
            <a:r>
              <a:rPr lang="en-US" altLang="en-US" sz="2400">
                <a:latin typeface="VNI-Times" pitchFamily="2" charset="0"/>
              </a:rPr>
              <a:t>……</a:t>
            </a:r>
          </a:p>
          <a:p>
            <a:pPr>
              <a:lnSpc>
                <a:spcPct val="90000"/>
              </a:lnSpc>
              <a:buFont typeface="Wingdings" panose="05000000000000000000" pitchFamily="2" charset="2"/>
              <a:buNone/>
            </a:pPr>
            <a:r>
              <a:rPr lang="en-US" altLang="en-US" sz="2400">
                <a:latin typeface="VNI-Times" pitchFamily="2" charset="0"/>
              </a:rPr>
              <a:t>   ARRAY1 DW  10h, 20h </a:t>
            </a:r>
          </a:p>
          <a:p>
            <a:pPr>
              <a:lnSpc>
                <a:spcPct val="90000"/>
              </a:lnSpc>
            </a:pPr>
            <a:endParaRPr lang="en-US" altLang="en-US" sz="2400">
              <a:latin typeface="VNI-Times" pitchFamily="2" charset="0"/>
            </a:endParaRPr>
          </a:p>
          <a:p>
            <a:pPr>
              <a:lnSpc>
                <a:spcPct val="90000"/>
              </a:lnSpc>
            </a:pPr>
            <a:endParaRPr lang="en-US" altLang="en-US" sz="2400">
              <a:latin typeface="VNI-Times" pitchFamily="2" charset="0"/>
            </a:endParaRPr>
          </a:p>
        </p:txBody>
      </p:sp>
    </p:spTree>
  </p:cSld>
  <p:clrMapOvr>
    <a:masterClrMapping/>
  </p:clrMapOvr>
  <p:transition spd="slow">
    <p:wheel spokes="8"/>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93E5695-2180-42F8-AB2E-03A2629D63F8}"/>
              </a:ext>
            </a:extLst>
          </p:cNvPr>
          <p:cNvSpPr>
            <a:spLocks noGrp="1"/>
          </p:cNvSpPr>
          <p:nvPr>
            <p:ph type="sldNum" sz="quarter" idx="10"/>
          </p:nvPr>
        </p:nvSpPr>
        <p:spPr/>
        <p:txBody>
          <a:bodyPr/>
          <a:lstStyle/>
          <a:p>
            <a:fld id="{EEDA6699-C271-4061-A3B1-CA96F729B29C}" type="slidenum">
              <a:rPr lang="en-US" altLang="en-US"/>
              <a:pPr/>
              <a:t>38</a:t>
            </a:fld>
            <a:endParaRPr lang="en-US" altLang="en-US"/>
          </a:p>
        </p:txBody>
      </p:sp>
      <p:sp>
        <p:nvSpPr>
          <p:cNvPr id="6" name="Date Placeholder 4">
            <a:extLst>
              <a:ext uri="{FF2B5EF4-FFF2-40B4-BE49-F238E27FC236}">
                <a16:creationId xmlns:a16="http://schemas.microsoft.com/office/drawing/2014/main" id="{AF00096F-36E8-4544-AEF9-F4E83C66E533}"/>
              </a:ext>
            </a:extLst>
          </p:cNvPr>
          <p:cNvSpPr>
            <a:spLocks noGrp="1"/>
          </p:cNvSpPr>
          <p:nvPr>
            <p:ph type="dt" sz="half" idx="11"/>
          </p:nvPr>
        </p:nvSpPr>
        <p:spPr/>
        <p:txBody>
          <a:bodyPr/>
          <a:lstStyle/>
          <a:p>
            <a:fld id="{ED50922E-B24A-40F0-BAC4-FE57828F15B3}" type="datetime1">
              <a:rPr lang="en-US" altLang="en-US"/>
              <a:pPr/>
              <a:t>10/8/2021</a:t>
            </a:fld>
            <a:endParaRPr lang="en-US" altLang="en-US"/>
          </a:p>
        </p:txBody>
      </p:sp>
      <p:sp>
        <p:nvSpPr>
          <p:cNvPr id="7" name="Footer Placeholder 5">
            <a:extLst>
              <a:ext uri="{FF2B5EF4-FFF2-40B4-BE49-F238E27FC236}">
                <a16:creationId xmlns:a16="http://schemas.microsoft.com/office/drawing/2014/main" id="{1FA8B1BC-3F1E-4626-81F5-01EA17ED3A2E}"/>
              </a:ext>
            </a:extLst>
          </p:cNvPr>
          <p:cNvSpPr>
            <a:spLocks noGrp="1"/>
          </p:cNvSpPr>
          <p:nvPr>
            <p:ph type="ftr" sz="quarter" idx="12"/>
          </p:nvPr>
        </p:nvSpPr>
        <p:spPr/>
        <p:txBody>
          <a:bodyPr/>
          <a:lstStyle/>
          <a:p>
            <a:r>
              <a:rPr lang="en-US" altLang="en-US"/>
              <a:t>Chuong 7 Cac phep dinh vi dia chi</a:t>
            </a:r>
          </a:p>
        </p:txBody>
      </p:sp>
      <p:sp>
        <p:nvSpPr>
          <p:cNvPr id="46082" name="Rectangle 2">
            <a:extLst>
              <a:ext uri="{FF2B5EF4-FFF2-40B4-BE49-F238E27FC236}">
                <a16:creationId xmlns:a16="http://schemas.microsoft.com/office/drawing/2014/main" id="{2BD35D17-C849-4145-B20A-50365CF2C488}"/>
              </a:ext>
            </a:extLst>
          </p:cNvPr>
          <p:cNvSpPr>
            <a:spLocks noGrp="1" noChangeArrowheads="1"/>
          </p:cNvSpPr>
          <p:nvPr>
            <p:ph type="title"/>
          </p:nvPr>
        </p:nvSpPr>
        <p:spPr>
          <a:xfrm>
            <a:off x="1981200" y="0"/>
            <a:ext cx="5791200" cy="914400"/>
          </a:xfrm>
        </p:spPr>
        <p:txBody>
          <a:bodyPr/>
          <a:lstStyle/>
          <a:p>
            <a:r>
              <a:rPr lang="en-US" altLang="en-US"/>
              <a:t>SUMMARY</a:t>
            </a:r>
          </a:p>
        </p:txBody>
      </p:sp>
      <p:sp>
        <p:nvSpPr>
          <p:cNvPr id="46083" name="Rectangle 3">
            <a:extLst>
              <a:ext uri="{FF2B5EF4-FFF2-40B4-BE49-F238E27FC236}">
                <a16:creationId xmlns:a16="http://schemas.microsoft.com/office/drawing/2014/main" id="{2434936D-6ECC-4238-9165-E350DCF23B82}"/>
              </a:ext>
            </a:extLst>
          </p:cNvPr>
          <p:cNvSpPr>
            <a:spLocks noGrp="1" noChangeArrowheads="1"/>
          </p:cNvSpPr>
          <p:nvPr>
            <p:ph type="body" idx="1"/>
          </p:nvPr>
        </p:nvSpPr>
        <p:spPr>
          <a:xfrm>
            <a:off x="0" y="762000"/>
            <a:ext cx="8763000" cy="1524000"/>
          </a:xfrm>
        </p:spPr>
        <p:txBody>
          <a:bodyPr/>
          <a:lstStyle/>
          <a:p>
            <a:r>
              <a:rPr lang="en-US" altLang="en-US" sz="2800">
                <a:latin typeface="VNI-Times" pitchFamily="2" charset="0"/>
              </a:rPr>
              <a:t>Giả  söû bieán VAL1 ôû ñòa chæ offset 0120h vaø PTR1 ôû ñòa chæ 0122h. Cho bieát giaù trò cuûa caùc thanh ghi AX, BX khi moãi leänh sau ñöôïc thöïc thi : </a:t>
            </a:r>
          </a:p>
        </p:txBody>
      </p:sp>
      <p:sp>
        <p:nvSpPr>
          <p:cNvPr id="46084" name="Rectangle 4">
            <a:extLst>
              <a:ext uri="{FF2B5EF4-FFF2-40B4-BE49-F238E27FC236}">
                <a16:creationId xmlns:a16="http://schemas.microsoft.com/office/drawing/2014/main" id="{5404A223-F055-4F4D-9BA1-7BE6AA94199C}"/>
              </a:ext>
            </a:extLst>
          </p:cNvPr>
          <p:cNvSpPr>
            <a:spLocks noChangeArrowheads="1"/>
          </p:cNvSpPr>
          <p:nvPr/>
        </p:nvSpPr>
        <p:spPr bwMode="auto">
          <a:xfrm>
            <a:off x="381000" y="2209800"/>
            <a:ext cx="6400800" cy="441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.CODE</a:t>
            </a:r>
          </a:p>
          <a:p>
            <a:r>
              <a:rPr lang="en-US" altLang="en-US" sz="2000" b="1"/>
              <a:t>  MOV AX, @DATA</a:t>
            </a:r>
          </a:p>
          <a:p>
            <a:r>
              <a:rPr lang="en-US" altLang="en-US" sz="2000" b="1"/>
              <a:t>MOV DS, AX</a:t>
            </a:r>
          </a:p>
          <a:p>
            <a:r>
              <a:rPr lang="en-US" altLang="en-US" sz="2000" b="1"/>
              <a:t>MOV AX, 0</a:t>
            </a:r>
          </a:p>
          <a:p>
            <a:r>
              <a:rPr lang="en-US" altLang="en-US" sz="2000" b="1"/>
              <a:t>MOV AL, BYTE  PTR  VAL1   ; AX = ?</a:t>
            </a:r>
          </a:p>
          <a:p>
            <a:r>
              <a:rPr lang="en-US" altLang="en-US" sz="2000" b="1"/>
              <a:t>MOV BX, PTR1                        ; BX = ?</a:t>
            </a:r>
          </a:p>
          <a:p>
            <a:r>
              <a:rPr lang="en-US" altLang="en-US" sz="2000" b="1"/>
              <a:t>XCHG AX, BX                          ; BX = ?</a:t>
            </a:r>
          </a:p>
          <a:p>
            <a:r>
              <a:rPr lang="en-US" altLang="en-US" sz="2000" b="1"/>
              <a:t>SUB AL,2                                 ; AX = ?</a:t>
            </a:r>
          </a:p>
          <a:p>
            <a:r>
              <a:rPr lang="en-US" altLang="en-US" sz="2000" b="1"/>
              <a:t>MOV AX, PTR2                        ; AX = ?</a:t>
            </a:r>
          </a:p>
          <a:p>
            <a:r>
              <a:rPr lang="en-US" altLang="en-US" sz="2000" b="1"/>
              <a:t>.DATA</a:t>
            </a:r>
          </a:p>
          <a:p>
            <a:r>
              <a:rPr lang="en-US" altLang="en-US" sz="2000" b="1"/>
              <a:t>   VAL1  DW 3Ah</a:t>
            </a:r>
          </a:p>
          <a:p>
            <a:r>
              <a:rPr lang="en-US" altLang="en-US" sz="2000" b="1"/>
              <a:t>   PTR1 DW  VAL1 </a:t>
            </a:r>
          </a:p>
          <a:p>
            <a:r>
              <a:rPr lang="en-US" altLang="en-US" sz="2000" b="1"/>
              <a:t>   PTR2  DW  PTR1</a:t>
            </a:r>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906179EF-FF4C-4FCE-AC94-D8A264270A74}"/>
              </a:ext>
            </a:extLst>
          </p:cNvPr>
          <p:cNvSpPr>
            <a:spLocks noGrp="1"/>
          </p:cNvSpPr>
          <p:nvPr>
            <p:ph type="sldNum" sz="quarter" idx="10"/>
          </p:nvPr>
        </p:nvSpPr>
        <p:spPr/>
        <p:txBody>
          <a:bodyPr/>
          <a:lstStyle/>
          <a:p>
            <a:fld id="{F0772A38-8A64-4100-B0A3-37CFBAACADC9}" type="slidenum">
              <a:rPr lang="en-US" altLang="en-US"/>
              <a:pPr/>
              <a:t>39</a:t>
            </a:fld>
            <a:endParaRPr lang="en-US" altLang="en-US"/>
          </a:p>
        </p:txBody>
      </p:sp>
      <p:sp>
        <p:nvSpPr>
          <p:cNvPr id="4" name="Date Placeholder 4">
            <a:extLst>
              <a:ext uri="{FF2B5EF4-FFF2-40B4-BE49-F238E27FC236}">
                <a16:creationId xmlns:a16="http://schemas.microsoft.com/office/drawing/2014/main" id="{146E9409-2441-4E01-BA52-4AF2CC5285A2}"/>
              </a:ext>
            </a:extLst>
          </p:cNvPr>
          <p:cNvSpPr>
            <a:spLocks noGrp="1"/>
          </p:cNvSpPr>
          <p:nvPr>
            <p:ph type="dt" sz="half" idx="11"/>
          </p:nvPr>
        </p:nvSpPr>
        <p:spPr/>
        <p:txBody>
          <a:bodyPr/>
          <a:lstStyle/>
          <a:p>
            <a:fld id="{5B58A1B1-196C-4E45-802C-38A7660E3997}" type="datetime1">
              <a:rPr lang="en-US" altLang="en-US"/>
              <a:pPr/>
              <a:t>10/8/2021</a:t>
            </a:fld>
            <a:endParaRPr lang="en-US" altLang="en-US"/>
          </a:p>
        </p:txBody>
      </p:sp>
      <p:sp>
        <p:nvSpPr>
          <p:cNvPr id="5" name="Footer Placeholder 5">
            <a:extLst>
              <a:ext uri="{FF2B5EF4-FFF2-40B4-BE49-F238E27FC236}">
                <a16:creationId xmlns:a16="http://schemas.microsoft.com/office/drawing/2014/main" id="{0D8974FB-72EC-4C35-A406-C0535D1E9D66}"/>
              </a:ext>
            </a:extLst>
          </p:cNvPr>
          <p:cNvSpPr>
            <a:spLocks noGrp="1"/>
          </p:cNvSpPr>
          <p:nvPr>
            <p:ph type="ftr" sz="quarter" idx="12"/>
          </p:nvPr>
        </p:nvSpPr>
        <p:spPr/>
        <p:txBody>
          <a:bodyPr/>
          <a:lstStyle/>
          <a:p>
            <a:r>
              <a:rPr lang="en-US" altLang="en-US"/>
              <a:t>Chuong 7 Cac phep dinh vi dia chi</a:t>
            </a:r>
          </a:p>
        </p:txBody>
      </p:sp>
      <p:sp>
        <p:nvSpPr>
          <p:cNvPr id="47108" name="Text Box 4">
            <a:extLst>
              <a:ext uri="{FF2B5EF4-FFF2-40B4-BE49-F238E27FC236}">
                <a16:creationId xmlns:a16="http://schemas.microsoft.com/office/drawing/2014/main" id="{67DF8532-E439-41D6-B699-775FEE1772A4}"/>
              </a:ext>
            </a:extLst>
          </p:cNvPr>
          <p:cNvSpPr txBox="1">
            <a:spLocks noChangeArrowheads="1"/>
          </p:cNvSpPr>
          <p:nvPr/>
        </p:nvSpPr>
        <p:spPr bwMode="auto">
          <a:xfrm>
            <a:off x="304800" y="254000"/>
            <a:ext cx="830580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Cho bieát giaù trò cuûa caùc thanh ghi ôû beân phaûi, khi moãi leänh cuûa ñoaïn chöông trình sau ñöôïc thöïc thi. Giaû söû FIRST ôû offset 0H</a:t>
            </a:r>
          </a:p>
          <a:p>
            <a:pPr>
              <a:spcBef>
                <a:spcPct val="50000"/>
              </a:spcBef>
            </a:pPr>
            <a:r>
              <a:rPr lang="en-US" altLang="en-US" sz="2400" b="1">
                <a:latin typeface="VNI-Aptima" pitchFamily="2" charset="0"/>
              </a:rPr>
              <a:t>MOV AL, BYTE  PTR  FIRST+1                         ; AL =</a:t>
            </a:r>
          </a:p>
          <a:p>
            <a:pPr>
              <a:spcBef>
                <a:spcPct val="50000"/>
              </a:spcBef>
            </a:pPr>
            <a:r>
              <a:rPr lang="en-US" altLang="en-US" sz="2400" b="1"/>
              <a:t>MOV  BX, WORD  PTR  SECOND+2             ; BX =</a:t>
            </a:r>
          </a:p>
          <a:p>
            <a:pPr>
              <a:spcBef>
                <a:spcPct val="50000"/>
              </a:spcBef>
            </a:pPr>
            <a:r>
              <a:rPr lang="en-US" altLang="en-US" sz="2400" b="1"/>
              <a:t>MOV DX, OFFSET  FIRST + 2                       ; DX  =</a:t>
            </a:r>
          </a:p>
          <a:p>
            <a:pPr>
              <a:spcBef>
                <a:spcPct val="50000"/>
              </a:spcBef>
            </a:pPr>
            <a:r>
              <a:rPr lang="en-US" altLang="en-US" sz="2400" b="1"/>
              <a:t>MOV AX, 4C00H</a:t>
            </a:r>
          </a:p>
          <a:p>
            <a:pPr>
              <a:spcBef>
                <a:spcPct val="50000"/>
              </a:spcBef>
            </a:pPr>
            <a:r>
              <a:rPr lang="en-US" altLang="en-US" sz="2400" b="1"/>
              <a:t>INT 21H</a:t>
            </a:r>
          </a:p>
          <a:p>
            <a:pPr>
              <a:spcBef>
                <a:spcPct val="50000"/>
              </a:spcBef>
            </a:pPr>
            <a:r>
              <a:rPr lang="en-US" altLang="en-US" sz="2400" b="1"/>
              <a:t>…….</a:t>
            </a:r>
          </a:p>
          <a:p>
            <a:pPr>
              <a:spcBef>
                <a:spcPct val="50000"/>
              </a:spcBef>
            </a:pPr>
            <a:r>
              <a:rPr lang="en-US" altLang="en-US" sz="2400" b="1"/>
              <a:t>FIRST  DW  1234h</a:t>
            </a:r>
          </a:p>
          <a:p>
            <a:pPr>
              <a:spcBef>
                <a:spcPct val="50000"/>
              </a:spcBef>
            </a:pPr>
            <a:r>
              <a:rPr lang="en-US" altLang="en-US" sz="2400" b="1"/>
              <a:t>SECOND  DW  16385</a:t>
            </a:r>
          </a:p>
          <a:p>
            <a:pPr>
              <a:spcBef>
                <a:spcPct val="50000"/>
              </a:spcBef>
            </a:pPr>
            <a:r>
              <a:rPr lang="en-US" altLang="en-US" sz="2400" b="1"/>
              <a:t>THIRD  DB  10,20,30,40</a:t>
            </a:r>
          </a:p>
          <a:p>
            <a:pPr>
              <a:spcBef>
                <a:spcPct val="50000"/>
              </a:spcBef>
            </a:pPr>
            <a:endParaRPr lang="en-US" altLang="en-US" sz="2400" b="1">
              <a:latin typeface="VNI-Aptima" pitchFamily="2" charset="0"/>
            </a:endParaRPr>
          </a:p>
        </p:txBody>
      </p:sp>
    </p:spTree>
  </p:cSld>
  <p:clrMapOvr>
    <a:masterClrMapping/>
  </p:clrMapOvr>
  <p:transition spd="slow">
    <p:whee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a:extLst>
              <a:ext uri="{FF2B5EF4-FFF2-40B4-BE49-F238E27FC236}">
                <a16:creationId xmlns:a16="http://schemas.microsoft.com/office/drawing/2014/main" id="{673495FD-FA26-4A91-A186-CEA48E4FAC79}"/>
              </a:ext>
            </a:extLst>
          </p:cNvPr>
          <p:cNvSpPr>
            <a:spLocks noGrp="1"/>
          </p:cNvSpPr>
          <p:nvPr>
            <p:ph type="sldNum" sz="quarter" idx="10"/>
          </p:nvPr>
        </p:nvSpPr>
        <p:spPr/>
        <p:txBody>
          <a:bodyPr/>
          <a:lstStyle/>
          <a:p>
            <a:fld id="{E726F523-BB3F-43E8-9470-FE9CA4BA23D0}" type="slidenum">
              <a:rPr lang="en-US" altLang="en-US"/>
              <a:pPr/>
              <a:t>4</a:t>
            </a:fld>
            <a:endParaRPr lang="en-US" altLang="en-US"/>
          </a:p>
        </p:txBody>
      </p:sp>
      <p:sp>
        <p:nvSpPr>
          <p:cNvPr id="22" name="Date Placeholder 4">
            <a:extLst>
              <a:ext uri="{FF2B5EF4-FFF2-40B4-BE49-F238E27FC236}">
                <a16:creationId xmlns:a16="http://schemas.microsoft.com/office/drawing/2014/main" id="{4DB019C0-944C-4A28-8B9A-EADF8D453EB8}"/>
              </a:ext>
            </a:extLst>
          </p:cNvPr>
          <p:cNvSpPr>
            <a:spLocks noGrp="1"/>
          </p:cNvSpPr>
          <p:nvPr>
            <p:ph type="dt" sz="half" idx="11"/>
          </p:nvPr>
        </p:nvSpPr>
        <p:spPr/>
        <p:txBody>
          <a:bodyPr/>
          <a:lstStyle/>
          <a:p>
            <a:fld id="{34AFB56A-17E2-456D-99A7-FE0DEC309118}" type="datetime1">
              <a:rPr lang="en-US" altLang="en-US"/>
              <a:pPr/>
              <a:t>10/8/2021</a:t>
            </a:fld>
            <a:endParaRPr lang="en-US" altLang="en-US"/>
          </a:p>
        </p:txBody>
      </p:sp>
      <p:sp>
        <p:nvSpPr>
          <p:cNvPr id="23" name="Footer Placeholder 5">
            <a:extLst>
              <a:ext uri="{FF2B5EF4-FFF2-40B4-BE49-F238E27FC236}">
                <a16:creationId xmlns:a16="http://schemas.microsoft.com/office/drawing/2014/main" id="{6DE1E0EB-3B1C-4382-A3A2-CE363ED0655D}"/>
              </a:ext>
            </a:extLst>
          </p:cNvPr>
          <p:cNvSpPr>
            <a:spLocks noGrp="1"/>
          </p:cNvSpPr>
          <p:nvPr>
            <p:ph type="ftr" sz="quarter" idx="12"/>
          </p:nvPr>
        </p:nvSpPr>
        <p:spPr/>
        <p:txBody>
          <a:bodyPr/>
          <a:lstStyle/>
          <a:p>
            <a:r>
              <a:rPr lang="en-US" altLang="en-US"/>
              <a:t>Chuong 7 Cac phep dinh vi dia chi</a:t>
            </a:r>
          </a:p>
        </p:txBody>
      </p:sp>
      <p:sp>
        <p:nvSpPr>
          <p:cNvPr id="18434" name="Rectangle 2">
            <a:extLst>
              <a:ext uri="{FF2B5EF4-FFF2-40B4-BE49-F238E27FC236}">
                <a16:creationId xmlns:a16="http://schemas.microsoft.com/office/drawing/2014/main" id="{09544AAB-E89C-4FFC-8169-9E1D2210E659}"/>
              </a:ext>
            </a:extLst>
          </p:cNvPr>
          <p:cNvSpPr>
            <a:spLocks noGrp="1" noChangeArrowheads="1"/>
          </p:cNvSpPr>
          <p:nvPr>
            <p:ph type="title"/>
          </p:nvPr>
        </p:nvSpPr>
        <p:spPr>
          <a:xfrm>
            <a:off x="1295400" y="381000"/>
            <a:ext cx="6096000" cy="762000"/>
          </a:xfrm>
        </p:spPr>
        <p:txBody>
          <a:bodyPr/>
          <a:lstStyle/>
          <a:p>
            <a:r>
              <a:rPr lang="en-US" altLang="en-US" sz="3600" b="1">
                <a:latin typeface="VNI-Times" pitchFamily="2" charset="0"/>
              </a:rPr>
              <a:t>Toaùn töû  logic</a:t>
            </a:r>
          </a:p>
        </p:txBody>
      </p:sp>
      <p:graphicFrame>
        <p:nvGraphicFramePr>
          <p:cNvPr id="18557" name="Group 125">
            <a:extLst>
              <a:ext uri="{FF2B5EF4-FFF2-40B4-BE49-F238E27FC236}">
                <a16:creationId xmlns:a16="http://schemas.microsoft.com/office/drawing/2014/main" id="{94A145C9-F649-4928-97EB-FE410B9E51C6}"/>
              </a:ext>
            </a:extLst>
          </p:cNvPr>
          <p:cNvGraphicFramePr>
            <a:graphicFrameLocks noGrp="1"/>
          </p:cNvGraphicFramePr>
          <p:nvPr>
            <p:ph idx="1"/>
          </p:nvPr>
        </p:nvGraphicFramePr>
        <p:xfrm>
          <a:off x="609600" y="1905000"/>
          <a:ext cx="8229600" cy="2136775"/>
        </p:xfrm>
        <a:graphic>
          <a:graphicData uri="http://schemas.openxmlformats.org/drawingml/2006/table">
            <a:tbl>
              <a:tblPr/>
              <a:tblGrid>
                <a:gridCol w="4114800">
                  <a:extLst>
                    <a:ext uri="{9D8B030D-6E8A-4147-A177-3AD203B41FA5}">
                      <a16:colId xmlns:a16="http://schemas.microsoft.com/office/drawing/2014/main" val="4222955036"/>
                    </a:ext>
                  </a:extLst>
                </a:gridCol>
                <a:gridCol w="4114800">
                  <a:extLst>
                    <a:ext uri="{9D8B030D-6E8A-4147-A177-3AD203B41FA5}">
                      <a16:colId xmlns:a16="http://schemas.microsoft.com/office/drawing/2014/main" val="1635020871"/>
                    </a:ext>
                  </a:extLst>
                </a:gridCol>
              </a:tblGrid>
              <a:tr h="51435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Not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Not expression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3342397"/>
                  </a:ext>
                </a:extLst>
              </a:tr>
              <a:tr h="55245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Exp1  and  exp2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8317220"/>
                  </a:ext>
                </a:extLst>
              </a:tr>
              <a:tr h="4572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Exp1  or  exp2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0054495"/>
                  </a:ext>
                </a:extLst>
              </a:tr>
              <a:tr h="5492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Xor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Exp1 xor  exp2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4359689"/>
                  </a:ext>
                </a:extLst>
              </a:tr>
            </a:tbl>
          </a:graphicData>
        </a:graphic>
      </p:graphicFrame>
      <p:sp>
        <p:nvSpPr>
          <p:cNvPr id="18558" name="Text Box 126">
            <a:extLst>
              <a:ext uri="{FF2B5EF4-FFF2-40B4-BE49-F238E27FC236}">
                <a16:creationId xmlns:a16="http://schemas.microsoft.com/office/drawing/2014/main" id="{8B20B348-E93E-4B05-B0CE-C49BE4D15164}"/>
              </a:ext>
            </a:extLst>
          </p:cNvPr>
          <p:cNvSpPr txBox="1">
            <a:spLocks noChangeArrowheads="1"/>
          </p:cNvSpPr>
          <p:nvPr/>
        </p:nvSpPr>
        <p:spPr bwMode="auto">
          <a:xfrm>
            <a:off x="609600" y="4419600"/>
            <a:ext cx="8153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Ex : MOV AH , 8 OR 4 AND 2 </a:t>
            </a:r>
          </a:p>
          <a:p>
            <a:pPr>
              <a:spcBef>
                <a:spcPct val="50000"/>
              </a:spcBef>
            </a:pPr>
            <a:r>
              <a:rPr lang="en-US" altLang="en-US" sz="2000" b="1"/>
              <a:t>MOV AL, NOT (20 XOR 0011100B)</a:t>
            </a:r>
          </a:p>
        </p:txBody>
      </p:sp>
    </p:spTree>
  </p:cSld>
  <p:clrMapOvr>
    <a:masterClrMapping/>
  </p:clrMapOvr>
  <p:transition spd="med">
    <p:cover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39F29EB-6FEB-4DD1-AB12-9F93F9B4FB7B}"/>
              </a:ext>
            </a:extLst>
          </p:cNvPr>
          <p:cNvSpPr>
            <a:spLocks noGrp="1"/>
          </p:cNvSpPr>
          <p:nvPr>
            <p:ph type="sldNum" sz="quarter" idx="10"/>
          </p:nvPr>
        </p:nvSpPr>
        <p:spPr/>
        <p:txBody>
          <a:bodyPr/>
          <a:lstStyle/>
          <a:p>
            <a:fld id="{3B16EAC7-EF75-46A7-87DC-942F2E23D79B}" type="slidenum">
              <a:rPr lang="en-US" altLang="en-US"/>
              <a:pPr/>
              <a:t>40</a:t>
            </a:fld>
            <a:endParaRPr lang="en-US" altLang="en-US"/>
          </a:p>
        </p:txBody>
      </p:sp>
      <p:sp>
        <p:nvSpPr>
          <p:cNvPr id="6" name="Date Placeholder 4">
            <a:extLst>
              <a:ext uri="{FF2B5EF4-FFF2-40B4-BE49-F238E27FC236}">
                <a16:creationId xmlns:a16="http://schemas.microsoft.com/office/drawing/2014/main" id="{402B1225-F6BC-4AA5-BCBA-039F13A867E9}"/>
              </a:ext>
            </a:extLst>
          </p:cNvPr>
          <p:cNvSpPr>
            <a:spLocks noGrp="1"/>
          </p:cNvSpPr>
          <p:nvPr>
            <p:ph type="dt" sz="half" idx="11"/>
          </p:nvPr>
        </p:nvSpPr>
        <p:spPr/>
        <p:txBody>
          <a:bodyPr/>
          <a:lstStyle/>
          <a:p>
            <a:fld id="{EA975545-926B-4341-9787-0DB77C695C47}" type="datetime1">
              <a:rPr lang="en-US" altLang="en-US"/>
              <a:pPr/>
              <a:t>10/8/2021</a:t>
            </a:fld>
            <a:endParaRPr lang="en-US" altLang="en-US"/>
          </a:p>
        </p:txBody>
      </p:sp>
      <p:sp>
        <p:nvSpPr>
          <p:cNvPr id="7" name="Footer Placeholder 5">
            <a:extLst>
              <a:ext uri="{FF2B5EF4-FFF2-40B4-BE49-F238E27FC236}">
                <a16:creationId xmlns:a16="http://schemas.microsoft.com/office/drawing/2014/main" id="{73DFDEE7-A234-471A-A460-19679DF1DEB1}"/>
              </a:ext>
            </a:extLst>
          </p:cNvPr>
          <p:cNvSpPr>
            <a:spLocks noGrp="1"/>
          </p:cNvSpPr>
          <p:nvPr>
            <p:ph type="ftr" sz="quarter" idx="12"/>
          </p:nvPr>
        </p:nvSpPr>
        <p:spPr/>
        <p:txBody>
          <a:bodyPr/>
          <a:lstStyle/>
          <a:p>
            <a:r>
              <a:rPr lang="en-US" altLang="en-US"/>
              <a:t>Chuong 7 Cac phep dinh vi dia chi</a:t>
            </a:r>
          </a:p>
        </p:txBody>
      </p:sp>
      <p:sp>
        <p:nvSpPr>
          <p:cNvPr id="48130" name="Rectangle 2">
            <a:extLst>
              <a:ext uri="{FF2B5EF4-FFF2-40B4-BE49-F238E27FC236}">
                <a16:creationId xmlns:a16="http://schemas.microsoft.com/office/drawing/2014/main" id="{F917EE82-13E9-41F5-BC1C-74AEAC84FF1D}"/>
              </a:ext>
            </a:extLst>
          </p:cNvPr>
          <p:cNvSpPr>
            <a:spLocks noGrp="1" noChangeArrowheads="1"/>
          </p:cNvSpPr>
          <p:nvPr>
            <p:ph type="title"/>
          </p:nvPr>
        </p:nvSpPr>
        <p:spPr>
          <a:xfrm>
            <a:off x="457200" y="274638"/>
            <a:ext cx="8229600" cy="639762"/>
          </a:xfrm>
        </p:spPr>
        <p:txBody>
          <a:bodyPr/>
          <a:lstStyle/>
          <a:p>
            <a:r>
              <a:rPr lang="en-US" altLang="en-US" sz="3200" b="1">
                <a:latin typeface="VNI-Times" pitchFamily="2" charset="0"/>
              </a:rPr>
              <a:t>Baøi </a:t>
            </a:r>
            <a:r>
              <a:rPr lang="en-US" altLang="en-US" sz="2800">
                <a:solidFill>
                  <a:schemeClr val="tx1"/>
                </a:solidFill>
                <a:latin typeface="VNI-Times" pitchFamily="2" charset="0"/>
              </a:rPr>
              <a:t>taäp</a:t>
            </a:r>
            <a:r>
              <a:rPr lang="en-US" altLang="en-US" sz="3200" b="1">
                <a:latin typeface="VNI-Times" pitchFamily="2" charset="0"/>
              </a:rPr>
              <a:t> Laäp trình</a:t>
            </a:r>
          </a:p>
        </p:txBody>
      </p:sp>
      <p:sp>
        <p:nvSpPr>
          <p:cNvPr id="48132" name="Rectangle 4">
            <a:extLst>
              <a:ext uri="{FF2B5EF4-FFF2-40B4-BE49-F238E27FC236}">
                <a16:creationId xmlns:a16="http://schemas.microsoft.com/office/drawing/2014/main" id="{4EB52572-DDE2-49E3-98AC-B8736B048B41}"/>
              </a:ext>
            </a:extLst>
          </p:cNvPr>
          <p:cNvSpPr>
            <a:spLocks noChangeArrowheads="1"/>
          </p:cNvSpPr>
          <p:nvPr/>
        </p:nvSpPr>
        <p:spPr bwMode="auto">
          <a:xfrm>
            <a:off x="114300" y="914400"/>
            <a:ext cx="8915400" cy="2895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latin typeface="VNI-Times" pitchFamily="2" charset="0"/>
              </a:rPr>
              <a:t>Baøi 1 : Vieát chöông trình nhaäp 1 kyù töï.</a:t>
            </a:r>
          </a:p>
          <a:p>
            <a:r>
              <a:rPr lang="en-US" altLang="en-US" sz="2400" b="1">
                <a:latin typeface="VNI-Times" pitchFamily="2" charset="0"/>
              </a:rPr>
              <a:t> Hieån thò kyù töï ñöùng tröôùc vaø kyù töï ñöùng sau kyù töï ñaõ nhaäp theo</a:t>
            </a:r>
          </a:p>
          <a:p>
            <a:r>
              <a:rPr lang="en-US" altLang="en-US" sz="2400" b="1">
                <a:latin typeface="VNI-Times" pitchFamily="2" charset="0"/>
              </a:rPr>
              <a:t> thöù töï maõ ASCII.</a:t>
            </a:r>
          </a:p>
          <a:p>
            <a:r>
              <a:rPr lang="en-US" altLang="en-US" sz="2400" b="1">
                <a:latin typeface="VNI-Times" pitchFamily="2" charset="0"/>
              </a:rPr>
              <a:t>Keát quaû coù daïng :</a:t>
            </a:r>
          </a:p>
          <a:p>
            <a:r>
              <a:rPr lang="en-US" altLang="en-US" sz="2400" b="1">
                <a:solidFill>
                  <a:srgbClr val="FFFF66"/>
                </a:solidFill>
                <a:latin typeface="VNI-Times" pitchFamily="2" charset="0"/>
              </a:rPr>
              <a:t>Nhaäp moät kyù töï : B</a:t>
            </a:r>
          </a:p>
          <a:p>
            <a:r>
              <a:rPr lang="en-US" altLang="en-US" sz="2400" b="1">
                <a:solidFill>
                  <a:srgbClr val="FFFF66"/>
                </a:solidFill>
                <a:latin typeface="VNI-Times" pitchFamily="2" charset="0"/>
              </a:rPr>
              <a:t>Kyù töï ñöùng tröôùc : A</a:t>
            </a:r>
          </a:p>
          <a:p>
            <a:r>
              <a:rPr lang="en-US" altLang="en-US" sz="2400" b="1">
                <a:solidFill>
                  <a:srgbClr val="FFFF66"/>
                </a:solidFill>
                <a:latin typeface="VNI-Times" pitchFamily="2" charset="0"/>
              </a:rPr>
              <a:t>Kyù töï ñöùng sau : C</a:t>
            </a:r>
          </a:p>
          <a:p>
            <a:endParaRPr lang="en-US" altLang="en-US" sz="2400" b="1">
              <a:solidFill>
                <a:srgbClr val="FFFF66"/>
              </a:solidFill>
              <a:latin typeface="VNI-Times" pitchFamily="2" charset="0"/>
            </a:endParaRPr>
          </a:p>
        </p:txBody>
      </p:sp>
      <p:sp>
        <p:nvSpPr>
          <p:cNvPr id="48133" name="Rectangle 5">
            <a:extLst>
              <a:ext uri="{FF2B5EF4-FFF2-40B4-BE49-F238E27FC236}">
                <a16:creationId xmlns:a16="http://schemas.microsoft.com/office/drawing/2014/main" id="{F889FFB1-20D9-46F8-83AB-E880DA55AD08}"/>
              </a:ext>
            </a:extLst>
          </p:cNvPr>
          <p:cNvSpPr>
            <a:spLocks noChangeArrowheads="1"/>
          </p:cNvSpPr>
          <p:nvPr/>
        </p:nvSpPr>
        <p:spPr bwMode="auto">
          <a:xfrm>
            <a:off x="133350" y="4133850"/>
            <a:ext cx="8915400" cy="1733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latin typeface="VNI-Times" pitchFamily="2" charset="0"/>
              </a:rPr>
              <a:t>Baøi 2 : Vieát chöông trình nhaäp 2 kyù töï vaø hieån thò kyù töï thöù 3  coù</a:t>
            </a:r>
          </a:p>
          <a:p>
            <a:r>
              <a:rPr lang="en-US" altLang="en-US" sz="2400" b="1">
                <a:latin typeface="VNI-Times" pitchFamily="2" charset="0"/>
              </a:rPr>
              <a:t>maõ ASCII laø toång cuûa maõ 2 kyù töï ñaõ nhaäp.</a:t>
            </a:r>
          </a:p>
          <a:p>
            <a:r>
              <a:rPr lang="en-US" altLang="en-US" sz="2400" b="1">
                <a:latin typeface="VNI-Times" pitchFamily="2" charset="0"/>
              </a:rPr>
              <a:t>Keát quaû coù daïng :</a:t>
            </a:r>
          </a:p>
          <a:p>
            <a:endParaRPr lang="en-US" altLang="en-US" sz="2400" b="1">
              <a:solidFill>
                <a:srgbClr val="FFFF66"/>
              </a:solidFill>
              <a:latin typeface="VNI-Times" pitchFamily="2"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arn(inHorizontal)">
                                      <p:cBhvr>
                                        <p:cTn id="7" dur="3000"/>
                                        <p:tgtEl>
                                          <p:spTgt spid="48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wedge">
                                      <p:cBhvr>
                                        <p:cTn id="12" dur="20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a:extLst>
              <a:ext uri="{FF2B5EF4-FFF2-40B4-BE49-F238E27FC236}">
                <a16:creationId xmlns:a16="http://schemas.microsoft.com/office/drawing/2014/main" id="{F0F15FA3-40E2-498E-8CD8-81AB5231C085}"/>
              </a:ext>
            </a:extLst>
          </p:cNvPr>
          <p:cNvSpPr>
            <a:spLocks noGrp="1"/>
          </p:cNvSpPr>
          <p:nvPr>
            <p:ph type="sldNum" sz="quarter" idx="10"/>
          </p:nvPr>
        </p:nvSpPr>
        <p:spPr/>
        <p:txBody>
          <a:bodyPr/>
          <a:lstStyle/>
          <a:p>
            <a:fld id="{C6C1A8AE-185D-4D32-8DDA-8B5535E50BF0}" type="slidenum">
              <a:rPr lang="en-US" altLang="en-US"/>
              <a:pPr/>
              <a:t>5</a:t>
            </a:fld>
            <a:endParaRPr lang="en-US" altLang="en-US"/>
          </a:p>
        </p:txBody>
      </p:sp>
      <p:sp>
        <p:nvSpPr>
          <p:cNvPr id="35" name="Date Placeholder 5">
            <a:extLst>
              <a:ext uri="{FF2B5EF4-FFF2-40B4-BE49-F238E27FC236}">
                <a16:creationId xmlns:a16="http://schemas.microsoft.com/office/drawing/2014/main" id="{A7F99A04-5E2E-4148-ADA7-62A4D0B3FC66}"/>
              </a:ext>
            </a:extLst>
          </p:cNvPr>
          <p:cNvSpPr>
            <a:spLocks noGrp="1"/>
          </p:cNvSpPr>
          <p:nvPr>
            <p:ph type="dt" sz="half" idx="11"/>
          </p:nvPr>
        </p:nvSpPr>
        <p:spPr/>
        <p:txBody>
          <a:bodyPr/>
          <a:lstStyle/>
          <a:p>
            <a:fld id="{9DF7AE37-B6AC-4B63-877D-F9FA6406CFEC}" type="datetime1">
              <a:rPr lang="en-US" altLang="en-US"/>
              <a:pPr/>
              <a:t>10/8/2021</a:t>
            </a:fld>
            <a:endParaRPr lang="en-US" altLang="en-US"/>
          </a:p>
        </p:txBody>
      </p:sp>
      <p:sp>
        <p:nvSpPr>
          <p:cNvPr id="36" name="Footer Placeholder 6">
            <a:extLst>
              <a:ext uri="{FF2B5EF4-FFF2-40B4-BE49-F238E27FC236}">
                <a16:creationId xmlns:a16="http://schemas.microsoft.com/office/drawing/2014/main" id="{43E00875-B316-4FDE-9F5F-DF544C267AAF}"/>
              </a:ext>
            </a:extLst>
          </p:cNvPr>
          <p:cNvSpPr>
            <a:spLocks noGrp="1"/>
          </p:cNvSpPr>
          <p:nvPr>
            <p:ph type="ftr" sz="quarter" idx="12"/>
          </p:nvPr>
        </p:nvSpPr>
        <p:spPr/>
        <p:txBody>
          <a:bodyPr/>
          <a:lstStyle/>
          <a:p>
            <a:r>
              <a:rPr lang="en-US" altLang="en-US"/>
              <a:t>Chuong 7 Cac phep dinh vi dia chi</a:t>
            </a:r>
          </a:p>
        </p:txBody>
      </p:sp>
      <p:sp>
        <p:nvSpPr>
          <p:cNvPr id="19458" name="Rectangle 2">
            <a:extLst>
              <a:ext uri="{FF2B5EF4-FFF2-40B4-BE49-F238E27FC236}">
                <a16:creationId xmlns:a16="http://schemas.microsoft.com/office/drawing/2014/main" id="{C55856E2-AE36-4F4E-B4F3-6FA8411930FF}"/>
              </a:ext>
            </a:extLst>
          </p:cNvPr>
          <p:cNvSpPr>
            <a:spLocks noGrp="1" noChangeArrowheads="1"/>
          </p:cNvSpPr>
          <p:nvPr>
            <p:ph type="title"/>
          </p:nvPr>
        </p:nvSpPr>
        <p:spPr/>
        <p:txBody>
          <a:bodyPr/>
          <a:lstStyle/>
          <a:p>
            <a:r>
              <a:rPr lang="en-US" altLang="en-US" sz="2800">
                <a:solidFill>
                  <a:schemeClr val="tx1"/>
                </a:solidFill>
                <a:latin typeface="VNI-Times" pitchFamily="2" charset="0"/>
              </a:rPr>
              <a:t>Toaùn Töû Quan Heä</a:t>
            </a:r>
          </a:p>
        </p:txBody>
      </p:sp>
      <p:sp>
        <p:nvSpPr>
          <p:cNvPr id="19459" name="Rectangle 3">
            <a:extLst>
              <a:ext uri="{FF2B5EF4-FFF2-40B4-BE49-F238E27FC236}">
                <a16:creationId xmlns:a16="http://schemas.microsoft.com/office/drawing/2014/main" id="{F93D9577-6EC7-4A00-92B3-33FAB43187FB}"/>
              </a:ext>
            </a:extLst>
          </p:cNvPr>
          <p:cNvSpPr>
            <a:spLocks noGrp="1" noChangeArrowheads="1"/>
          </p:cNvSpPr>
          <p:nvPr>
            <p:ph type="body" sz="half" idx="1"/>
          </p:nvPr>
        </p:nvSpPr>
        <p:spPr>
          <a:xfrm>
            <a:off x="457200" y="1600200"/>
            <a:ext cx="8305800" cy="990600"/>
          </a:xfrm>
        </p:spPr>
        <p:txBody>
          <a:bodyPr/>
          <a:lstStyle/>
          <a:p>
            <a:pPr algn="just"/>
            <a:r>
              <a:rPr lang="en-US" altLang="en-US" sz="2800" b="1">
                <a:latin typeface="VNI-Times" pitchFamily="2" charset="0"/>
              </a:rPr>
              <a:t>So saùnh 2 bieåu thöùc vaø cho trò laø true (-1) neáu ñieàu kieän cuûa toaùn töû thoûa, ngöôïc laïi laø false.</a:t>
            </a:r>
          </a:p>
        </p:txBody>
      </p:sp>
      <p:graphicFrame>
        <p:nvGraphicFramePr>
          <p:cNvPr id="19521" name="Group 65">
            <a:extLst>
              <a:ext uri="{FF2B5EF4-FFF2-40B4-BE49-F238E27FC236}">
                <a16:creationId xmlns:a16="http://schemas.microsoft.com/office/drawing/2014/main" id="{84B777F8-D51B-42F7-BE10-A349E244B019}"/>
              </a:ext>
            </a:extLst>
          </p:cNvPr>
          <p:cNvGraphicFramePr>
            <a:graphicFrameLocks noGrp="1"/>
          </p:cNvGraphicFramePr>
          <p:nvPr>
            <p:ph sz="half" idx="2"/>
          </p:nvPr>
        </p:nvGraphicFramePr>
        <p:xfrm>
          <a:off x="609600" y="2971800"/>
          <a:ext cx="8229600" cy="3429000"/>
        </p:xfrm>
        <a:graphic>
          <a:graphicData uri="http://schemas.openxmlformats.org/drawingml/2006/table">
            <a:tbl>
              <a:tblPr/>
              <a:tblGrid>
                <a:gridCol w="792163">
                  <a:extLst>
                    <a:ext uri="{9D8B030D-6E8A-4147-A177-3AD203B41FA5}">
                      <a16:colId xmlns:a16="http://schemas.microsoft.com/office/drawing/2014/main" val="3012471062"/>
                    </a:ext>
                  </a:extLst>
                </a:gridCol>
                <a:gridCol w="3073400">
                  <a:extLst>
                    <a:ext uri="{9D8B030D-6E8A-4147-A177-3AD203B41FA5}">
                      <a16:colId xmlns:a16="http://schemas.microsoft.com/office/drawing/2014/main" val="632532585"/>
                    </a:ext>
                  </a:extLst>
                </a:gridCol>
                <a:gridCol w="4364037">
                  <a:extLst>
                    <a:ext uri="{9D8B030D-6E8A-4147-A177-3AD203B41FA5}">
                      <a16:colId xmlns:a16="http://schemas.microsoft.com/office/drawing/2014/main" val="1047124528"/>
                    </a:ext>
                  </a:extLst>
                </a:gridCol>
              </a:tblGrid>
              <a:tr h="6096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EQ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Exp1 EQ 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True </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neáu</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 Exp1 = exp2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5202908"/>
                  </a:ext>
                </a:extLst>
              </a:tr>
              <a:tr h="5334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Exp1 NE 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True </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neáu</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 Exp1 &lt;&gt; exp2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5263397"/>
                  </a:ext>
                </a:extLst>
              </a:tr>
              <a:tr h="49371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Exp1 LT 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True n</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eáu</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 Exp1 &lt; exp2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010932"/>
                  </a:ext>
                </a:extLst>
              </a:tr>
              <a:tr h="5492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Exp1 LE 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True </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neáu</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 Exp1 &lt;= exp2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180230"/>
                  </a:ext>
                </a:extLst>
              </a:tr>
              <a:tr h="6096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Exp1 GT 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True n</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eáu </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Exp1 &gt; exp2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7431700"/>
                  </a:ext>
                </a:extLst>
              </a:tr>
              <a:tr h="6096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Exp1 GE 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True </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neáu</a:t>
                      </a: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Aptima" pitchFamily="2" charset="0"/>
                        </a:rPr>
                        <a:t> Exp1 &gt;= exp2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6208363"/>
                  </a:ext>
                </a:extLst>
              </a:tr>
            </a:tbl>
          </a:graphicData>
        </a:graphic>
      </p:graphicFrame>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2000" fill="hold"/>
                                        <p:tgtEl>
                                          <p:spTgt spid="19459">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2000" fill="hold"/>
                                        <p:tgtEl>
                                          <p:spTgt spid="19459">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2000" fill="hold"/>
                                        <p:tgtEl>
                                          <p:spTgt spid="19459">
                                            <p:txEl>
                                              <p:pRg st="0" end="0"/>
                                            </p:txEl>
                                          </p:spTgt>
                                        </p:tgtEl>
                                        <p:attrNameLst>
                                          <p:attrName>ppt_y</p:attrName>
                                        </p:attrNameLst>
                                      </p:cBhvr>
                                      <p:tavLst>
                                        <p:tav tm="0">
                                          <p:val>
                                            <p:strVal val="#ppt_y"/>
                                          </p:val>
                                        </p:tav>
                                        <p:tav tm="100000">
                                          <p:val>
                                            <p:strVal val="#ppt_y"/>
                                          </p:val>
                                        </p:tav>
                                      </p:tavLst>
                                    </p:anim>
                                    <p:animEffect transition="in" filter="fade">
                                      <p:cBhvr>
                                        <p:cTn id="10" dur="2000"/>
                                        <p:tgtEl>
                                          <p:spTgt spid="1945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9521"/>
                                        </p:tgtEl>
                                        <p:attrNameLst>
                                          <p:attrName>style.visibility</p:attrName>
                                        </p:attrNameLst>
                                      </p:cBhvr>
                                      <p:to>
                                        <p:strVal val="visible"/>
                                      </p:to>
                                    </p:set>
                                    <p:anim calcmode="lin" valueType="num">
                                      <p:cBhvr additive="base">
                                        <p:cTn id="15" dur="2000" fill="hold"/>
                                        <p:tgtEl>
                                          <p:spTgt spid="19521"/>
                                        </p:tgtEl>
                                        <p:attrNameLst>
                                          <p:attrName>ppt_x</p:attrName>
                                        </p:attrNameLst>
                                      </p:cBhvr>
                                      <p:tavLst>
                                        <p:tav tm="0">
                                          <p:val>
                                            <p:strVal val="#ppt_x"/>
                                          </p:val>
                                        </p:tav>
                                        <p:tav tm="100000">
                                          <p:val>
                                            <p:strVal val="#ppt_x"/>
                                          </p:val>
                                        </p:tav>
                                      </p:tavLst>
                                    </p:anim>
                                    <p:anim calcmode="lin" valueType="num">
                                      <p:cBhvr additive="base">
                                        <p:cTn id="16" dur="2000" fill="hold"/>
                                        <p:tgtEl>
                                          <p:spTgt spid="19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a:extLst>
              <a:ext uri="{FF2B5EF4-FFF2-40B4-BE49-F238E27FC236}">
                <a16:creationId xmlns:a16="http://schemas.microsoft.com/office/drawing/2014/main" id="{7A62993A-4FC5-4E1E-9E4A-6B73204DEB49}"/>
              </a:ext>
            </a:extLst>
          </p:cNvPr>
          <p:cNvSpPr>
            <a:spLocks noGrp="1"/>
          </p:cNvSpPr>
          <p:nvPr>
            <p:ph type="sldNum" sz="quarter" idx="10"/>
          </p:nvPr>
        </p:nvSpPr>
        <p:spPr/>
        <p:txBody>
          <a:bodyPr/>
          <a:lstStyle/>
          <a:p>
            <a:fld id="{B7C55615-E01A-4579-95BB-CBFC237380FD}" type="slidenum">
              <a:rPr lang="en-US" altLang="en-US"/>
              <a:pPr/>
              <a:t>6</a:t>
            </a:fld>
            <a:endParaRPr lang="en-US" altLang="en-US"/>
          </a:p>
        </p:txBody>
      </p:sp>
      <p:sp>
        <p:nvSpPr>
          <p:cNvPr id="26" name="Date Placeholder 4">
            <a:extLst>
              <a:ext uri="{FF2B5EF4-FFF2-40B4-BE49-F238E27FC236}">
                <a16:creationId xmlns:a16="http://schemas.microsoft.com/office/drawing/2014/main" id="{10317BC2-C101-4CC5-B2B7-14157BEF0579}"/>
              </a:ext>
            </a:extLst>
          </p:cNvPr>
          <p:cNvSpPr>
            <a:spLocks noGrp="1"/>
          </p:cNvSpPr>
          <p:nvPr>
            <p:ph type="dt" sz="half" idx="11"/>
          </p:nvPr>
        </p:nvSpPr>
        <p:spPr/>
        <p:txBody>
          <a:bodyPr/>
          <a:lstStyle/>
          <a:p>
            <a:fld id="{74EF147A-4A72-4A5F-A291-8CA4E3686DD5}" type="datetime1">
              <a:rPr lang="en-US" altLang="en-US"/>
              <a:pPr/>
              <a:t>10/8/2021</a:t>
            </a:fld>
            <a:endParaRPr lang="en-US" altLang="en-US"/>
          </a:p>
        </p:txBody>
      </p:sp>
      <p:sp>
        <p:nvSpPr>
          <p:cNvPr id="27" name="Footer Placeholder 5">
            <a:extLst>
              <a:ext uri="{FF2B5EF4-FFF2-40B4-BE49-F238E27FC236}">
                <a16:creationId xmlns:a16="http://schemas.microsoft.com/office/drawing/2014/main" id="{5EBCE00D-70D4-451B-95F6-5E8E2B27F42F}"/>
              </a:ext>
            </a:extLst>
          </p:cNvPr>
          <p:cNvSpPr>
            <a:spLocks noGrp="1"/>
          </p:cNvSpPr>
          <p:nvPr>
            <p:ph type="ftr" sz="quarter" idx="12"/>
          </p:nvPr>
        </p:nvSpPr>
        <p:spPr/>
        <p:txBody>
          <a:bodyPr/>
          <a:lstStyle/>
          <a:p>
            <a:r>
              <a:rPr lang="en-US" altLang="en-US"/>
              <a:t>Chuong 7 Cac phep dinh vi dia chi</a:t>
            </a:r>
          </a:p>
        </p:txBody>
      </p:sp>
      <p:sp>
        <p:nvSpPr>
          <p:cNvPr id="33794" name="Rectangle 2">
            <a:extLst>
              <a:ext uri="{FF2B5EF4-FFF2-40B4-BE49-F238E27FC236}">
                <a16:creationId xmlns:a16="http://schemas.microsoft.com/office/drawing/2014/main" id="{2EA918E6-0DC1-4972-A78B-55C95AE683F7}"/>
              </a:ext>
            </a:extLst>
          </p:cNvPr>
          <p:cNvSpPr>
            <a:spLocks noGrp="1" noChangeArrowheads="1"/>
          </p:cNvSpPr>
          <p:nvPr>
            <p:ph type="title"/>
          </p:nvPr>
        </p:nvSpPr>
        <p:spPr>
          <a:xfrm>
            <a:off x="457200" y="381000"/>
            <a:ext cx="8229600" cy="1143000"/>
          </a:xfrm>
        </p:spPr>
        <p:txBody>
          <a:bodyPr/>
          <a:lstStyle/>
          <a:p>
            <a:r>
              <a:rPr lang="en-US" altLang="en-US" sz="3600" b="1">
                <a:latin typeface="VNI-Times" pitchFamily="2" charset="0"/>
              </a:rPr>
              <a:t>ÑOÄ ÖU TIEÂN </a:t>
            </a:r>
            <a:r>
              <a:rPr lang="en-US" altLang="en-US" sz="2800">
                <a:solidFill>
                  <a:schemeClr val="tx1"/>
                </a:solidFill>
                <a:latin typeface="VNI-Times" pitchFamily="2" charset="0"/>
              </a:rPr>
              <a:t>TOAÙN</a:t>
            </a:r>
            <a:r>
              <a:rPr lang="en-US" altLang="en-US" sz="3600" b="1">
                <a:latin typeface="VNI-Times" pitchFamily="2" charset="0"/>
              </a:rPr>
              <a:t> TÖÛ</a:t>
            </a:r>
          </a:p>
        </p:txBody>
      </p:sp>
      <p:graphicFrame>
        <p:nvGraphicFramePr>
          <p:cNvPr id="33825" name="Group 33">
            <a:extLst>
              <a:ext uri="{FF2B5EF4-FFF2-40B4-BE49-F238E27FC236}">
                <a16:creationId xmlns:a16="http://schemas.microsoft.com/office/drawing/2014/main" id="{C0F67115-A2EE-4E8D-B378-27839839E0CC}"/>
              </a:ext>
            </a:extLst>
          </p:cNvPr>
          <p:cNvGraphicFramePr>
            <a:graphicFrameLocks noGrp="1"/>
          </p:cNvGraphicFramePr>
          <p:nvPr>
            <p:ph idx="1"/>
          </p:nvPr>
        </p:nvGraphicFramePr>
        <p:xfrm>
          <a:off x="2209800" y="1524000"/>
          <a:ext cx="6019800" cy="3300413"/>
        </p:xfrm>
        <a:graphic>
          <a:graphicData uri="http://schemas.openxmlformats.org/drawingml/2006/table">
            <a:tbl>
              <a:tblPr/>
              <a:tblGrid>
                <a:gridCol w="1795463">
                  <a:extLst>
                    <a:ext uri="{9D8B030D-6E8A-4147-A177-3AD203B41FA5}">
                      <a16:colId xmlns:a16="http://schemas.microsoft.com/office/drawing/2014/main" val="77959298"/>
                    </a:ext>
                  </a:extLst>
                </a:gridCol>
                <a:gridCol w="4224337">
                  <a:extLst>
                    <a:ext uri="{9D8B030D-6E8A-4147-A177-3AD203B41FA5}">
                      <a16:colId xmlns:a16="http://schemas.microsoft.com/office/drawing/2014/main" val="548716595"/>
                    </a:ext>
                  </a:extLst>
                </a:gridCol>
              </a:tblGrid>
              <a:tr h="4572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TOAÙN TÖÛ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MOÂ TAÛ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3709481"/>
                  </a:ext>
                </a:extLst>
              </a:tr>
              <a:tr h="6254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Daáu ngoaëc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2336335"/>
                  </a:ext>
                </a:extLst>
              </a:tr>
              <a:tr h="6096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 ,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Daáu döông , aâm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0344171"/>
                  </a:ext>
                </a:extLst>
              </a:tr>
              <a:tr h="5334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  /  MOD</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Nhaân , chia, Modulus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729191"/>
                  </a:ext>
                </a:extLst>
              </a:tr>
              <a:tr h="49371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 ,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Coäng, tröø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7221644"/>
                  </a:ext>
                </a:extLst>
              </a:tr>
            </a:tbl>
          </a:graphicData>
        </a:graphic>
      </p:graphicFrame>
      <p:sp>
        <p:nvSpPr>
          <p:cNvPr id="33826" name="Line 34">
            <a:extLst>
              <a:ext uri="{FF2B5EF4-FFF2-40B4-BE49-F238E27FC236}">
                <a16:creationId xmlns:a16="http://schemas.microsoft.com/office/drawing/2014/main" id="{23D1AFF8-B73F-4E17-8A7B-84F913FAA9B8}"/>
              </a:ext>
            </a:extLst>
          </p:cNvPr>
          <p:cNvSpPr>
            <a:spLocks noChangeShapeType="1"/>
          </p:cNvSpPr>
          <p:nvPr/>
        </p:nvSpPr>
        <p:spPr bwMode="auto">
          <a:xfrm>
            <a:off x="1447800" y="1905000"/>
            <a:ext cx="0" cy="2743200"/>
          </a:xfrm>
          <a:prstGeom prst="line">
            <a:avLst/>
          </a:prstGeom>
          <a:noFill/>
          <a:ln w="7620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7" name="Oval 35">
            <a:extLst>
              <a:ext uri="{FF2B5EF4-FFF2-40B4-BE49-F238E27FC236}">
                <a16:creationId xmlns:a16="http://schemas.microsoft.com/office/drawing/2014/main" id="{6613EE97-97CE-4F09-AB78-2A1FE50BE1A3}"/>
              </a:ext>
            </a:extLst>
          </p:cNvPr>
          <p:cNvSpPr>
            <a:spLocks noChangeArrowheads="1"/>
          </p:cNvSpPr>
          <p:nvPr/>
        </p:nvSpPr>
        <p:spPr bwMode="auto">
          <a:xfrm>
            <a:off x="533400" y="2667000"/>
            <a:ext cx="1676400" cy="9906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b="1">
                <a:latin typeface="VNI-Times" pitchFamily="2" charset="0"/>
              </a:rPr>
              <a:t>Ñoä öu tieân</a:t>
            </a:r>
          </a:p>
          <a:p>
            <a:pPr algn="ctr"/>
            <a:r>
              <a:rPr lang="en-US" altLang="en-US" b="1">
                <a:latin typeface="VNI-Times" pitchFamily="2" charset="0"/>
              </a:rPr>
              <a:t>giaûm daàn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33825"/>
                                        </p:tgtEl>
                                        <p:attrNameLst>
                                          <p:attrName>style.visibility</p:attrName>
                                        </p:attrNameLst>
                                      </p:cBhvr>
                                      <p:to>
                                        <p:strVal val="visible"/>
                                      </p:to>
                                    </p:set>
                                    <p:animEffect transition="in" filter="wheel(4)">
                                      <p:cBhvr>
                                        <p:cTn id="7" dur="2000"/>
                                        <p:tgtEl>
                                          <p:spTgt spid="33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827"/>
                                        </p:tgtEl>
                                        <p:attrNameLst>
                                          <p:attrName>style.visibility</p:attrName>
                                        </p:attrNameLst>
                                      </p:cBhvr>
                                      <p:to>
                                        <p:strVal val="visible"/>
                                      </p:to>
                                    </p:set>
                                    <p:anim calcmode="lin" valueType="num">
                                      <p:cBhvr additive="base">
                                        <p:cTn id="12" dur="500" fill="hold"/>
                                        <p:tgtEl>
                                          <p:spTgt spid="33827"/>
                                        </p:tgtEl>
                                        <p:attrNameLst>
                                          <p:attrName>ppt_x</p:attrName>
                                        </p:attrNameLst>
                                      </p:cBhvr>
                                      <p:tavLst>
                                        <p:tav tm="0">
                                          <p:val>
                                            <p:strVal val="#ppt_x"/>
                                          </p:val>
                                        </p:tav>
                                        <p:tav tm="100000">
                                          <p:val>
                                            <p:strVal val="#ppt_x"/>
                                          </p:val>
                                        </p:tav>
                                      </p:tavLst>
                                    </p:anim>
                                    <p:anim calcmode="lin" valueType="num">
                                      <p:cBhvr additive="base">
                                        <p:cTn id="13" dur="500" fill="hold"/>
                                        <p:tgtEl>
                                          <p:spTgt spid="3382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3826"/>
                                        </p:tgtEl>
                                        <p:attrNameLst>
                                          <p:attrName>style.visibility</p:attrName>
                                        </p:attrNameLst>
                                      </p:cBhvr>
                                      <p:to>
                                        <p:strVal val="visible"/>
                                      </p:to>
                                    </p:set>
                                    <p:anim calcmode="lin" valueType="num">
                                      <p:cBhvr additive="base">
                                        <p:cTn id="16" dur="500" fill="hold"/>
                                        <p:tgtEl>
                                          <p:spTgt spid="33826"/>
                                        </p:tgtEl>
                                        <p:attrNameLst>
                                          <p:attrName>ppt_x</p:attrName>
                                        </p:attrNameLst>
                                      </p:cBhvr>
                                      <p:tavLst>
                                        <p:tav tm="0">
                                          <p:val>
                                            <p:strVal val="#ppt_x"/>
                                          </p:val>
                                        </p:tav>
                                        <p:tav tm="100000">
                                          <p:val>
                                            <p:strVal val="#ppt_x"/>
                                          </p:val>
                                        </p:tav>
                                      </p:tavLst>
                                    </p:anim>
                                    <p:anim calcmode="lin" valueType="num">
                                      <p:cBhvr additive="base">
                                        <p:cTn id="17" dur="500" fill="hold"/>
                                        <p:tgtEl>
                                          <p:spTgt spid="338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6A7A97-B6CE-450B-9985-EB6E97A2B202}"/>
              </a:ext>
            </a:extLst>
          </p:cNvPr>
          <p:cNvSpPr>
            <a:spLocks noGrp="1"/>
          </p:cNvSpPr>
          <p:nvPr>
            <p:ph type="sldNum" sz="quarter" idx="10"/>
          </p:nvPr>
        </p:nvSpPr>
        <p:spPr/>
        <p:txBody>
          <a:bodyPr/>
          <a:lstStyle/>
          <a:p>
            <a:fld id="{283A9970-40F4-40FA-9A95-8679F1A5ED27}" type="slidenum">
              <a:rPr lang="en-US" altLang="en-US"/>
              <a:pPr/>
              <a:t>7</a:t>
            </a:fld>
            <a:endParaRPr lang="en-US" altLang="en-US"/>
          </a:p>
        </p:txBody>
      </p:sp>
      <p:sp>
        <p:nvSpPr>
          <p:cNvPr id="5" name="Date Placeholder 4">
            <a:extLst>
              <a:ext uri="{FF2B5EF4-FFF2-40B4-BE49-F238E27FC236}">
                <a16:creationId xmlns:a16="http://schemas.microsoft.com/office/drawing/2014/main" id="{99A8C88B-4668-457B-95C0-A77555A24E1D}"/>
              </a:ext>
            </a:extLst>
          </p:cNvPr>
          <p:cNvSpPr>
            <a:spLocks noGrp="1"/>
          </p:cNvSpPr>
          <p:nvPr>
            <p:ph type="dt" sz="half" idx="11"/>
          </p:nvPr>
        </p:nvSpPr>
        <p:spPr/>
        <p:txBody>
          <a:bodyPr/>
          <a:lstStyle/>
          <a:p>
            <a:fld id="{6576802E-F540-4971-94CF-86E8CE139370}" type="datetime1">
              <a:rPr lang="en-US" altLang="en-US"/>
              <a:pPr/>
              <a:t>10/8/2021</a:t>
            </a:fld>
            <a:endParaRPr lang="en-US" altLang="en-US"/>
          </a:p>
        </p:txBody>
      </p:sp>
      <p:sp>
        <p:nvSpPr>
          <p:cNvPr id="6" name="Footer Placeholder 5">
            <a:extLst>
              <a:ext uri="{FF2B5EF4-FFF2-40B4-BE49-F238E27FC236}">
                <a16:creationId xmlns:a16="http://schemas.microsoft.com/office/drawing/2014/main" id="{C5067B3C-626E-4BE3-BBBC-F09E1DFDD2D3}"/>
              </a:ext>
            </a:extLst>
          </p:cNvPr>
          <p:cNvSpPr>
            <a:spLocks noGrp="1"/>
          </p:cNvSpPr>
          <p:nvPr>
            <p:ph type="ftr" sz="quarter" idx="12"/>
          </p:nvPr>
        </p:nvSpPr>
        <p:spPr/>
        <p:txBody>
          <a:bodyPr/>
          <a:lstStyle/>
          <a:p>
            <a:r>
              <a:rPr lang="en-US" altLang="en-US"/>
              <a:t>Chuong 7 Cac phep dinh vi dia chi</a:t>
            </a:r>
          </a:p>
        </p:txBody>
      </p:sp>
      <p:sp>
        <p:nvSpPr>
          <p:cNvPr id="21506" name="Rectangle 2">
            <a:extLst>
              <a:ext uri="{FF2B5EF4-FFF2-40B4-BE49-F238E27FC236}">
                <a16:creationId xmlns:a16="http://schemas.microsoft.com/office/drawing/2014/main" id="{514799C6-A46C-4835-BA94-6138C1FC4744}"/>
              </a:ext>
            </a:extLst>
          </p:cNvPr>
          <p:cNvSpPr>
            <a:spLocks noGrp="1" noChangeArrowheads="1"/>
          </p:cNvSpPr>
          <p:nvPr>
            <p:ph type="title"/>
          </p:nvPr>
        </p:nvSpPr>
        <p:spPr/>
        <p:txBody>
          <a:bodyPr/>
          <a:lstStyle/>
          <a:p>
            <a:r>
              <a:rPr lang="en-US" altLang="en-US" b="1">
                <a:latin typeface="VNI-Times" pitchFamily="2" charset="0"/>
              </a:rPr>
              <a:t>Toaùn töû SEG</a:t>
            </a:r>
          </a:p>
        </p:txBody>
      </p:sp>
      <p:sp>
        <p:nvSpPr>
          <p:cNvPr id="21507" name="Rectangle 3">
            <a:extLst>
              <a:ext uri="{FF2B5EF4-FFF2-40B4-BE49-F238E27FC236}">
                <a16:creationId xmlns:a16="http://schemas.microsoft.com/office/drawing/2014/main" id="{0D61A1DA-13B4-4C06-8829-B63FD30CFD9F}"/>
              </a:ext>
            </a:extLst>
          </p:cNvPr>
          <p:cNvSpPr>
            <a:spLocks noGrp="1" noChangeArrowheads="1"/>
          </p:cNvSpPr>
          <p:nvPr>
            <p:ph type="body" idx="1"/>
          </p:nvPr>
        </p:nvSpPr>
        <p:spPr>
          <a:xfrm>
            <a:off x="228600" y="1524000"/>
            <a:ext cx="8686800" cy="2819400"/>
          </a:xfrm>
        </p:spPr>
        <p:txBody>
          <a:bodyPr/>
          <a:lstStyle/>
          <a:p>
            <a:r>
              <a:rPr lang="en-US" altLang="en-US">
                <a:latin typeface="VNI-Times" pitchFamily="2" charset="0"/>
              </a:rPr>
              <a:t>Cuù phaùp :</a:t>
            </a:r>
            <a:br>
              <a:rPr lang="en-US" altLang="en-US">
                <a:latin typeface="VNI-Times" pitchFamily="2" charset="0"/>
              </a:rPr>
            </a:br>
            <a:r>
              <a:rPr lang="en-US" altLang="en-US">
                <a:latin typeface="VNI-Times" pitchFamily="2" charset="0"/>
              </a:rPr>
              <a:t> </a:t>
            </a:r>
            <a:r>
              <a:rPr lang="en-US" altLang="en-US">
                <a:solidFill>
                  <a:srgbClr val="FFFF66"/>
                </a:solidFill>
                <a:latin typeface="VNI-Times" pitchFamily="2" charset="0"/>
              </a:rPr>
              <a:t>SEG  expression</a:t>
            </a:r>
            <a:r>
              <a:rPr lang="en-US" altLang="en-US">
                <a:latin typeface="VNI-Times" pitchFamily="2" charset="0"/>
              </a:rPr>
              <a:t> </a:t>
            </a:r>
          </a:p>
          <a:p>
            <a:r>
              <a:rPr lang="en-US" altLang="en-US">
                <a:latin typeface="VNI-Times" pitchFamily="2" charset="0"/>
              </a:rPr>
              <a:t>Cho ñòa chæ ñoaïn cuûa bieåu thöùc expression.</a:t>
            </a:r>
          </a:p>
          <a:p>
            <a:r>
              <a:rPr lang="en-US" altLang="en-US">
                <a:latin typeface="VNI-Times" pitchFamily="2" charset="0"/>
              </a:rPr>
              <a:t>Expression coù theå laø bieán | nhaõn | teân segment hay toaùn haïng boä nhôù khaùc. </a:t>
            </a:r>
          </a:p>
        </p:txBody>
      </p:sp>
    </p:spTree>
  </p:cSld>
  <p:clrMapOvr>
    <a:masterClrMapping/>
  </p:clrMapOvr>
  <p:transition spd="slow">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3229C132-3356-4A83-9FF1-410183CF1CEE}"/>
              </a:ext>
            </a:extLst>
          </p:cNvPr>
          <p:cNvSpPr>
            <a:spLocks noGrp="1"/>
          </p:cNvSpPr>
          <p:nvPr>
            <p:ph type="sldNum" sz="quarter" idx="10"/>
          </p:nvPr>
        </p:nvSpPr>
        <p:spPr/>
        <p:txBody>
          <a:bodyPr/>
          <a:lstStyle/>
          <a:p>
            <a:fld id="{1EA4A642-EAFC-4CAF-A0A6-C03DDF33A8B7}" type="slidenum">
              <a:rPr lang="en-US" altLang="en-US"/>
              <a:pPr/>
              <a:t>8</a:t>
            </a:fld>
            <a:endParaRPr lang="en-US" altLang="en-US"/>
          </a:p>
        </p:txBody>
      </p:sp>
      <p:sp>
        <p:nvSpPr>
          <p:cNvPr id="6" name="Date Placeholder 4">
            <a:extLst>
              <a:ext uri="{FF2B5EF4-FFF2-40B4-BE49-F238E27FC236}">
                <a16:creationId xmlns:a16="http://schemas.microsoft.com/office/drawing/2014/main" id="{56B30C8C-7590-434C-9C80-73D2B8366F0F}"/>
              </a:ext>
            </a:extLst>
          </p:cNvPr>
          <p:cNvSpPr>
            <a:spLocks noGrp="1"/>
          </p:cNvSpPr>
          <p:nvPr>
            <p:ph type="dt" sz="half" idx="11"/>
          </p:nvPr>
        </p:nvSpPr>
        <p:spPr/>
        <p:txBody>
          <a:bodyPr/>
          <a:lstStyle/>
          <a:p>
            <a:fld id="{AC1DC1F1-2BC1-441C-8E56-E091BD348B7E}" type="datetime1">
              <a:rPr lang="en-US" altLang="en-US"/>
              <a:pPr/>
              <a:t>10/8/2021</a:t>
            </a:fld>
            <a:endParaRPr lang="en-US" altLang="en-US"/>
          </a:p>
        </p:txBody>
      </p:sp>
      <p:sp>
        <p:nvSpPr>
          <p:cNvPr id="7" name="Footer Placeholder 5">
            <a:extLst>
              <a:ext uri="{FF2B5EF4-FFF2-40B4-BE49-F238E27FC236}">
                <a16:creationId xmlns:a16="http://schemas.microsoft.com/office/drawing/2014/main" id="{F405D395-3D51-4208-949D-9D69B1831E36}"/>
              </a:ext>
            </a:extLst>
          </p:cNvPr>
          <p:cNvSpPr>
            <a:spLocks noGrp="1"/>
          </p:cNvSpPr>
          <p:nvPr>
            <p:ph type="ftr" sz="quarter" idx="12"/>
          </p:nvPr>
        </p:nvSpPr>
        <p:spPr/>
        <p:txBody>
          <a:bodyPr/>
          <a:lstStyle/>
          <a:p>
            <a:r>
              <a:rPr lang="en-US" altLang="en-US"/>
              <a:t>Chuong 7 Cac phep dinh vi dia chi</a:t>
            </a:r>
          </a:p>
        </p:txBody>
      </p:sp>
      <p:sp>
        <p:nvSpPr>
          <p:cNvPr id="22530" name="Rectangle 2">
            <a:extLst>
              <a:ext uri="{FF2B5EF4-FFF2-40B4-BE49-F238E27FC236}">
                <a16:creationId xmlns:a16="http://schemas.microsoft.com/office/drawing/2014/main" id="{D25150EB-99C9-474F-98FF-3F906F698398}"/>
              </a:ext>
            </a:extLst>
          </p:cNvPr>
          <p:cNvSpPr>
            <a:spLocks noGrp="1" noChangeArrowheads="1"/>
          </p:cNvSpPr>
          <p:nvPr>
            <p:ph type="title"/>
          </p:nvPr>
        </p:nvSpPr>
        <p:spPr>
          <a:xfrm>
            <a:off x="457200" y="0"/>
            <a:ext cx="8229600" cy="1143000"/>
          </a:xfrm>
        </p:spPr>
        <p:txBody>
          <a:bodyPr/>
          <a:lstStyle/>
          <a:p>
            <a:r>
              <a:rPr lang="en-US" altLang="en-US" b="1">
                <a:latin typeface="VNI-Times" pitchFamily="2" charset="0"/>
              </a:rPr>
              <a:t>Toaùn töû OFFSET</a:t>
            </a:r>
          </a:p>
        </p:txBody>
      </p:sp>
      <p:sp>
        <p:nvSpPr>
          <p:cNvPr id="22531" name="Rectangle 3">
            <a:extLst>
              <a:ext uri="{FF2B5EF4-FFF2-40B4-BE49-F238E27FC236}">
                <a16:creationId xmlns:a16="http://schemas.microsoft.com/office/drawing/2014/main" id="{59190800-315A-487A-BF85-88D16101312C}"/>
              </a:ext>
            </a:extLst>
          </p:cNvPr>
          <p:cNvSpPr>
            <a:spLocks noGrp="1" noChangeArrowheads="1"/>
          </p:cNvSpPr>
          <p:nvPr>
            <p:ph type="body" idx="1"/>
          </p:nvPr>
        </p:nvSpPr>
        <p:spPr>
          <a:xfrm>
            <a:off x="457200" y="990600"/>
            <a:ext cx="8686800" cy="2819400"/>
          </a:xfrm>
        </p:spPr>
        <p:txBody>
          <a:bodyPr/>
          <a:lstStyle/>
          <a:p>
            <a:r>
              <a:rPr lang="en-US" altLang="en-US">
                <a:latin typeface="VNI-Times" pitchFamily="2" charset="0"/>
              </a:rPr>
              <a:t>Cuù phaùp :</a:t>
            </a:r>
            <a:br>
              <a:rPr lang="en-US" altLang="en-US">
                <a:latin typeface="VNI-Times" pitchFamily="2" charset="0"/>
              </a:rPr>
            </a:br>
            <a:r>
              <a:rPr lang="en-US" altLang="en-US">
                <a:latin typeface="VNI-Times" pitchFamily="2" charset="0"/>
              </a:rPr>
              <a:t>OFFSET</a:t>
            </a:r>
            <a:r>
              <a:rPr lang="en-US" altLang="en-US">
                <a:solidFill>
                  <a:srgbClr val="FFFF66"/>
                </a:solidFill>
                <a:latin typeface="VNI-Times" pitchFamily="2" charset="0"/>
              </a:rPr>
              <a:t>  expression</a:t>
            </a:r>
            <a:r>
              <a:rPr lang="en-US" altLang="en-US">
                <a:latin typeface="VNI-Times" pitchFamily="2" charset="0"/>
              </a:rPr>
              <a:t> </a:t>
            </a:r>
          </a:p>
          <a:p>
            <a:r>
              <a:rPr lang="en-US" altLang="en-US">
                <a:latin typeface="VNI-Times" pitchFamily="2" charset="0"/>
              </a:rPr>
              <a:t>Cho ñòa chæ OFFSET cuûa bieåu thöùc expression.</a:t>
            </a:r>
          </a:p>
          <a:p>
            <a:r>
              <a:rPr lang="en-US" altLang="en-US">
                <a:latin typeface="VNI-Times" pitchFamily="2" charset="0"/>
              </a:rPr>
              <a:t>Expression coù theå laø bieán | nhaõn | teân segment hay toaùn haïng tröïc tieáp boä nhôù khaùc. </a:t>
            </a:r>
          </a:p>
        </p:txBody>
      </p:sp>
      <p:sp>
        <p:nvSpPr>
          <p:cNvPr id="22532" name="Text Box 4">
            <a:extLst>
              <a:ext uri="{FF2B5EF4-FFF2-40B4-BE49-F238E27FC236}">
                <a16:creationId xmlns:a16="http://schemas.microsoft.com/office/drawing/2014/main" id="{31B2B843-8F4B-4EEF-8CD4-08D8A21BBC02}"/>
              </a:ext>
            </a:extLst>
          </p:cNvPr>
          <p:cNvSpPr txBox="1">
            <a:spLocks noChangeArrowheads="1"/>
          </p:cNvSpPr>
          <p:nvPr/>
        </p:nvSpPr>
        <p:spPr bwMode="auto">
          <a:xfrm>
            <a:off x="457200" y="3810000"/>
            <a:ext cx="8686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Ex : naïp ñòa chæ segment vaø offset cuûa bieán table vaøo DS :AX</a:t>
            </a:r>
          </a:p>
          <a:p>
            <a:pPr>
              <a:spcBef>
                <a:spcPct val="50000"/>
              </a:spcBef>
            </a:pPr>
            <a:r>
              <a:rPr lang="en-US" altLang="en-US" sz="2400" b="1">
                <a:latin typeface="VNI-Times" pitchFamily="2" charset="0"/>
              </a:rPr>
              <a:t>TABLE  DB ?</a:t>
            </a:r>
          </a:p>
          <a:p>
            <a:pPr>
              <a:spcBef>
                <a:spcPct val="50000"/>
              </a:spcBef>
            </a:pPr>
            <a:r>
              <a:rPr lang="en-US" altLang="en-US" sz="2400" b="1">
                <a:latin typeface="VNI-Times" pitchFamily="2" charset="0"/>
              </a:rPr>
              <a:t>MOV AX, SEG TABLE</a:t>
            </a:r>
          </a:p>
          <a:p>
            <a:pPr>
              <a:spcBef>
                <a:spcPct val="50000"/>
              </a:spcBef>
            </a:pPr>
            <a:r>
              <a:rPr lang="en-US" altLang="en-US" sz="2400" b="1">
                <a:latin typeface="VNI-Times" pitchFamily="2" charset="0"/>
              </a:rPr>
              <a:t>MOV DS, AX</a:t>
            </a:r>
          </a:p>
          <a:p>
            <a:pPr>
              <a:spcBef>
                <a:spcPct val="50000"/>
              </a:spcBef>
            </a:pPr>
            <a:r>
              <a:rPr lang="en-US" altLang="en-US" sz="2400" b="1">
                <a:latin typeface="VNI-Times" pitchFamily="2" charset="0"/>
              </a:rPr>
              <a:t>MOV DX, OFFSET  Table  </a:t>
            </a:r>
          </a:p>
        </p:txBody>
      </p:sp>
    </p:spTree>
  </p:cSld>
  <p:clrMapOvr>
    <a:masterClrMapping/>
  </p:clrMapOvr>
  <p:transition spd="slow">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2B8ACE-3E6F-4803-B1E7-9E42553B96C7}"/>
              </a:ext>
            </a:extLst>
          </p:cNvPr>
          <p:cNvSpPr>
            <a:spLocks noGrp="1"/>
          </p:cNvSpPr>
          <p:nvPr>
            <p:ph type="sldNum" sz="quarter" idx="10"/>
          </p:nvPr>
        </p:nvSpPr>
        <p:spPr/>
        <p:txBody>
          <a:bodyPr/>
          <a:lstStyle/>
          <a:p>
            <a:fld id="{88F45C10-2876-4E4E-84AD-745DFBD3ABB8}" type="slidenum">
              <a:rPr lang="en-US" altLang="en-US"/>
              <a:pPr/>
              <a:t>9</a:t>
            </a:fld>
            <a:endParaRPr lang="en-US" altLang="en-US"/>
          </a:p>
        </p:txBody>
      </p:sp>
      <p:sp>
        <p:nvSpPr>
          <p:cNvPr id="5" name="Date Placeholder 4">
            <a:extLst>
              <a:ext uri="{FF2B5EF4-FFF2-40B4-BE49-F238E27FC236}">
                <a16:creationId xmlns:a16="http://schemas.microsoft.com/office/drawing/2014/main" id="{D92EE8D9-6537-4A72-96D0-BFD021D9B55A}"/>
              </a:ext>
            </a:extLst>
          </p:cNvPr>
          <p:cNvSpPr>
            <a:spLocks noGrp="1"/>
          </p:cNvSpPr>
          <p:nvPr>
            <p:ph type="dt" sz="half" idx="11"/>
          </p:nvPr>
        </p:nvSpPr>
        <p:spPr/>
        <p:txBody>
          <a:bodyPr/>
          <a:lstStyle/>
          <a:p>
            <a:fld id="{F6B4BE2C-85C2-45E9-9D98-3FAFDEC8858E}" type="datetime1">
              <a:rPr lang="en-US" altLang="en-US"/>
              <a:pPr/>
              <a:t>10/8/2021</a:t>
            </a:fld>
            <a:endParaRPr lang="en-US" altLang="en-US"/>
          </a:p>
        </p:txBody>
      </p:sp>
      <p:sp>
        <p:nvSpPr>
          <p:cNvPr id="6" name="Footer Placeholder 5">
            <a:extLst>
              <a:ext uri="{FF2B5EF4-FFF2-40B4-BE49-F238E27FC236}">
                <a16:creationId xmlns:a16="http://schemas.microsoft.com/office/drawing/2014/main" id="{B81F98BB-4E12-4C15-B5DE-F8AD0FC8DBFA}"/>
              </a:ext>
            </a:extLst>
          </p:cNvPr>
          <p:cNvSpPr>
            <a:spLocks noGrp="1"/>
          </p:cNvSpPr>
          <p:nvPr>
            <p:ph type="ftr" sz="quarter" idx="12"/>
          </p:nvPr>
        </p:nvSpPr>
        <p:spPr/>
        <p:txBody>
          <a:bodyPr/>
          <a:lstStyle/>
          <a:p>
            <a:r>
              <a:rPr lang="en-US" altLang="en-US"/>
              <a:t>Chuong 7 Cac phep dinh vi dia chi</a:t>
            </a:r>
          </a:p>
        </p:txBody>
      </p:sp>
      <p:sp>
        <p:nvSpPr>
          <p:cNvPr id="23554" name="Rectangle 2">
            <a:extLst>
              <a:ext uri="{FF2B5EF4-FFF2-40B4-BE49-F238E27FC236}">
                <a16:creationId xmlns:a16="http://schemas.microsoft.com/office/drawing/2014/main" id="{30AD32F2-6DDE-4DA1-8421-8979D8BDE9DA}"/>
              </a:ext>
            </a:extLst>
          </p:cNvPr>
          <p:cNvSpPr>
            <a:spLocks noGrp="1" noChangeArrowheads="1"/>
          </p:cNvSpPr>
          <p:nvPr>
            <p:ph type="title"/>
          </p:nvPr>
        </p:nvSpPr>
        <p:spPr/>
        <p:txBody>
          <a:bodyPr/>
          <a:lstStyle/>
          <a:p>
            <a:r>
              <a:rPr lang="en-US" altLang="en-US">
                <a:latin typeface="VNI-Times" pitchFamily="2" charset="0"/>
              </a:rPr>
              <a:t>TOAÙN TÖÛ $</a:t>
            </a:r>
          </a:p>
        </p:txBody>
      </p:sp>
      <p:sp>
        <p:nvSpPr>
          <p:cNvPr id="23555" name="Rectangle 3">
            <a:extLst>
              <a:ext uri="{FF2B5EF4-FFF2-40B4-BE49-F238E27FC236}">
                <a16:creationId xmlns:a16="http://schemas.microsoft.com/office/drawing/2014/main" id="{5F41A367-05D1-4F44-8714-DF1DA45F9A93}"/>
              </a:ext>
            </a:extLst>
          </p:cNvPr>
          <p:cNvSpPr>
            <a:spLocks noGrp="1" noChangeArrowheads="1"/>
          </p:cNvSpPr>
          <p:nvPr>
            <p:ph type="body" idx="1"/>
          </p:nvPr>
        </p:nvSpPr>
        <p:spPr>
          <a:xfrm>
            <a:off x="457200" y="1600200"/>
            <a:ext cx="8229600" cy="2286000"/>
          </a:xfrm>
        </p:spPr>
        <p:txBody>
          <a:bodyPr/>
          <a:lstStyle/>
          <a:p>
            <a:pPr algn="just">
              <a:lnSpc>
                <a:spcPct val="90000"/>
              </a:lnSpc>
            </a:pPr>
            <a:r>
              <a:rPr lang="en-US" altLang="en-US" sz="3600" b="1">
                <a:latin typeface="VNI-Times" pitchFamily="2" charset="0"/>
              </a:rPr>
              <a:t>Cho ñòa chæ cuûa OFFSET cuûa phaùt bieåu chöùa toaùn töû $.</a:t>
            </a:r>
          </a:p>
          <a:p>
            <a:pPr algn="just">
              <a:lnSpc>
                <a:spcPct val="90000"/>
              </a:lnSpc>
            </a:pPr>
            <a:r>
              <a:rPr lang="en-US" altLang="en-US" sz="3600" b="1">
                <a:latin typeface="VNI-Times" pitchFamily="2" charset="0"/>
              </a:rPr>
              <a:t>Thöôøng ñöôïc duøng ñeå tính chieàu daøi chuoåi.</a:t>
            </a:r>
          </a:p>
        </p:txBody>
      </p:sp>
    </p:spTree>
  </p:cSld>
  <p:clrMapOvr>
    <a:masterClrMapping/>
  </p:clrMapOvr>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Dots</Template>
  <TotalTime>690</TotalTime>
  <Words>3394</Words>
  <Application>Microsoft Office PowerPoint</Application>
  <PresentationFormat>On-screen Show (4:3)</PresentationFormat>
  <Paragraphs>475</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Times New Roman</vt:lpstr>
      <vt:lpstr>Wingdings</vt:lpstr>
      <vt:lpstr>VNI-Times</vt:lpstr>
      <vt:lpstr>VNI-Aptima</vt:lpstr>
      <vt:lpstr>Tahoma</vt:lpstr>
      <vt:lpstr>VNI-US</vt:lpstr>
      <vt:lpstr>Digital Dots</vt:lpstr>
      <vt:lpstr>Chöông 6 : Toaùn töû – Toaùn haïng -  caùc pheùp ñònh ñòa chæ – Taäp leänh </vt:lpstr>
      <vt:lpstr>Toaùn töû</vt:lpstr>
      <vt:lpstr>Toaùn töû soá hoïc</vt:lpstr>
      <vt:lpstr>Toaùn töû  logic</vt:lpstr>
      <vt:lpstr>Toaùn Töû Quan Heä</vt:lpstr>
      <vt:lpstr>ÑOÄ ÖU TIEÂN TOAÙN TÖÛ</vt:lpstr>
      <vt:lpstr>Toaùn töû SEG</vt:lpstr>
      <vt:lpstr>Toaùn töû OFFSET</vt:lpstr>
      <vt:lpstr>TOAÙN TÖÛ $</vt:lpstr>
      <vt:lpstr>TOAÙN TÖÛ PTR</vt:lpstr>
      <vt:lpstr>Toaùn haïng (Operand)</vt:lpstr>
      <vt:lpstr>Toaùn haïng (Operand)</vt:lpstr>
      <vt:lpstr>Cô cheá ñònh vò ñòa chæ</vt:lpstr>
      <vt:lpstr>ĐÒNH VÒ TỨC THỜI</vt:lpstr>
      <vt:lpstr>ĐỊNH VỊ THANH GHI</vt:lpstr>
      <vt:lpstr>ĐỊNH VỊ BỘ NHỚ</vt:lpstr>
      <vt:lpstr>PowerPoint Presentation</vt:lpstr>
      <vt:lpstr>PowerPoint Presentation</vt:lpstr>
      <vt:lpstr>ĐỊNH VỊ CƠ SỞ</vt:lpstr>
      <vt:lpstr>ÑÒA CHÆ HIEÄU DUÏNG</vt:lpstr>
      <vt:lpstr>ÑÒA CHÆ HIEÄU DUÏNG</vt:lpstr>
      <vt:lpstr>ÑÒA CHÆ HIEÄU DUÏNG (tt)</vt:lpstr>
      <vt:lpstr>Ñòa chæ hieäu duïng (tt)</vt:lpstr>
      <vt:lpstr>Ex : Tính toång 1 array coù 5 phaàn töû</vt:lpstr>
      <vt:lpstr>Ex : Tính toång 1 array coù 5 phaàn töû</vt:lpstr>
      <vt:lpstr>Taäp leänh</vt:lpstr>
      <vt:lpstr>Minh hoaï leänh MOV</vt:lpstr>
      <vt:lpstr>PowerPoint Presentation</vt:lpstr>
      <vt:lpstr>Minh hoïa leänh MOV</vt:lpstr>
      <vt:lpstr>Minh hoïa leänh MOV</vt:lpstr>
      <vt:lpstr>AÙp duïng </vt:lpstr>
      <vt:lpstr>Leänh LEA (Load Effective Address)</vt:lpstr>
      <vt:lpstr>Leänh XCHG (XCHANGE)</vt:lpstr>
      <vt:lpstr>Leänh PUSH</vt:lpstr>
      <vt:lpstr>Leänh POP</vt:lpstr>
      <vt:lpstr>Leänh IN</vt:lpstr>
      <vt:lpstr>SUMMARY</vt:lpstr>
      <vt:lpstr>SUMMARY</vt:lpstr>
      <vt:lpstr>PowerPoint Presentation</vt:lpstr>
      <vt:lpstr>Baøi taäp Laäp trình</vt:lpstr>
    </vt:vector>
  </TitlesOfParts>
  <Company>Thanh Nhan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Chöông 6 : Toaùn töû – Taäp leänh vaø  caùc pheùp ñònh ñòa chæ</dc:title>
  <dc:creator>huh</dc:creator>
  <cp:lastModifiedBy>Keios Starqua</cp:lastModifiedBy>
  <cp:revision>139</cp:revision>
  <dcterms:created xsi:type="dcterms:W3CDTF">2004-10-18T14:14:37Z</dcterms:created>
  <dcterms:modified xsi:type="dcterms:W3CDTF">2021-10-08T04:58:06Z</dcterms:modified>
</cp:coreProperties>
</file>