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5F508FB-AA2C-4FB0-BFB3-7A4F3AB64114}" type="datetimeFigureOut">
              <a:rPr lang="en-IN" smtClean="0"/>
              <a:t>05-07-2022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211AEBC3-FCB5-412B-B513-94EB0962B931}" type="slidenum">
              <a:rPr lang="en-IN" smtClean="0"/>
              <a:t>‹#›</a:t>
            </a:fld>
            <a:endParaRPr lang="en-IN"/>
          </a:p>
        </p:txBody>
      </p:sp>
    </p:spTree>
    <p:extLst>
      <p:ext uri="{BB962C8B-B14F-4D97-AF65-F5344CB8AC3E}">
        <p14:creationId xmlns:p14="http://schemas.microsoft.com/office/powerpoint/2010/main" val="676364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F508FB-AA2C-4FB0-BFB3-7A4F3AB64114}"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1AEBC3-FCB5-412B-B513-94EB0962B931}" type="slidenum">
              <a:rPr lang="en-IN" smtClean="0"/>
              <a:t>‹#›</a:t>
            </a:fld>
            <a:endParaRPr lang="en-IN"/>
          </a:p>
        </p:txBody>
      </p:sp>
    </p:spTree>
    <p:extLst>
      <p:ext uri="{BB962C8B-B14F-4D97-AF65-F5344CB8AC3E}">
        <p14:creationId xmlns:p14="http://schemas.microsoft.com/office/powerpoint/2010/main" val="597896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5F508FB-AA2C-4FB0-BFB3-7A4F3AB64114}" type="datetimeFigureOut">
              <a:rPr lang="en-IN" smtClean="0"/>
              <a:t>05-07-2022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11AEBC3-FCB5-412B-B513-94EB0962B931}" type="slidenum">
              <a:rPr lang="en-IN" smtClean="0"/>
              <a:t>‹#›</a:t>
            </a:fld>
            <a:endParaRPr lang="en-IN"/>
          </a:p>
        </p:txBody>
      </p:sp>
    </p:spTree>
    <p:extLst>
      <p:ext uri="{BB962C8B-B14F-4D97-AF65-F5344CB8AC3E}">
        <p14:creationId xmlns:p14="http://schemas.microsoft.com/office/powerpoint/2010/main" val="3604000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5F508FB-AA2C-4FB0-BFB3-7A4F3AB64114}" type="datetimeFigureOut">
              <a:rPr lang="en-IN" smtClean="0"/>
              <a:t>05-07-2022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11AEBC3-FCB5-412B-B513-94EB0962B931}"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59865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5F508FB-AA2C-4FB0-BFB3-7A4F3AB64114}" type="datetimeFigureOut">
              <a:rPr lang="en-IN" smtClean="0"/>
              <a:t>05-07-2022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11AEBC3-FCB5-412B-B513-94EB0962B931}" type="slidenum">
              <a:rPr lang="en-IN" smtClean="0"/>
              <a:t>‹#›</a:t>
            </a:fld>
            <a:endParaRPr lang="en-IN"/>
          </a:p>
        </p:txBody>
      </p:sp>
    </p:spTree>
    <p:extLst>
      <p:ext uri="{BB962C8B-B14F-4D97-AF65-F5344CB8AC3E}">
        <p14:creationId xmlns:p14="http://schemas.microsoft.com/office/powerpoint/2010/main" val="2317109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F508FB-AA2C-4FB0-BFB3-7A4F3AB64114}" type="datetimeFigureOut">
              <a:rPr lang="en-IN" smtClean="0"/>
              <a:t>05-07-2022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1AEBC3-FCB5-412B-B513-94EB0962B931}" type="slidenum">
              <a:rPr lang="en-IN" smtClean="0"/>
              <a:t>‹#›</a:t>
            </a:fld>
            <a:endParaRPr lang="en-IN"/>
          </a:p>
        </p:txBody>
      </p:sp>
    </p:spTree>
    <p:extLst>
      <p:ext uri="{BB962C8B-B14F-4D97-AF65-F5344CB8AC3E}">
        <p14:creationId xmlns:p14="http://schemas.microsoft.com/office/powerpoint/2010/main" val="2134429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F508FB-AA2C-4FB0-BFB3-7A4F3AB64114}" type="datetimeFigureOut">
              <a:rPr lang="en-IN" smtClean="0"/>
              <a:t>05-07-2022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1AEBC3-FCB5-412B-B513-94EB0962B931}" type="slidenum">
              <a:rPr lang="en-IN" smtClean="0"/>
              <a:t>‹#›</a:t>
            </a:fld>
            <a:endParaRPr lang="en-IN"/>
          </a:p>
        </p:txBody>
      </p:sp>
    </p:spTree>
    <p:extLst>
      <p:ext uri="{BB962C8B-B14F-4D97-AF65-F5344CB8AC3E}">
        <p14:creationId xmlns:p14="http://schemas.microsoft.com/office/powerpoint/2010/main" val="2522426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508FB-AA2C-4FB0-BFB3-7A4F3AB64114}"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1AEBC3-FCB5-412B-B513-94EB0962B931}" type="slidenum">
              <a:rPr lang="en-IN" smtClean="0"/>
              <a:t>‹#›</a:t>
            </a:fld>
            <a:endParaRPr lang="en-IN"/>
          </a:p>
        </p:txBody>
      </p:sp>
    </p:spTree>
    <p:extLst>
      <p:ext uri="{BB962C8B-B14F-4D97-AF65-F5344CB8AC3E}">
        <p14:creationId xmlns:p14="http://schemas.microsoft.com/office/powerpoint/2010/main" val="3849796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5F508FB-AA2C-4FB0-BFB3-7A4F3AB64114}" type="datetimeFigureOut">
              <a:rPr lang="en-IN" smtClean="0"/>
              <a:t>05-07-2022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11AEBC3-FCB5-412B-B513-94EB0962B931}" type="slidenum">
              <a:rPr lang="en-IN" smtClean="0"/>
              <a:t>‹#›</a:t>
            </a:fld>
            <a:endParaRPr lang="en-IN"/>
          </a:p>
        </p:txBody>
      </p:sp>
    </p:spTree>
    <p:extLst>
      <p:ext uri="{BB962C8B-B14F-4D97-AF65-F5344CB8AC3E}">
        <p14:creationId xmlns:p14="http://schemas.microsoft.com/office/powerpoint/2010/main" val="984398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508FB-AA2C-4FB0-BFB3-7A4F3AB64114}"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1AEBC3-FCB5-412B-B513-94EB0962B931}" type="slidenum">
              <a:rPr lang="en-IN" smtClean="0"/>
              <a:t>‹#›</a:t>
            </a:fld>
            <a:endParaRPr lang="en-IN"/>
          </a:p>
        </p:txBody>
      </p:sp>
    </p:spTree>
    <p:extLst>
      <p:ext uri="{BB962C8B-B14F-4D97-AF65-F5344CB8AC3E}">
        <p14:creationId xmlns:p14="http://schemas.microsoft.com/office/powerpoint/2010/main" val="230250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5F508FB-AA2C-4FB0-BFB3-7A4F3AB64114}" type="datetimeFigureOut">
              <a:rPr lang="en-IN" smtClean="0"/>
              <a:t>05-07-2022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11AEBC3-FCB5-412B-B513-94EB0962B931}" type="slidenum">
              <a:rPr lang="en-IN" smtClean="0"/>
              <a:t>‹#›</a:t>
            </a:fld>
            <a:endParaRPr lang="en-IN"/>
          </a:p>
        </p:txBody>
      </p:sp>
    </p:spTree>
    <p:extLst>
      <p:ext uri="{BB962C8B-B14F-4D97-AF65-F5344CB8AC3E}">
        <p14:creationId xmlns:p14="http://schemas.microsoft.com/office/powerpoint/2010/main" val="2453441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F508FB-AA2C-4FB0-BFB3-7A4F3AB64114}"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1AEBC3-FCB5-412B-B513-94EB0962B931}" type="slidenum">
              <a:rPr lang="en-IN" smtClean="0"/>
              <a:t>‹#›</a:t>
            </a:fld>
            <a:endParaRPr lang="en-IN"/>
          </a:p>
        </p:txBody>
      </p:sp>
    </p:spTree>
    <p:extLst>
      <p:ext uri="{BB962C8B-B14F-4D97-AF65-F5344CB8AC3E}">
        <p14:creationId xmlns:p14="http://schemas.microsoft.com/office/powerpoint/2010/main" val="1812828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F508FB-AA2C-4FB0-BFB3-7A4F3AB64114}" type="datetimeFigureOut">
              <a:rPr lang="en-IN" smtClean="0"/>
              <a:t>05-07-2022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1AEBC3-FCB5-412B-B513-94EB0962B931}" type="slidenum">
              <a:rPr lang="en-IN" smtClean="0"/>
              <a:t>‹#›</a:t>
            </a:fld>
            <a:endParaRPr lang="en-IN"/>
          </a:p>
        </p:txBody>
      </p:sp>
    </p:spTree>
    <p:extLst>
      <p:ext uri="{BB962C8B-B14F-4D97-AF65-F5344CB8AC3E}">
        <p14:creationId xmlns:p14="http://schemas.microsoft.com/office/powerpoint/2010/main" val="3397424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F508FB-AA2C-4FB0-BFB3-7A4F3AB64114}" type="datetimeFigureOut">
              <a:rPr lang="en-IN" smtClean="0"/>
              <a:t>05-07-2022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1AEBC3-FCB5-412B-B513-94EB0962B931}" type="slidenum">
              <a:rPr lang="en-IN" smtClean="0"/>
              <a:t>‹#›</a:t>
            </a:fld>
            <a:endParaRPr lang="en-IN"/>
          </a:p>
        </p:txBody>
      </p:sp>
    </p:spTree>
    <p:extLst>
      <p:ext uri="{BB962C8B-B14F-4D97-AF65-F5344CB8AC3E}">
        <p14:creationId xmlns:p14="http://schemas.microsoft.com/office/powerpoint/2010/main" val="3205201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F508FB-AA2C-4FB0-BFB3-7A4F3AB64114}" type="datetimeFigureOut">
              <a:rPr lang="en-IN" smtClean="0"/>
              <a:t>05-07-2022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1AEBC3-FCB5-412B-B513-94EB0962B931}" type="slidenum">
              <a:rPr lang="en-IN" smtClean="0"/>
              <a:t>‹#›</a:t>
            </a:fld>
            <a:endParaRPr lang="en-IN"/>
          </a:p>
        </p:txBody>
      </p:sp>
    </p:spTree>
    <p:extLst>
      <p:ext uri="{BB962C8B-B14F-4D97-AF65-F5344CB8AC3E}">
        <p14:creationId xmlns:p14="http://schemas.microsoft.com/office/powerpoint/2010/main" val="3644924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F508FB-AA2C-4FB0-BFB3-7A4F3AB64114}"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1AEBC3-FCB5-412B-B513-94EB0962B931}" type="slidenum">
              <a:rPr lang="en-IN" smtClean="0"/>
              <a:t>‹#›</a:t>
            </a:fld>
            <a:endParaRPr lang="en-IN"/>
          </a:p>
        </p:txBody>
      </p:sp>
    </p:spTree>
    <p:extLst>
      <p:ext uri="{BB962C8B-B14F-4D97-AF65-F5344CB8AC3E}">
        <p14:creationId xmlns:p14="http://schemas.microsoft.com/office/powerpoint/2010/main" val="3836353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F508FB-AA2C-4FB0-BFB3-7A4F3AB64114}"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11AEBC3-FCB5-412B-B513-94EB0962B931}" type="slidenum">
              <a:rPr lang="en-IN" smtClean="0"/>
              <a:t>‹#›</a:t>
            </a:fld>
            <a:endParaRPr lang="en-IN"/>
          </a:p>
        </p:txBody>
      </p:sp>
    </p:spTree>
    <p:extLst>
      <p:ext uri="{BB962C8B-B14F-4D97-AF65-F5344CB8AC3E}">
        <p14:creationId xmlns:p14="http://schemas.microsoft.com/office/powerpoint/2010/main" val="3216134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F508FB-AA2C-4FB0-BFB3-7A4F3AB64114}" type="datetimeFigureOut">
              <a:rPr lang="en-IN" smtClean="0"/>
              <a:t>05-07-2022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1AEBC3-FCB5-412B-B513-94EB0962B931}" type="slidenum">
              <a:rPr lang="en-IN" smtClean="0"/>
              <a:t>‹#›</a:t>
            </a:fld>
            <a:endParaRPr lang="en-IN"/>
          </a:p>
        </p:txBody>
      </p:sp>
    </p:spTree>
    <p:extLst>
      <p:ext uri="{BB962C8B-B14F-4D97-AF65-F5344CB8AC3E}">
        <p14:creationId xmlns:p14="http://schemas.microsoft.com/office/powerpoint/2010/main" val="1478899306"/>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B27BC-2AB6-CC1B-0798-4C9355D526AF}"/>
              </a:ext>
            </a:extLst>
          </p:cNvPr>
          <p:cNvSpPr>
            <a:spLocks noGrp="1"/>
          </p:cNvSpPr>
          <p:nvPr>
            <p:ph type="ctrTitle"/>
          </p:nvPr>
        </p:nvSpPr>
        <p:spPr/>
        <p:txBody>
          <a:bodyPr/>
          <a:lstStyle/>
          <a:p>
            <a:r>
              <a:rPr lang="en-IN" b="1" u="sng" dirty="0"/>
              <a:t>ESFP-II</a:t>
            </a:r>
          </a:p>
        </p:txBody>
      </p:sp>
      <p:sp>
        <p:nvSpPr>
          <p:cNvPr id="3" name="Subtitle 2">
            <a:extLst>
              <a:ext uri="{FF2B5EF4-FFF2-40B4-BE49-F238E27FC236}">
                <a16:creationId xmlns:a16="http://schemas.microsoft.com/office/drawing/2014/main" id="{4D212D28-4947-5E00-EBEE-2FCD9793CC67}"/>
              </a:ext>
            </a:extLst>
          </p:cNvPr>
          <p:cNvSpPr>
            <a:spLocks noGrp="1"/>
          </p:cNvSpPr>
          <p:nvPr>
            <p:ph type="subTitle" idx="1"/>
          </p:nvPr>
        </p:nvSpPr>
        <p:spPr/>
        <p:txBody>
          <a:bodyPr>
            <a:normAutofit/>
          </a:bodyPr>
          <a:lstStyle/>
          <a:p>
            <a:r>
              <a:rPr lang="en-IN" sz="3200" b="1" dirty="0"/>
              <a:t>BOOKSHOP INVENTORY</a:t>
            </a:r>
          </a:p>
          <a:p>
            <a:endParaRPr lang="en-IN" sz="3200" b="1" dirty="0"/>
          </a:p>
        </p:txBody>
      </p:sp>
    </p:spTree>
    <p:extLst>
      <p:ext uri="{BB962C8B-B14F-4D97-AF65-F5344CB8AC3E}">
        <p14:creationId xmlns:p14="http://schemas.microsoft.com/office/powerpoint/2010/main" val="116217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B6729-174E-0578-0E8C-81F5905AAFC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E75A06F-BBBF-10AB-86F3-63DCAA627C88}"/>
              </a:ext>
            </a:extLst>
          </p:cNvPr>
          <p:cNvPicPr>
            <a:picLocks noGrp="1" noChangeAspect="1"/>
          </p:cNvPicPr>
          <p:nvPr>
            <p:ph idx="1"/>
          </p:nvPr>
        </p:nvPicPr>
        <p:blipFill>
          <a:blip r:embed="rId2"/>
          <a:stretch>
            <a:fillRect/>
          </a:stretch>
        </p:blipFill>
        <p:spPr>
          <a:xfrm>
            <a:off x="2567634" y="2620984"/>
            <a:ext cx="7056732" cy="3170195"/>
          </a:xfrm>
        </p:spPr>
      </p:pic>
    </p:spTree>
    <p:extLst>
      <p:ext uri="{BB962C8B-B14F-4D97-AF65-F5344CB8AC3E}">
        <p14:creationId xmlns:p14="http://schemas.microsoft.com/office/powerpoint/2010/main" val="1805452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D8573-E512-3F8A-6BF0-7F2B6C93AF9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A8D32BD-7B51-BD81-E498-3841656D90D9}"/>
              </a:ext>
            </a:extLst>
          </p:cNvPr>
          <p:cNvPicPr>
            <a:picLocks noGrp="1" noChangeAspect="1"/>
          </p:cNvPicPr>
          <p:nvPr>
            <p:ph idx="1"/>
          </p:nvPr>
        </p:nvPicPr>
        <p:blipFill>
          <a:blip r:embed="rId2"/>
          <a:stretch>
            <a:fillRect/>
          </a:stretch>
        </p:blipFill>
        <p:spPr>
          <a:xfrm>
            <a:off x="2552393" y="2689570"/>
            <a:ext cx="7087214" cy="3033023"/>
          </a:xfrm>
        </p:spPr>
      </p:pic>
    </p:spTree>
    <p:extLst>
      <p:ext uri="{BB962C8B-B14F-4D97-AF65-F5344CB8AC3E}">
        <p14:creationId xmlns:p14="http://schemas.microsoft.com/office/powerpoint/2010/main" val="3888154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A26A-BC81-18ED-B4CF-33F43E5B2767}"/>
              </a:ext>
            </a:extLst>
          </p:cNvPr>
          <p:cNvSpPr>
            <a:spLocks noGrp="1"/>
          </p:cNvSpPr>
          <p:nvPr>
            <p:ph type="title"/>
          </p:nvPr>
        </p:nvSpPr>
        <p:spPr/>
        <p:txBody>
          <a:bodyPr/>
          <a:lstStyle/>
          <a:p>
            <a:pPr algn="ctr"/>
            <a:r>
              <a:rPr lang="en-IN" dirty="0"/>
              <a:t>THANK YOU</a:t>
            </a:r>
          </a:p>
        </p:txBody>
      </p:sp>
      <p:sp>
        <p:nvSpPr>
          <p:cNvPr id="3" name="Content Placeholder 2">
            <a:extLst>
              <a:ext uri="{FF2B5EF4-FFF2-40B4-BE49-F238E27FC236}">
                <a16:creationId xmlns:a16="http://schemas.microsoft.com/office/drawing/2014/main" id="{7E7CCC90-4732-76DD-7DD6-777DF6826D54}"/>
              </a:ext>
            </a:extLst>
          </p:cNvPr>
          <p:cNvSpPr>
            <a:spLocks noGrp="1"/>
          </p:cNvSpPr>
          <p:nvPr>
            <p:ph idx="1"/>
          </p:nvPr>
        </p:nvSpPr>
        <p:spPr/>
        <p:txBody>
          <a:bodyPr/>
          <a:lstStyle/>
          <a:p>
            <a:pPr marL="0" indent="0" algn="ctr">
              <a:buNone/>
            </a:pPr>
            <a:endParaRPr lang="en-IN" dirty="0"/>
          </a:p>
        </p:txBody>
      </p:sp>
    </p:spTree>
    <p:extLst>
      <p:ext uri="{BB962C8B-B14F-4D97-AF65-F5344CB8AC3E}">
        <p14:creationId xmlns:p14="http://schemas.microsoft.com/office/powerpoint/2010/main" val="3674328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EF18F-0E1D-9644-9E7E-BD1CFC671358}"/>
              </a:ext>
            </a:extLst>
          </p:cNvPr>
          <p:cNvSpPr>
            <a:spLocks noGrp="1"/>
          </p:cNvSpPr>
          <p:nvPr>
            <p:ph type="title"/>
          </p:nvPr>
        </p:nvSpPr>
        <p:spPr/>
        <p:txBody>
          <a:bodyPr/>
          <a:lstStyle/>
          <a:p>
            <a:pPr algn="ctr"/>
            <a:r>
              <a:rPr lang="en-IN" dirty="0"/>
              <a:t>OUR AIM OF THE PROJECT </a:t>
            </a:r>
            <a:br>
              <a:rPr lang="en-IN" dirty="0"/>
            </a:br>
            <a:endParaRPr lang="en-IN" dirty="0"/>
          </a:p>
        </p:txBody>
      </p:sp>
      <p:sp>
        <p:nvSpPr>
          <p:cNvPr id="3" name="Content Placeholder 2">
            <a:extLst>
              <a:ext uri="{FF2B5EF4-FFF2-40B4-BE49-F238E27FC236}">
                <a16:creationId xmlns:a16="http://schemas.microsoft.com/office/drawing/2014/main" id="{C5B2DC94-FC39-8A1B-517E-BAC16D5B5AB3}"/>
              </a:ext>
            </a:extLst>
          </p:cNvPr>
          <p:cNvSpPr>
            <a:spLocks noGrp="1"/>
          </p:cNvSpPr>
          <p:nvPr>
            <p:ph idx="1"/>
          </p:nvPr>
        </p:nvSpPr>
        <p:spPr/>
        <p:txBody>
          <a:bodyPr>
            <a:normAutofit fontScale="85000" lnSpcReduction="20000"/>
          </a:bodyPr>
          <a:lstStyle/>
          <a:p>
            <a:pPr algn="just"/>
            <a:r>
              <a:rPr lang="en-US" sz="1800" b="0" i="0" dirty="0">
                <a:solidFill>
                  <a:schemeClr val="accent2">
                    <a:lumMod val="75000"/>
                  </a:schemeClr>
                </a:solidFill>
                <a:effectLst/>
                <a:latin typeface="georgia" panose="02040502050405020303" pitchFamily="18" charset="0"/>
              </a:rPr>
              <a:t>Under any particular book shop, there are various number and types of books available and it is sometimes even difficult for the book shop owner to remember the details of any particular book. With this new book shop system, book shopkeeper will find easier to perform all the operations which are needed for their daily business transactions. As there will be a common system and screen for all types of users but to perform operations related to admin part, that person should have a valid log in id and password.</a:t>
            </a:r>
          </a:p>
          <a:p>
            <a:pPr algn="just"/>
            <a:endParaRPr lang="en-US" sz="1800" b="0" i="0" dirty="0">
              <a:solidFill>
                <a:schemeClr val="accent2">
                  <a:lumMod val="75000"/>
                </a:schemeClr>
              </a:solidFill>
              <a:effectLst/>
              <a:latin typeface="georgia" panose="02040502050405020303" pitchFamily="18" charset="0"/>
            </a:endParaRPr>
          </a:p>
          <a:p>
            <a:pPr algn="just"/>
            <a:r>
              <a:rPr lang="en-US" sz="1800" b="0" i="0" dirty="0">
                <a:solidFill>
                  <a:schemeClr val="accent2">
                    <a:lumMod val="75000"/>
                  </a:schemeClr>
                </a:solidFill>
                <a:effectLst/>
                <a:latin typeface="georgia" panose="02040502050405020303" pitchFamily="18" charset="0"/>
              </a:rPr>
              <a:t>If any customers have purchase any book, then they have to just the correct option and enter the name of the book which they want to book along with total number of books. If the book will be available in the shop, it will generate the final bill which is to be paid by the customers at the cash counter and receive that particular book. If no such book will be available, then appropriate message will be displayed for the users and expected date by which this book will be available within the shop. Admin will have the responsibility to add, delete and modify records related to book such as book name, quantity available, price per book </a:t>
            </a:r>
            <a:r>
              <a:rPr lang="en-US" sz="1800" b="0" i="0" dirty="0" err="1">
                <a:solidFill>
                  <a:schemeClr val="accent2">
                    <a:lumMod val="75000"/>
                  </a:schemeClr>
                </a:solidFill>
                <a:effectLst/>
                <a:latin typeface="georgia" panose="02040502050405020303" pitchFamily="18" charset="0"/>
              </a:rPr>
              <a:t>etc.Under</a:t>
            </a:r>
            <a:r>
              <a:rPr lang="en-US" sz="1800" b="0" i="0" dirty="0">
                <a:solidFill>
                  <a:schemeClr val="accent2">
                    <a:lumMod val="75000"/>
                  </a:schemeClr>
                </a:solidFill>
                <a:effectLst/>
                <a:latin typeface="georgia" panose="02040502050405020303" pitchFamily="18" charset="0"/>
              </a:rPr>
              <a:t> any particular book shop, there are various number and types of books available and it is sometimes even difficult for the book shop owner to remember the details of any particular book. With this new book shop system, book shopkeeper will find easier to perform all the operations which are needed for their daily business transactions. As there will be a common system and screen for all types of users but to perform operations related to admin part, that person should have a valid log in id and password.</a:t>
            </a:r>
            <a:endParaRPr lang="en-US" b="0" i="0" dirty="0">
              <a:solidFill>
                <a:schemeClr val="accent2">
                  <a:lumMod val="75000"/>
                </a:schemeClr>
              </a:solidFill>
              <a:effectLst/>
              <a:latin typeface="source sans pro" panose="020B0604020202020204" pitchFamily="34" charset="0"/>
            </a:endParaRPr>
          </a:p>
          <a:p>
            <a:pPr algn="just"/>
            <a:r>
              <a:rPr lang="en-US" sz="1800" b="0" i="0" dirty="0">
                <a:solidFill>
                  <a:schemeClr val="accent2">
                    <a:lumMod val="75000"/>
                  </a:schemeClr>
                </a:solidFill>
                <a:effectLst/>
                <a:latin typeface="georgia" panose="02040502050405020303" pitchFamily="18" charset="0"/>
              </a:rPr>
              <a:t>If any customers have purchase any book, then they have to just the correct option and enter the name of the book which they want to book along with total number of books. If the book will be available in the shop, it will generate the final bill which is to be paid by the customers at the cash counter and receive that particular book. If no such book will be available, then appropriate message will be displayed for the users and expected date by which this book will be available within the shop. Admin will have the responsibility to add, delete and modify records related to book such as book name, quantity available, price per book etc.</a:t>
            </a:r>
            <a:endParaRPr lang="en-US" b="0" i="0" dirty="0">
              <a:solidFill>
                <a:schemeClr val="accent2">
                  <a:lumMod val="75000"/>
                </a:schemeClr>
              </a:solidFill>
              <a:effectLst/>
              <a:latin typeface="source sans pro" panose="020B0604020202020204" pitchFamily="34" charset="0"/>
            </a:endParaRPr>
          </a:p>
          <a:p>
            <a:endParaRPr lang="en-IN" dirty="0">
              <a:solidFill>
                <a:schemeClr val="accent2">
                  <a:lumMod val="75000"/>
                </a:schemeClr>
              </a:solidFill>
            </a:endParaRPr>
          </a:p>
        </p:txBody>
      </p:sp>
    </p:spTree>
    <p:extLst>
      <p:ext uri="{BB962C8B-B14F-4D97-AF65-F5344CB8AC3E}">
        <p14:creationId xmlns:p14="http://schemas.microsoft.com/office/powerpoint/2010/main" val="3285788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37F87-B3E0-6FB0-9023-609E8D8505A4}"/>
              </a:ext>
            </a:extLst>
          </p:cNvPr>
          <p:cNvSpPr>
            <a:spLocks noGrp="1"/>
          </p:cNvSpPr>
          <p:nvPr>
            <p:ph type="title"/>
          </p:nvPr>
        </p:nvSpPr>
        <p:spPr/>
        <p:txBody>
          <a:bodyPr/>
          <a:lstStyle/>
          <a:p>
            <a:pPr algn="ctr"/>
            <a:r>
              <a:rPr lang="en-IN" dirty="0"/>
              <a:t>THE HEADER FILE</a:t>
            </a:r>
          </a:p>
        </p:txBody>
      </p:sp>
      <p:sp>
        <p:nvSpPr>
          <p:cNvPr id="3" name="Content Placeholder 2">
            <a:extLst>
              <a:ext uri="{FF2B5EF4-FFF2-40B4-BE49-F238E27FC236}">
                <a16:creationId xmlns:a16="http://schemas.microsoft.com/office/drawing/2014/main" id="{61BF3217-0164-94AB-6D49-F24D64DDE2C7}"/>
              </a:ext>
            </a:extLst>
          </p:cNvPr>
          <p:cNvSpPr>
            <a:spLocks noGrp="1"/>
          </p:cNvSpPr>
          <p:nvPr>
            <p:ph idx="1"/>
          </p:nvPr>
        </p:nvSpPr>
        <p:spPr/>
        <p:txBody>
          <a:bodyPr/>
          <a:lstStyle/>
          <a:p>
            <a:r>
              <a:rPr lang="en-US" dirty="0"/>
              <a:t>#include &lt;iostream&gt;</a:t>
            </a:r>
          </a:p>
          <a:p>
            <a:r>
              <a:rPr lang="en-US" dirty="0"/>
              <a:t>#include &lt;</a:t>
            </a:r>
            <a:r>
              <a:rPr lang="en-US" dirty="0" err="1"/>
              <a:t>string.h</a:t>
            </a:r>
            <a:r>
              <a:rPr lang="en-US" dirty="0"/>
              <a:t>&gt;</a:t>
            </a:r>
          </a:p>
          <a:p>
            <a:r>
              <a:rPr lang="en-US" dirty="0"/>
              <a:t>#include &lt;</a:t>
            </a:r>
            <a:r>
              <a:rPr lang="en-US" dirty="0" err="1"/>
              <a:t>stdlib.h</a:t>
            </a:r>
            <a:r>
              <a:rPr lang="en-US" dirty="0"/>
              <a:t>&gt;</a:t>
            </a:r>
            <a:endParaRPr lang="en-IN" dirty="0"/>
          </a:p>
        </p:txBody>
      </p:sp>
    </p:spTree>
    <p:extLst>
      <p:ext uri="{BB962C8B-B14F-4D97-AF65-F5344CB8AC3E}">
        <p14:creationId xmlns:p14="http://schemas.microsoft.com/office/powerpoint/2010/main" val="1177179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D8CF2-6E28-611D-6DC1-D92E845D747B}"/>
              </a:ext>
            </a:extLst>
          </p:cNvPr>
          <p:cNvSpPr>
            <a:spLocks noGrp="1"/>
          </p:cNvSpPr>
          <p:nvPr>
            <p:ph type="title"/>
          </p:nvPr>
        </p:nvSpPr>
        <p:spPr/>
        <p:txBody>
          <a:bodyPr/>
          <a:lstStyle/>
          <a:p>
            <a:pPr algn="ctr"/>
            <a:r>
              <a:rPr lang="en-IN" dirty="0"/>
              <a:t>USE OF THE PROGRAM</a:t>
            </a:r>
          </a:p>
        </p:txBody>
      </p:sp>
      <p:sp>
        <p:nvSpPr>
          <p:cNvPr id="3" name="Content Placeholder 2">
            <a:extLst>
              <a:ext uri="{FF2B5EF4-FFF2-40B4-BE49-F238E27FC236}">
                <a16:creationId xmlns:a16="http://schemas.microsoft.com/office/drawing/2014/main" id="{EF6D3BFC-DE21-3DFD-96D2-D53A668B6AF2}"/>
              </a:ext>
            </a:extLst>
          </p:cNvPr>
          <p:cNvSpPr>
            <a:spLocks noGrp="1"/>
          </p:cNvSpPr>
          <p:nvPr>
            <p:ph idx="1"/>
          </p:nvPr>
        </p:nvSpPr>
        <p:spPr/>
        <p:txBody>
          <a:bodyPr/>
          <a:lstStyle/>
          <a:p>
            <a:r>
              <a:rPr lang="en-IN" dirty="0"/>
              <a:t>TO ENTRY OF THE BOOK.</a:t>
            </a:r>
          </a:p>
          <a:p>
            <a:r>
              <a:rPr lang="en-IN" dirty="0"/>
              <a:t>TO BUY ANY BOOK.</a:t>
            </a:r>
          </a:p>
          <a:p>
            <a:r>
              <a:rPr lang="en-IN" dirty="0"/>
              <a:t>TO SEARCH OF THE BOOK.</a:t>
            </a:r>
          </a:p>
          <a:p>
            <a:r>
              <a:rPr lang="en-IN" dirty="0"/>
              <a:t>TO EDIT THE BOOK.</a:t>
            </a:r>
          </a:p>
          <a:p>
            <a:endParaRPr lang="en-IN" dirty="0"/>
          </a:p>
          <a:p>
            <a:endParaRPr lang="en-IN" dirty="0"/>
          </a:p>
        </p:txBody>
      </p:sp>
    </p:spTree>
    <p:extLst>
      <p:ext uri="{BB962C8B-B14F-4D97-AF65-F5344CB8AC3E}">
        <p14:creationId xmlns:p14="http://schemas.microsoft.com/office/powerpoint/2010/main" val="2973228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6C3DC-B72B-AED6-0AF1-0D0D4D122825}"/>
              </a:ext>
            </a:extLst>
          </p:cNvPr>
          <p:cNvSpPr>
            <a:spLocks noGrp="1"/>
          </p:cNvSpPr>
          <p:nvPr>
            <p:ph type="title"/>
          </p:nvPr>
        </p:nvSpPr>
        <p:spPr/>
        <p:txBody>
          <a:bodyPr/>
          <a:lstStyle/>
          <a:p>
            <a:pPr algn="ctr"/>
            <a:r>
              <a:rPr lang="en-IN" dirty="0"/>
              <a:t>THE CONCEPTS IN THE WHOLE PROJECT</a:t>
            </a:r>
          </a:p>
        </p:txBody>
      </p:sp>
      <p:sp>
        <p:nvSpPr>
          <p:cNvPr id="3" name="Content Placeholder 2">
            <a:extLst>
              <a:ext uri="{FF2B5EF4-FFF2-40B4-BE49-F238E27FC236}">
                <a16:creationId xmlns:a16="http://schemas.microsoft.com/office/drawing/2014/main" id="{84BE4333-C4A5-72ED-B84E-6EFB584B8ECD}"/>
              </a:ext>
            </a:extLst>
          </p:cNvPr>
          <p:cNvSpPr>
            <a:spLocks noGrp="1"/>
          </p:cNvSpPr>
          <p:nvPr>
            <p:ph idx="1"/>
          </p:nvPr>
        </p:nvSpPr>
        <p:spPr/>
        <p:txBody>
          <a:bodyPr/>
          <a:lstStyle/>
          <a:p>
            <a:r>
              <a:rPr lang="en-IN" dirty="0"/>
              <a:t>CLASS AND OBJECT.</a:t>
            </a:r>
          </a:p>
          <a:p>
            <a:r>
              <a:rPr lang="en-IN" dirty="0"/>
              <a:t>IF ELSE.</a:t>
            </a:r>
          </a:p>
          <a:p>
            <a:r>
              <a:rPr lang="en-IN" dirty="0"/>
              <a:t>STRING.</a:t>
            </a:r>
          </a:p>
          <a:p>
            <a:r>
              <a:rPr lang="en-IN" dirty="0"/>
              <a:t>CASE STATEMENT.</a:t>
            </a:r>
          </a:p>
        </p:txBody>
      </p:sp>
    </p:spTree>
    <p:extLst>
      <p:ext uri="{BB962C8B-B14F-4D97-AF65-F5344CB8AC3E}">
        <p14:creationId xmlns:p14="http://schemas.microsoft.com/office/powerpoint/2010/main" val="20294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CE70-AADE-5D42-D271-3598AEDA7988}"/>
              </a:ext>
            </a:extLst>
          </p:cNvPr>
          <p:cNvSpPr>
            <a:spLocks noGrp="1"/>
          </p:cNvSpPr>
          <p:nvPr>
            <p:ph type="title"/>
          </p:nvPr>
        </p:nvSpPr>
        <p:spPr/>
        <p:txBody>
          <a:bodyPr/>
          <a:lstStyle/>
          <a:p>
            <a:pPr algn="ctr"/>
            <a:endParaRPr lang="en-IN" dirty="0"/>
          </a:p>
        </p:txBody>
      </p:sp>
      <p:pic>
        <p:nvPicPr>
          <p:cNvPr id="5" name="Content Placeholder 4">
            <a:extLst>
              <a:ext uri="{FF2B5EF4-FFF2-40B4-BE49-F238E27FC236}">
                <a16:creationId xmlns:a16="http://schemas.microsoft.com/office/drawing/2014/main" id="{05C18B08-6B4F-30B5-20C5-6523FB12DD11}"/>
              </a:ext>
            </a:extLst>
          </p:cNvPr>
          <p:cNvPicPr>
            <a:picLocks noGrp="1" noChangeAspect="1"/>
          </p:cNvPicPr>
          <p:nvPr>
            <p:ph idx="1"/>
          </p:nvPr>
        </p:nvPicPr>
        <p:blipFill>
          <a:blip r:embed="rId2"/>
          <a:stretch>
            <a:fillRect/>
          </a:stretch>
        </p:blipFill>
        <p:spPr>
          <a:xfrm>
            <a:off x="2725364" y="2193925"/>
            <a:ext cx="6741272" cy="4024313"/>
          </a:xfrm>
        </p:spPr>
      </p:pic>
    </p:spTree>
    <p:extLst>
      <p:ext uri="{BB962C8B-B14F-4D97-AF65-F5344CB8AC3E}">
        <p14:creationId xmlns:p14="http://schemas.microsoft.com/office/powerpoint/2010/main" val="2616306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4B9F-8355-33A1-0BAD-875AFD334E5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E122C91-98A2-A988-BA2B-E67ABB4918FB}"/>
              </a:ext>
            </a:extLst>
          </p:cNvPr>
          <p:cNvPicPr>
            <a:picLocks noGrp="1" noChangeAspect="1"/>
          </p:cNvPicPr>
          <p:nvPr>
            <p:ph idx="1"/>
          </p:nvPr>
        </p:nvPicPr>
        <p:blipFill>
          <a:blip r:embed="rId2"/>
          <a:stretch>
            <a:fillRect/>
          </a:stretch>
        </p:blipFill>
        <p:spPr>
          <a:xfrm>
            <a:off x="2563824" y="2510484"/>
            <a:ext cx="7064352" cy="3391194"/>
          </a:xfrm>
        </p:spPr>
      </p:pic>
    </p:spTree>
    <p:extLst>
      <p:ext uri="{BB962C8B-B14F-4D97-AF65-F5344CB8AC3E}">
        <p14:creationId xmlns:p14="http://schemas.microsoft.com/office/powerpoint/2010/main" val="854206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0D7FC-782C-AE5A-CCCA-2601A3BE897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0090FF2-6ABD-0839-5493-C1085C8EC92B}"/>
              </a:ext>
            </a:extLst>
          </p:cNvPr>
          <p:cNvPicPr>
            <a:picLocks noGrp="1" noChangeAspect="1"/>
          </p:cNvPicPr>
          <p:nvPr>
            <p:ph idx="1"/>
          </p:nvPr>
        </p:nvPicPr>
        <p:blipFill>
          <a:blip r:embed="rId2"/>
          <a:stretch>
            <a:fillRect/>
          </a:stretch>
        </p:blipFill>
        <p:spPr>
          <a:xfrm>
            <a:off x="2567634" y="2834362"/>
            <a:ext cx="7056732" cy="2743438"/>
          </a:xfrm>
        </p:spPr>
      </p:pic>
    </p:spTree>
    <p:extLst>
      <p:ext uri="{BB962C8B-B14F-4D97-AF65-F5344CB8AC3E}">
        <p14:creationId xmlns:p14="http://schemas.microsoft.com/office/powerpoint/2010/main" val="91811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67445-F490-24C8-8F19-D3CD05C46FF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856742A-8597-8399-3242-8ACF27788516}"/>
              </a:ext>
            </a:extLst>
          </p:cNvPr>
          <p:cNvPicPr>
            <a:picLocks noGrp="1" noChangeAspect="1"/>
          </p:cNvPicPr>
          <p:nvPr>
            <p:ph idx="1"/>
          </p:nvPr>
        </p:nvPicPr>
        <p:blipFill>
          <a:blip r:embed="rId2"/>
          <a:stretch>
            <a:fillRect/>
          </a:stretch>
        </p:blipFill>
        <p:spPr>
          <a:xfrm>
            <a:off x="2601927" y="2994396"/>
            <a:ext cx="6988146" cy="2423370"/>
          </a:xfrm>
        </p:spPr>
      </p:pic>
    </p:spTree>
    <p:extLst>
      <p:ext uri="{BB962C8B-B14F-4D97-AF65-F5344CB8AC3E}">
        <p14:creationId xmlns:p14="http://schemas.microsoft.com/office/powerpoint/2010/main" val="262436825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37</TotalTime>
  <Words>525</Words>
  <Application>Microsoft Office PowerPoint</Application>
  <PresentationFormat>Widescreen</PresentationFormat>
  <Paragraphs>22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georgia</vt:lpstr>
      <vt:lpstr>source sans pro</vt:lpstr>
      <vt:lpstr>Vapor Trail</vt:lpstr>
      <vt:lpstr>ESFP-II</vt:lpstr>
      <vt:lpstr>OUR AIM OF THE PROJECT  </vt:lpstr>
      <vt:lpstr>THE HEADER FILE</vt:lpstr>
      <vt:lpstr>USE OF THE PROGRAM</vt:lpstr>
      <vt:lpstr>THE CONCEPTS IN THE WHOLE PROJECT</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ESFP-II</dc:title>
  <dc:creator>Dhairya Jadav</dc:creator>
  <cp:lastModifiedBy>Dhairya Jadav</cp:lastModifiedBy>
  <cp:revision>1</cp:revision>
  <dcterms:created xsi:type="dcterms:W3CDTF">2022-07-05T02:52:44Z</dcterms:created>
  <dcterms:modified xsi:type="dcterms:W3CDTF">2022-07-05T03:29:47Z</dcterms:modified>
</cp:coreProperties>
</file>