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EFBC-7783-46D9-A1B2-CD001B3B3AE2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AE39B3-5718-4BB4-8708-D8CB3D6DB5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0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EFBC-7783-46D9-A1B2-CD001B3B3AE2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9B3-5718-4BB4-8708-D8CB3D6DB57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6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EFBC-7783-46D9-A1B2-CD001B3B3AE2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9B3-5718-4BB4-8708-D8CB3D6DB5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EFBC-7783-46D9-A1B2-CD001B3B3AE2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9B3-5718-4BB4-8708-D8CB3D6DB57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EFBC-7783-46D9-A1B2-CD001B3B3AE2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9B3-5718-4BB4-8708-D8CB3D6DB5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9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EFBC-7783-46D9-A1B2-CD001B3B3AE2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9B3-5718-4BB4-8708-D8CB3D6DB57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EFBC-7783-46D9-A1B2-CD001B3B3AE2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9B3-5718-4BB4-8708-D8CB3D6DB57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0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EFBC-7783-46D9-A1B2-CD001B3B3AE2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9B3-5718-4BB4-8708-D8CB3D6DB57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1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EFBC-7783-46D9-A1B2-CD001B3B3AE2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9B3-5718-4BB4-8708-D8CB3D6DB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1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EFBC-7783-46D9-A1B2-CD001B3B3AE2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9B3-5718-4BB4-8708-D8CB3D6DB57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4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7BEFBC-7783-46D9-A1B2-CD001B3B3AE2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9B3-5718-4BB4-8708-D8CB3D6DB57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1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EFBC-7783-46D9-A1B2-CD001B3B3AE2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AE39B3-5718-4BB4-8708-D8CB3D6DB57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7B13-E31D-4066-9762-38AD63BF4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err="1"/>
              <a:t>Fanfield</a:t>
            </a:r>
            <a:r>
              <a:rPr lang="en-IN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4F5B0-38FE-4010-A7BD-C547A1C1B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Group:- 17</a:t>
            </a:r>
          </a:p>
          <a:p>
            <a:pPr algn="ctr"/>
            <a:r>
              <a:rPr lang="en-IN" dirty="0"/>
              <a:t>IT314 –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52892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CC5F-0045-4117-8CA4-65DB7EE5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574AF-08A9-4716-A492-5EF2A88FB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51" y="1980266"/>
            <a:ext cx="8285697" cy="4660705"/>
          </a:xfrm>
        </p:spPr>
      </p:pic>
    </p:spTree>
    <p:extLst>
      <p:ext uri="{BB962C8B-B14F-4D97-AF65-F5344CB8AC3E}">
        <p14:creationId xmlns:p14="http://schemas.microsoft.com/office/powerpoint/2010/main" val="87848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9FFC-B4F2-4799-BB04-737A97E5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BE322-B8C5-4D9C-BEFB-D5D671183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90" y="1989230"/>
            <a:ext cx="8241220" cy="4635687"/>
          </a:xfrm>
        </p:spPr>
      </p:pic>
    </p:spTree>
    <p:extLst>
      <p:ext uri="{BB962C8B-B14F-4D97-AF65-F5344CB8AC3E}">
        <p14:creationId xmlns:p14="http://schemas.microsoft.com/office/powerpoint/2010/main" val="44795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C0C5-B38F-4DBC-BC7F-17977CF0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99C5-5C4A-442A-B7B2-3989EE9E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4697"/>
            <a:ext cx="9603275" cy="3450613"/>
          </a:xfrm>
        </p:spPr>
        <p:txBody>
          <a:bodyPr/>
          <a:lstStyle/>
          <a:p>
            <a:r>
              <a:rPr lang="en-IN" dirty="0"/>
              <a:t>Kenil Bhingradiya:-MongoDB authentication, Homepage Page, review PMD, Responsive UI</a:t>
            </a:r>
          </a:p>
          <a:p>
            <a:r>
              <a:rPr lang="en-IN" dirty="0"/>
              <a:t>Axit Dhola:- MongoDB authentication, Homepage Page, review PMD</a:t>
            </a:r>
          </a:p>
          <a:p>
            <a:r>
              <a:rPr lang="en-IN" dirty="0"/>
              <a:t>Keval Savaliya:-  Draft PMD, login page, Draft/review Project Proposal</a:t>
            </a:r>
          </a:p>
          <a:p>
            <a:r>
              <a:rPr lang="en-IN" dirty="0"/>
              <a:t>Sanny Dhameliya:- MongoDB authentication, review PMD, Responsive UI</a:t>
            </a:r>
          </a:p>
          <a:p>
            <a:r>
              <a:rPr lang="en-IN" dirty="0"/>
              <a:t>Bhadrayu Bhalodia:- Draft PMD, login page, Draft/review Project Proposal</a:t>
            </a:r>
          </a:p>
          <a:p>
            <a:r>
              <a:rPr lang="en-IN" dirty="0"/>
              <a:t>Dhruvil Gorasiya:- Draft PMD, login page, Draft/review Project Proposal </a:t>
            </a:r>
          </a:p>
        </p:txBody>
      </p:sp>
    </p:spTree>
    <p:extLst>
      <p:ext uri="{BB962C8B-B14F-4D97-AF65-F5344CB8AC3E}">
        <p14:creationId xmlns:p14="http://schemas.microsoft.com/office/powerpoint/2010/main" val="370713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C8FD-F928-49F1-8DE5-8A779F198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The end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825B6-73EC-4425-AB2A-1D34314A4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2368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EA95-8D7D-40F5-83B1-73666040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466C1-5341-4E64-B89D-040E4D6D5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682" y="2056837"/>
            <a:ext cx="7606636" cy="4256620"/>
          </a:xfrm>
        </p:spPr>
      </p:pic>
    </p:spTree>
    <p:extLst>
      <p:ext uri="{BB962C8B-B14F-4D97-AF65-F5344CB8AC3E}">
        <p14:creationId xmlns:p14="http://schemas.microsoft.com/office/powerpoint/2010/main" val="270695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25F1-377B-46B7-A4B4-A5982BE7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summary (User 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2E61-8636-4E66-95C3-19D2AD00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Register / Login </a:t>
            </a:r>
            <a:r>
              <a:rPr lang="en-US" dirty="0"/>
              <a:t>: As a User, I should be able to register &amp; login to my own account. </a:t>
            </a:r>
          </a:p>
          <a:p>
            <a:r>
              <a:rPr lang="en-US" b="1" dirty="0"/>
              <a:t>View(home page)</a:t>
            </a:r>
            <a:r>
              <a:rPr lang="en-US" dirty="0"/>
              <a:t> : As a User, I should be able to view a list of online friends, feed, number of likes, etc..</a:t>
            </a:r>
          </a:p>
          <a:p>
            <a:r>
              <a:rPr lang="en-US" b="1" dirty="0"/>
              <a:t>Search bar</a:t>
            </a:r>
            <a:r>
              <a:rPr lang="en-US" dirty="0"/>
              <a:t>: As a User, I should be able to search their friends or anyone’s account by searching the username or name in the search bar. </a:t>
            </a:r>
          </a:p>
          <a:p>
            <a:r>
              <a:rPr lang="en-IN" b="1" dirty="0"/>
              <a:t>Like/Comment</a:t>
            </a:r>
            <a:r>
              <a:rPr lang="en-US" dirty="0"/>
              <a:t>:  As a User, I can like others' posts, I can write something in the comment section.</a:t>
            </a:r>
          </a:p>
          <a:p>
            <a:r>
              <a:rPr lang="en-US" dirty="0"/>
              <a:t> </a:t>
            </a:r>
            <a:r>
              <a:rPr lang="en-US" b="1" dirty="0"/>
              <a:t>Logout</a:t>
            </a:r>
            <a:r>
              <a:rPr lang="en-US" dirty="0"/>
              <a:t> : As a user, I should be able to logout from the application.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53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0C0E-686A-43F5-B43B-68B1275C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Functional summary (User 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2840-6D77-421B-AC9D-3C5CC22B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Users Profile page</a:t>
            </a:r>
            <a:r>
              <a:rPr lang="en-US" dirty="0"/>
              <a:t>:  As a users, I can see, edit my profile page.</a:t>
            </a:r>
          </a:p>
          <a:p>
            <a:r>
              <a:rPr lang="en-US" b="1" dirty="0"/>
              <a:t>Post</a:t>
            </a:r>
            <a:r>
              <a:rPr lang="en-US" dirty="0"/>
              <a:t>:  As a user, I should be able to post photos/ videos.</a:t>
            </a:r>
          </a:p>
          <a:p>
            <a:r>
              <a:rPr lang="en-US" b="1" dirty="0"/>
              <a:t>Chat</a:t>
            </a:r>
            <a:r>
              <a:rPr lang="en-US" dirty="0"/>
              <a:t>: Users can chat with their friends and request to chat with other users.</a:t>
            </a:r>
          </a:p>
          <a:p>
            <a:r>
              <a:rPr lang="en-US" b="1" dirty="0"/>
              <a:t>Follow friends</a:t>
            </a:r>
            <a:r>
              <a:rPr lang="en-US" dirty="0"/>
              <a:t>:  As a User, I should be able to follow other users to be friends.</a:t>
            </a:r>
          </a:p>
          <a:p>
            <a:r>
              <a:rPr lang="en-US" b="1" dirty="0"/>
              <a:t>Delete post/account</a:t>
            </a:r>
            <a:r>
              <a:rPr lang="en-US" dirty="0"/>
              <a:t>: As a user, if I want to delete any of my post or delete if I want.</a:t>
            </a:r>
          </a:p>
          <a:p>
            <a:r>
              <a:rPr lang="en-IN" b="1" dirty="0"/>
              <a:t>Feeds: </a:t>
            </a:r>
            <a:r>
              <a:rPr lang="en-IN" dirty="0"/>
              <a:t>As user I can see recent activities in home page from my friends or from Who I follow.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8665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E53F-CA44-4008-BD7D-5095FDB9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(Future Plan)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C12B-9526-4860-B2A5-19A83143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bar </a:t>
            </a:r>
          </a:p>
          <a:p>
            <a:r>
              <a:rPr lang="en-IN" dirty="0"/>
              <a:t>Logout </a:t>
            </a:r>
          </a:p>
          <a:p>
            <a:r>
              <a:rPr lang="en-IN" dirty="0"/>
              <a:t>Chat </a:t>
            </a:r>
          </a:p>
          <a:p>
            <a:r>
              <a:rPr lang="en-IN" dirty="0"/>
              <a:t>Upload videos</a:t>
            </a:r>
          </a:p>
          <a:p>
            <a:r>
              <a:rPr lang="en-IN" dirty="0"/>
              <a:t>Comment section</a:t>
            </a:r>
          </a:p>
        </p:txBody>
      </p:sp>
    </p:spTree>
    <p:extLst>
      <p:ext uri="{BB962C8B-B14F-4D97-AF65-F5344CB8AC3E}">
        <p14:creationId xmlns:p14="http://schemas.microsoft.com/office/powerpoint/2010/main" val="240397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9C6C-E5FA-4430-9F7E-C5E1DBF4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Technologies/Tools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C505-BFFD-470A-9062-0A09132B1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:- ReactJS, HTML, CSS, JavaScript. </a:t>
            </a:r>
          </a:p>
          <a:p>
            <a:r>
              <a:rPr lang="en-US" dirty="0"/>
              <a:t>Backend :- MongoDB database. </a:t>
            </a:r>
          </a:p>
          <a:p>
            <a:r>
              <a:rPr lang="en-US" dirty="0"/>
              <a:t>Tools :- </a:t>
            </a:r>
            <a:r>
              <a:rPr lang="en-US" dirty="0" err="1"/>
              <a:t>VScode</a:t>
            </a:r>
            <a:r>
              <a:rPr lang="en-US" dirty="0"/>
              <a:t>, GitHub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63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7C88-001F-4FD4-8419-08E4317F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Summary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5008-7560-4669-8CF4-FC1449C4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login Page with MongoDB.</a:t>
            </a:r>
          </a:p>
          <a:p>
            <a:r>
              <a:rPr lang="en-US" dirty="0"/>
              <a:t>Implemented post photos.</a:t>
            </a:r>
          </a:p>
          <a:p>
            <a:r>
              <a:rPr lang="en-US" dirty="0"/>
              <a:t>Implemented home page with feeds.</a:t>
            </a:r>
          </a:p>
          <a:p>
            <a:r>
              <a:rPr lang="en-US" dirty="0"/>
              <a:t>Implemented Responsive UI.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52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50154-9AC4-439D-88DA-E8F95D1E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7CFCEA-298A-44CA-9069-04CEC2935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09" y="1944408"/>
            <a:ext cx="8352781" cy="4698440"/>
          </a:xfrm>
        </p:spPr>
      </p:pic>
    </p:spTree>
    <p:extLst>
      <p:ext uri="{BB962C8B-B14F-4D97-AF65-F5344CB8AC3E}">
        <p14:creationId xmlns:p14="http://schemas.microsoft.com/office/powerpoint/2010/main" val="25115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7EB-FCF6-4587-AD55-AF5D1F20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97D04-6384-4FD1-8F27-826B3ED9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09" y="1926478"/>
            <a:ext cx="8352782" cy="4698440"/>
          </a:xfrm>
        </p:spPr>
      </p:pic>
    </p:spTree>
    <p:extLst>
      <p:ext uri="{BB962C8B-B14F-4D97-AF65-F5344CB8AC3E}">
        <p14:creationId xmlns:p14="http://schemas.microsoft.com/office/powerpoint/2010/main" val="19847691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412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Fanfield </vt:lpstr>
      <vt:lpstr>Context diagram</vt:lpstr>
      <vt:lpstr>Functional summary (User Stories)</vt:lpstr>
      <vt:lpstr>Functional summary (User Stories)</vt:lpstr>
      <vt:lpstr>Functionalities (Future Plan)</vt:lpstr>
      <vt:lpstr>Technologies/Tools and libraries</vt:lpstr>
      <vt:lpstr>Summary of Implementation</vt:lpstr>
      <vt:lpstr>Register page</vt:lpstr>
      <vt:lpstr>Login page</vt:lpstr>
      <vt:lpstr>Home page</vt:lpstr>
      <vt:lpstr>Profile page</vt:lpstr>
      <vt:lpstr>Individual Contribution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Fanfield </dc:title>
  <dc:creator>Kenil Bhingradiya</dc:creator>
  <cp:lastModifiedBy>Kenil Bhingradiya</cp:lastModifiedBy>
  <cp:revision>3</cp:revision>
  <dcterms:created xsi:type="dcterms:W3CDTF">2022-04-15T09:15:30Z</dcterms:created>
  <dcterms:modified xsi:type="dcterms:W3CDTF">2022-04-16T04:12:50Z</dcterms:modified>
</cp:coreProperties>
</file>