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65" r:id="rId4"/>
    <p:sldId id="271" r:id="rId5"/>
    <p:sldId id="283" r:id="rId6"/>
    <p:sldId id="273" r:id="rId7"/>
    <p:sldId id="274" r:id="rId8"/>
    <p:sldId id="275" r:id="rId9"/>
    <p:sldId id="281" r:id="rId10"/>
    <p:sldId id="269" r:id="rId11"/>
    <p:sldId id="276" r:id="rId12"/>
    <p:sldId id="280" r:id="rId13"/>
    <p:sldId id="278" r:id="rId14"/>
    <p:sldId id="272" r:id="rId15"/>
    <p:sldId id="284" r:id="rId16"/>
    <p:sldId id="282" r:id="rId17"/>
    <p:sldId id="277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CBB9D-32C1-437C-8558-22C486946E20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F8E65-01D6-4A0F-A392-6138AFB60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295400"/>
            <a:ext cx="8772524" cy="2514600"/>
          </a:xfrm>
        </p:spPr>
        <p:txBody>
          <a:bodyPr>
            <a:normAutofit fontScale="90000"/>
          </a:bodyPr>
          <a:lstStyle/>
          <a:p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MINOR PROJECT II</a:t>
            </a:r>
            <a:b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SMART SHOES FOR VISUALLY CHALLANGED PERSONS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4191000"/>
            <a:ext cx="4038600" cy="1935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ATHIL ABDUL RAHIM M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BHAGAVATHI R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DHANUSH S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BALAJI P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4114800"/>
            <a:ext cx="4038600" cy="20113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itchFamily="18" charset="0"/>
              </a:rPr>
              <a:t>Ms.S.VASUKI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Assistant Professor</a:t>
            </a:r>
          </a:p>
          <a:p>
            <a:pPr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Department of ECE</a:t>
            </a:r>
          </a:p>
          <a:p>
            <a:pPr algn="ctr">
              <a:buNone/>
            </a:pP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 descr="k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52400"/>
            <a:ext cx="1381125" cy="857250"/>
          </a:xfrm>
          <a:prstGeom prst="rect">
            <a:avLst/>
          </a:prstGeom>
        </p:spPr>
      </p:pic>
      <p:pic>
        <p:nvPicPr>
          <p:cNvPr id="5" name="Picture 4" descr="m.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152400"/>
            <a:ext cx="3810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57158" y="692696"/>
            <a:ext cx="8229600" cy="1225536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43470"/>
          </a:xfrm>
        </p:spPr>
        <p:txBody>
          <a:bodyPr/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10" name="Picture 9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3D49D96-495A-3627-95DF-8171592C6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4"/>
          <a:stretch/>
        </p:blipFill>
        <p:spPr bwMode="auto">
          <a:xfrm>
            <a:off x="990600" y="1916832"/>
            <a:ext cx="7391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43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90B7-C34C-D6D7-7202-12B145DE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DE61-BB4B-76BC-B9FC-5EAA953B9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Arduino nano is coded with the suitable varying of the battery.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, we are using ultrasonic sensor.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ultrasonic sensor is connected with Arduino nano.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object comes near to the sensor ,the sensor detect the object by sensing then it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remindes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person by producing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alarmatic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sound by buzzer.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2ACD0-A718-462E-788B-765167EB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5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BDDD-A9D0-14DA-3476-7736E3E8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5658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also contains a vibrating sensor or motor connected with Arduino board.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vibrating motor plays a couple of significant role in the circuit ,</a:t>
            </a:r>
          </a:p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Senses the instruction from the Arduino                </a:t>
            </a:r>
          </a:p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nano and indicate the buzzer </a:t>
            </a:r>
          </a:p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ii) Directly sense the user by a vibration in           </a:t>
            </a:r>
          </a:p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the case of the user is also having hearing</a:t>
            </a:r>
          </a:p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impairment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EAA59-22D3-77CE-9F4B-378FEA24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76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9924B1-4355-3077-4CBA-1D15259B3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07803" y="211700"/>
            <a:ext cx="3528392" cy="654621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DD4F9-AB3E-94D3-5C48-71E3AA38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shoe will help the blind person to reach his destination independently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shoe will make a noise with buzzer when the person walks in front of an obstacle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CC63-3658-8DB9-C555-14BADEB9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64A3-E159-59E1-9ADD-FB30C956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conclude that the proposed system completed successfully. As we stated earlier in a problem statement, the previous problem like a less information conveyed, poor efficiency of IR sensor and dependency on stick are overcome and successfully implemented with efficiency of object detection and with clear information to a blind people for their guidelines. 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4806-A2BD-E58B-2673-CC3A1B7C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9288-FDAF-4B30-A077-89049384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4EE2-68E6-52AA-6028-FB6F994E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future this intelligent shoe will be act as the pivotal and needful object for the visually impaired peoples</a:t>
            </a:r>
          </a:p>
          <a:p>
            <a:endParaRPr lang="en-US" dirty="0"/>
          </a:p>
          <a:p>
            <a:r>
              <a:rPr lang="en-US" dirty="0"/>
              <a:t>The AI(Artificial </a:t>
            </a:r>
            <a:r>
              <a:rPr lang="en-US" dirty="0" err="1"/>
              <a:t>Intellingence</a:t>
            </a:r>
            <a:r>
              <a:rPr lang="en-US" dirty="0"/>
              <a:t>) concept will be introduced in this to develop this project to the next level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0DE86-FA75-0511-8485-1AF8A692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80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F5C1-6E33-59B1-5774-DD20EC3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4F560-5CD1-7A70-0D4A-6BFD406B2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NANO               1             1000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7.4v                     1             700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      1             600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SHOES                                  1             600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  AS  REQUIRED                    100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                                 =            3000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7865E-985F-70AF-D067-7C45557F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90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20485533">
            <a:off x="1398091" y="3042075"/>
            <a:ext cx="58597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lgerian" pitchFamily="82" charset="0"/>
              </a:rPr>
              <a:t>THANK YOU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LIST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7687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BLOCK DIAGRAM DESCRIPTION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COST OF ESTIMATION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CIRCUIT DIAGRAM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CIRCUIT DIAGRAM DESCRIPTION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k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52400"/>
            <a:ext cx="1381125" cy="857250"/>
          </a:xfrm>
          <a:prstGeom prst="rect">
            <a:avLst/>
          </a:prstGeom>
        </p:spPr>
      </p:pic>
      <p:pic>
        <p:nvPicPr>
          <p:cNvPr id="5" name="Picture 4" descr="m.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152400"/>
            <a:ext cx="3810000" cy="990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discloses an intelligent shoe for the blind to go out.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intelligent shoe comprises a vamp and a sole. The front end of the sole is provided with an ultrasonic sensor.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ultrasonic sensor is connected with a micro motor.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intelligent shoe has the characteristics that the intelligent shoe has an obstacle avoidance function.</a:t>
            </a:r>
          </a:p>
        </p:txBody>
      </p:sp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10" name="Picture 9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5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shoes is a smart footwear technology. That uses the ultrasonic sensor and Arduino nano for sensing the object, thus it help the blind persons to move or travel safely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sho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3714752"/>
            <a:ext cx="3500462" cy="24147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7211-05A0-5AD3-F5D1-7042AC40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REQUIRED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34B3F-92D9-9825-A230-73BA2E36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nano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Vibrating motor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wires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E5F1D-FADC-35CF-984D-3C50CAC8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2EF1E-120E-FF58-2381-659B214C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FD0D-61CE-CCE9-ABC8-4FB78A06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6EA83A-08E2-65F6-5ED8-463DE11B3AD8}"/>
              </a:ext>
            </a:extLst>
          </p:cNvPr>
          <p:cNvSpPr/>
          <p:nvPr/>
        </p:nvSpPr>
        <p:spPr>
          <a:xfrm>
            <a:off x="683568" y="1628800"/>
            <a:ext cx="28083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D30A1D-10E9-F6D4-67E7-391887B34632}"/>
              </a:ext>
            </a:extLst>
          </p:cNvPr>
          <p:cNvSpPr/>
          <p:nvPr/>
        </p:nvSpPr>
        <p:spPr>
          <a:xfrm>
            <a:off x="4572000" y="1628800"/>
            <a:ext cx="28083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NANO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D39B6-70B7-4192-32FA-33AC28F04727}"/>
              </a:ext>
            </a:extLst>
          </p:cNvPr>
          <p:cNvSpPr/>
          <p:nvPr/>
        </p:nvSpPr>
        <p:spPr>
          <a:xfrm>
            <a:off x="4644008" y="3429000"/>
            <a:ext cx="27363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VIBRATING MOTOR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EFDA7B-629C-7A1F-ABC4-AEA7C4B54AE7}"/>
              </a:ext>
            </a:extLst>
          </p:cNvPr>
          <p:cNvSpPr/>
          <p:nvPr/>
        </p:nvSpPr>
        <p:spPr>
          <a:xfrm>
            <a:off x="683568" y="3429000"/>
            <a:ext cx="28083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DA4BC5-305C-6CFD-587F-B14F00C8461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491880" y="2096852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6817A-81F7-C05A-C468-98F3125DA7B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976156" y="2564904"/>
            <a:ext cx="36004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EB73D8-56AF-6DBC-1A83-B50876A610A8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491880" y="389705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85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84B2-56D8-DC0D-615D-EE7CB2921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sensors work by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emitting sound waves at a frequency too high for humans to hear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They wait for the sound to be reflected back, calculating distance based on the time required. This is similar to how radar measures the time it takes a radio wave to return after hitting an object.</a:t>
            </a:r>
          </a:p>
          <a:p>
            <a:pPr algn="just"/>
            <a:endParaRPr lang="en-US" sz="28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Arduino software includes a serial monitor which allows simple textual data to be sent to and from the Arduino board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RX and TX LEDs on the board will flash when data is being transmitted via the FTDI chip and USB connection to the computer 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47142-63C3-A220-3665-50B7405E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1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3C25-0F5B-F966-8E96-FC99560F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06" y="332656"/>
            <a:ext cx="8468274" cy="58173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buzzer or beeper is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audio signaling device, which may be mechanical, electromechanical, or piezoelectric (piezo for short)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Typical uses of buzzers and beepers include alarm devices, timers, train and confirmation of user input such as a mouse click or keystroke.</a:t>
            </a:r>
            <a:endParaRPr lang="en-US" sz="2800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1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b="1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improperly balanced force causes a high-level speed displacement in the motor and this creates vibration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generated centrifugal force creates vibration in the motor and allows the motor to vibrate in the X and Z axis.</a:t>
            </a:r>
            <a:endParaRPr lang="en-US" sz="2800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48BF8-17C3-D831-ED4D-B2CFE98E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3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9849C-AE29-34CD-4905-3BB42E5A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DC189E4-E8B1-F9A4-90E7-5954EEA602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14478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03F3C-F901-6FA2-04ED-40A2B42D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85" y="2104243"/>
            <a:ext cx="3592863" cy="2649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4B6CF2-5FDA-CEDC-DF20-E2DDD2313328}"/>
              </a:ext>
            </a:extLst>
          </p:cNvPr>
          <p:cNvSpPr txBox="1"/>
          <p:nvPr/>
        </p:nvSpPr>
        <p:spPr>
          <a:xfrm>
            <a:off x="344291" y="1439882"/>
            <a:ext cx="44930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obstacle sensor senses the object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4 meters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 part of sensor emits the signal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of  object from user is detected at receiver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from receiver end passes indication to vibrating motor and buzzer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D17AB-CB3B-976A-E751-C4547C873B5D}"/>
              </a:ext>
            </a:extLst>
          </p:cNvPr>
          <p:cNvSpPr txBox="1"/>
          <p:nvPr/>
        </p:nvSpPr>
        <p:spPr>
          <a:xfrm>
            <a:off x="344291" y="465329"/>
            <a:ext cx="805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OBSTACLE DETECTOR</a:t>
            </a:r>
          </a:p>
        </p:txBody>
      </p:sp>
    </p:spTree>
    <p:extLst>
      <p:ext uri="{BB962C8B-B14F-4D97-AF65-F5344CB8AC3E}">
        <p14:creationId xmlns:p14="http://schemas.microsoft.com/office/powerpoint/2010/main" val="57858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</TotalTime>
  <Words>726</Words>
  <Application>Microsoft Office PowerPoint</Application>
  <PresentationFormat>On-screen Show (4:3)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Arial</vt:lpstr>
      <vt:lpstr>Calibri</vt:lpstr>
      <vt:lpstr>Times New Roman</vt:lpstr>
      <vt:lpstr>Wingdings</vt:lpstr>
      <vt:lpstr>Office Theme</vt:lpstr>
      <vt:lpstr> DEPARTMENT OF ELECTRONICS AND COMMUNICATION ENGINEERING MINOR PROJECT II   SMART SHOES FOR VISUALLY CHALLANGED PERSONS </vt:lpstr>
      <vt:lpstr>LIST OF CONTENT</vt:lpstr>
      <vt:lpstr>ABSTRACT</vt:lpstr>
      <vt:lpstr>INTRODUCTION</vt:lpstr>
      <vt:lpstr>MATERIALS REQUIRED</vt:lpstr>
      <vt:lpstr>PowerPoint Presentation</vt:lpstr>
      <vt:lpstr>PowerPoint Presentation</vt:lpstr>
      <vt:lpstr>PowerPoint Presentation</vt:lpstr>
      <vt:lpstr>PowerPoint Presentation</vt:lpstr>
      <vt:lpstr>CIRCUIT DIAGRAM</vt:lpstr>
      <vt:lpstr>CIRCUIT DIAGRAM DESCRIPTION</vt:lpstr>
      <vt:lpstr>PowerPoint Presentation</vt:lpstr>
      <vt:lpstr>PowerPoint Presentation</vt:lpstr>
      <vt:lpstr>ADVANTAGES</vt:lpstr>
      <vt:lpstr>CONCLUSION</vt:lpstr>
      <vt:lpstr>FUTURE SCOPE</vt:lpstr>
      <vt:lpstr>COST OF ESTIMATION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AND ELECTRONICS ENGINEERING</dc:title>
  <dc:creator>admin</dc:creator>
  <cp:lastModifiedBy>Damini M</cp:lastModifiedBy>
  <cp:revision>52</cp:revision>
  <dcterms:created xsi:type="dcterms:W3CDTF">2021-02-13T14:38:08Z</dcterms:created>
  <dcterms:modified xsi:type="dcterms:W3CDTF">2023-03-07T06:12:11Z</dcterms:modified>
</cp:coreProperties>
</file>