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A9C4-EC72-0607-0E30-5468D05F8ACA}"/>
              </a:ext>
            </a:extLst>
          </p:cNvPr>
          <p:cNvSpPr>
            <a:spLocks noGrp="1"/>
          </p:cNvSpPr>
          <p:nvPr>
            <p:ph type="title"/>
          </p:nvPr>
        </p:nvSpPr>
        <p:spPr>
          <a:xfrm>
            <a:off x="2554138" y="722114"/>
            <a:ext cx="10096452" cy="822722"/>
          </a:xfrm>
        </p:spPr>
        <p:txBody>
          <a:bodyPr/>
          <a:lstStyle/>
          <a:p>
            <a:r>
              <a:rPr lang="en-GB" sz="4000"/>
              <a:t>CHATBOT  </a:t>
            </a:r>
            <a:r>
              <a:rPr lang="en-GB" sz="4000" dirty="0"/>
              <a:t>DEPLOYMENT WITH IBM CLOUD WATTSON ASSISTANT </a:t>
            </a:r>
            <a:endParaRPr lang="en-US" sz="4000" dirty="0"/>
          </a:p>
        </p:txBody>
      </p:sp>
      <p:sp>
        <p:nvSpPr>
          <p:cNvPr id="3" name="Subtitle 2">
            <a:extLst>
              <a:ext uri="{FF2B5EF4-FFF2-40B4-BE49-F238E27FC236}">
                <a16:creationId xmlns:a16="http://schemas.microsoft.com/office/drawing/2014/main" id="{3F75323A-83A1-C296-19B1-2DB9C3D35939}"/>
              </a:ext>
            </a:extLst>
          </p:cNvPr>
          <p:cNvSpPr>
            <a:spLocks noGrp="1"/>
          </p:cNvSpPr>
          <p:nvPr>
            <p:ph idx="1"/>
          </p:nvPr>
        </p:nvSpPr>
        <p:spPr>
          <a:xfrm>
            <a:off x="2280095" y="2621359"/>
            <a:ext cx="8825659" cy="3416300"/>
          </a:xfrm>
        </p:spPr>
        <p:txBody>
          <a:bodyPr>
            <a:noAutofit/>
          </a:bodyPr>
          <a:lstStyle/>
          <a:p>
            <a:r>
              <a:rPr lang="en-GB" sz="2400" b="1" dirty="0"/>
              <a:t>TEAM LEADER –DHANALAKSHMI C-731221205006</a:t>
            </a:r>
          </a:p>
          <a:p>
            <a:r>
              <a:rPr lang="en-GB" sz="2400" b="1" dirty="0"/>
              <a:t>TEAM MEMBERS</a:t>
            </a:r>
          </a:p>
          <a:p>
            <a:r>
              <a:rPr lang="en-GB" sz="2400" b="1" dirty="0"/>
              <a:t>AHALYA.JC-731221205301</a:t>
            </a:r>
          </a:p>
          <a:p>
            <a:r>
              <a:rPr lang="en-GB" sz="2400" b="1" dirty="0"/>
              <a:t>MANILA.K-731221205020</a:t>
            </a:r>
          </a:p>
          <a:p>
            <a:r>
              <a:rPr lang="en-GB" sz="2400" b="1" dirty="0"/>
              <a:t>MAHADEVAMMA.S-731221205017</a:t>
            </a:r>
          </a:p>
          <a:p>
            <a:r>
              <a:rPr lang="en-GB" sz="2400" b="1" dirty="0"/>
              <a:t>RATHNA.R-731221205033</a:t>
            </a:r>
          </a:p>
          <a:p>
            <a:endParaRPr lang="en-GB" sz="2400" b="1" dirty="0"/>
          </a:p>
          <a:p>
            <a:endParaRPr lang="en-GB" sz="2400" b="1" dirty="0"/>
          </a:p>
        </p:txBody>
      </p:sp>
    </p:spTree>
    <p:extLst>
      <p:ext uri="{BB962C8B-B14F-4D97-AF65-F5344CB8AC3E}">
        <p14:creationId xmlns:p14="http://schemas.microsoft.com/office/powerpoint/2010/main" val="124638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BF7B-FB39-9E40-2C5D-BF91B8155073}"/>
              </a:ext>
            </a:extLst>
          </p:cNvPr>
          <p:cNvSpPr>
            <a:spLocks noGrp="1"/>
          </p:cNvSpPr>
          <p:nvPr>
            <p:ph type="title"/>
          </p:nvPr>
        </p:nvSpPr>
        <p:spPr>
          <a:xfrm>
            <a:off x="4780407" y="920090"/>
            <a:ext cx="8761413" cy="706964"/>
          </a:xfrm>
        </p:spPr>
        <p:txBody>
          <a:bodyPr/>
          <a:lstStyle/>
          <a:p>
            <a:r>
              <a:rPr lang="en-GB"/>
              <a:t>Definition </a:t>
            </a:r>
            <a:endParaRPr lang="en-US"/>
          </a:p>
        </p:txBody>
      </p:sp>
      <p:sp>
        <p:nvSpPr>
          <p:cNvPr id="3" name="Content Placeholder 2">
            <a:extLst>
              <a:ext uri="{FF2B5EF4-FFF2-40B4-BE49-F238E27FC236}">
                <a16:creationId xmlns:a16="http://schemas.microsoft.com/office/drawing/2014/main" id="{48E09E14-5003-5F17-F301-1B04623565BE}"/>
              </a:ext>
            </a:extLst>
          </p:cNvPr>
          <p:cNvSpPr>
            <a:spLocks noGrp="1"/>
          </p:cNvSpPr>
          <p:nvPr>
            <p:ph idx="1"/>
          </p:nvPr>
        </p:nvSpPr>
        <p:spPr>
          <a:xfrm>
            <a:off x="1154954" y="2603500"/>
            <a:ext cx="3952827" cy="4022328"/>
          </a:xfrm>
        </p:spPr>
        <p:txBody>
          <a:bodyPr>
            <a:normAutofit/>
          </a:bodyPr>
          <a:lstStyle/>
          <a:p>
            <a:r>
              <a:rPr lang="en-GB" sz="2000"/>
              <a:t>IBM watsonx Assistant is a market-leading, conversational artificial intelligence platform designed to help you overcome the friction of traditional support and deliver exceptional experiences to prospects, customers, and employees.</a:t>
            </a:r>
          </a:p>
          <a:p>
            <a:endParaRPr lang="en-US" sz="2000"/>
          </a:p>
        </p:txBody>
      </p:sp>
      <p:pic>
        <p:nvPicPr>
          <p:cNvPr id="4" name="Picture 4">
            <a:extLst>
              <a:ext uri="{FF2B5EF4-FFF2-40B4-BE49-F238E27FC236}">
                <a16:creationId xmlns:a16="http://schemas.microsoft.com/office/drawing/2014/main" id="{DC1276CA-243E-3240-4BA8-29B249FD535E}"/>
              </a:ext>
            </a:extLst>
          </p:cNvPr>
          <p:cNvPicPr>
            <a:picLocks noChangeAspect="1"/>
          </p:cNvPicPr>
          <p:nvPr/>
        </p:nvPicPr>
        <p:blipFill>
          <a:blip r:embed="rId2"/>
          <a:stretch>
            <a:fillRect/>
          </a:stretch>
        </p:blipFill>
        <p:spPr>
          <a:xfrm>
            <a:off x="6679406" y="2833357"/>
            <a:ext cx="4500515" cy="3562613"/>
          </a:xfrm>
          <a:prstGeom prst="rect">
            <a:avLst/>
          </a:prstGeom>
        </p:spPr>
      </p:pic>
    </p:spTree>
    <p:extLst>
      <p:ext uri="{BB962C8B-B14F-4D97-AF65-F5344CB8AC3E}">
        <p14:creationId xmlns:p14="http://schemas.microsoft.com/office/powerpoint/2010/main" val="135728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A4EE-30BC-C48B-0106-D0559A425694}"/>
              </a:ext>
            </a:extLst>
          </p:cNvPr>
          <p:cNvSpPr>
            <a:spLocks noGrp="1"/>
          </p:cNvSpPr>
          <p:nvPr>
            <p:ph type="title"/>
          </p:nvPr>
        </p:nvSpPr>
        <p:spPr>
          <a:xfrm>
            <a:off x="3994595" y="991527"/>
            <a:ext cx="8761413" cy="706964"/>
          </a:xfrm>
        </p:spPr>
        <p:txBody>
          <a:bodyPr/>
          <a:lstStyle/>
          <a:p>
            <a:r>
              <a:rPr lang="en-GB"/>
              <a:t>Data collection </a:t>
            </a:r>
            <a:endParaRPr lang="en-US"/>
          </a:p>
        </p:txBody>
      </p:sp>
      <p:sp>
        <p:nvSpPr>
          <p:cNvPr id="3" name="Content Placeholder 2">
            <a:extLst>
              <a:ext uri="{FF2B5EF4-FFF2-40B4-BE49-F238E27FC236}">
                <a16:creationId xmlns:a16="http://schemas.microsoft.com/office/drawing/2014/main" id="{D06AF92D-FB50-6F23-0FA0-EAB260EE3D50}"/>
              </a:ext>
            </a:extLst>
          </p:cNvPr>
          <p:cNvSpPr>
            <a:spLocks noGrp="1"/>
          </p:cNvSpPr>
          <p:nvPr>
            <p:ph idx="1"/>
          </p:nvPr>
        </p:nvSpPr>
        <p:spPr>
          <a:xfrm>
            <a:off x="3324844" y="2603500"/>
            <a:ext cx="5542312" cy="4254500"/>
          </a:xfrm>
        </p:spPr>
        <p:txBody>
          <a:bodyPr/>
          <a:lstStyle/>
          <a:p>
            <a:r>
              <a:rPr lang="en-GB"/>
              <a:t>We collect information from the use of our business processes, websites, cloud and online services, products, or technologies. This information may include personal information and is used for product and process development.</a:t>
            </a:r>
          </a:p>
          <a:p>
            <a:r>
              <a:rPr lang="en-GB"/>
              <a:t>Data sources in object storage in Watson Query. You can use data that is stored as files on IBM Cloud Object Storage, Amazon S3, or Ceph data sources to create virtual tables.</a:t>
            </a:r>
            <a:endParaRPr lang="en-US"/>
          </a:p>
        </p:txBody>
      </p:sp>
    </p:spTree>
    <p:extLst>
      <p:ext uri="{BB962C8B-B14F-4D97-AF65-F5344CB8AC3E}">
        <p14:creationId xmlns:p14="http://schemas.microsoft.com/office/powerpoint/2010/main" val="30590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30C7-2C22-C4E8-65AA-FFA3E8ABE9F7}"/>
              </a:ext>
            </a:extLst>
          </p:cNvPr>
          <p:cNvSpPr>
            <a:spLocks noGrp="1"/>
          </p:cNvSpPr>
          <p:nvPr>
            <p:ph type="title"/>
          </p:nvPr>
        </p:nvSpPr>
        <p:spPr>
          <a:xfrm>
            <a:off x="3976735" y="1062965"/>
            <a:ext cx="8761413" cy="706964"/>
          </a:xfrm>
        </p:spPr>
        <p:txBody>
          <a:bodyPr/>
          <a:lstStyle/>
          <a:p>
            <a:r>
              <a:rPr lang="en-GB"/>
              <a:t>Building on chatbox  </a:t>
            </a:r>
            <a:endParaRPr lang="en-US"/>
          </a:p>
        </p:txBody>
      </p:sp>
      <p:sp>
        <p:nvSpPr>
          <p:cNvPr id="3" name="Content Placeholder 2">
            <a:extLst>
              <a:ext uri="{FF2B5EF4-FFF2-40B4-BE49-F238E27FC236}">
                <a16:creationId xmlns:a16="http://schemas.microsoft.com/office/drawing/2014/main" id="{9D4225F2-A974-BC60-53C2-BC0261F16506}"/>
              </a:ext>
            </a:extLst>
          </p:cNvPr>
          <p:cNvSpPr>
            <a:spLocks noGrp="1"/>
          </p:cNvSpPr>
          <p:nvPr>
            <p:ph idx="1"/>
          </p:nvPr>
        </p:nvSpPr>
        <p:spPr>
          <a:xfrm>
            <a:off x="2494407" y="2621359"/>
            <a:ext cx="8825659" cy="3416300"/>
          </a:xfrm>
        </p:spPr>
        <p:txBody>
          <a:bodyPr/>
          <a:lstStyle/>
          <a:p>
            <a:r>
              <a:rPr lang="en-GB"/>
              <a:t>You complete these tasks:
Gain a basic understanding of Watson Assistant.
Understand the development steps.
Apply design thinking for a cognitive solution.
Create an instance of Watson Assistant and a workspace.
Define intent and entities to help natural language processing.
Build a simple dialog flow.</a:t>
            </a:r>
            <a:endParaRPr lang="en-US"/>
          </a:p>
        </p:txBody>
      </p:sp>
    </p:spTree>
    <p:extLst>
      <p:ext uri="{BB962C8B-B14F-4D97-AF65-F5344CB8AC3E}">
        <p14:creationId xmlns:p14="http://schemas.microsoft.com/office/powerpoint/2010/main" val="215935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B7C9-8727-86B5-057F-8529DEC4131D}"/>
              </a:ext>
            </a:extLst>
          </p:cNvPr>
          <p:cNvSpPr>
            <a:spLocks noGrp="1"/>
          </p:cNvSpPr>
          <p:nvPr>
            <p:ph type="title"/>
          </p:nvPr>
        </p:nvSpPr>
        <p:spPr/>
        <p:txBody>
          <a:bodyPr/>
          <a:lstStyle/>
          <a:p>
            <a:r>
              <a:rPr lang="en-GB"/>
              <a:t>Building a model on chat box</a:t>
            </a:r>
            <a:endParaRPr lang="en-US"/>
          </a:p>
        </p:txBody>
      </p:sp>
      <p:pic>
        <p:nvPicPr>
          <p:cNvPr id="4" name="Picture 4">
            <a:extLst>
              <a:ext uri="{FF2B5EF4-FFF2-40B4-BE49-F238E27FC236}">
                <a16:creationId xmlns:a16="http://schemas.microsoft.com/office/drawing/2014/main" id="{53627965-E3CF-3C5A-0FDC-3CE955A4CAEF}"/>
              </a:ext>
            </a:extLst>
          </p:cNvPr>
          <p:cNvPicPr>
            <a:picLocks noChangeAspect="1"/>
          </p:cNvPicPr>
          <p:nvPr/>
        </p:nvPicPr>
        <p:blipFill>
          <a:blip r:embed="rId2"/>
          <a:stretch>
            <a:fillRect/>
          </a:stretch>
        </p:blipFill>
        <p:spPr>
          <a:xfrm>
            <a:off x="1630408" y="3178970"/>
            <a:ext cx="8285959" cy="2607470"/>
          </a:xfrm>
          <a:prstGeom prst="rect">
            <a:avLst/>
          </a:prstGeom>
        </p:spPr>
      </p:pic>
    </p:spTree>
    <p:extLst>
      <p:ext uri="{BB962C8B-B14F-4D97-AF65-F5344CB8AC3E}">
        <p14:creationId xmlns:p14="http://schemas.microsoft.com/office/powerpoint/2010/main" val="296933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4396-C3E7-2482-BEB4-C41A28D949E2}"/>
              </a:ext>
            </a:extLst>
          </p:cNvPr>
          <p:cNvSpPr>
            <a:spLocks noGrp="1"/>
          </p:cNvSpPr>
          <p:nvPr>
            <p:ph type="title"/>
          </p:nvPr>
        </p:nvSpPr>
        <p:spPr>
          <a:xfrm>
            <a:off x="3780282" y="973668"/>
            <a:ext cx="8761413" cy="706964"/>
          </a:xfrm>
        </p:spPr>
        <p:txBody>
          <a:bodyPr/>
          <a:lstStyle/>
          <a:p>
            <a:r>
              <a:rPr lang="en-GB"/>
              <a:t>Model deployment </a:t>
            </a:r>
            <a:endParaRPr lang="en-US"/>
          </a:p>
        </p:txBody>
      </p:sp>
      <p:sp>
        <p:nvSpPr>
          <p:cNvPr id="3" name="Content Placeholder 2">
            <a:extLst>
              <a:ext uri="{FF2B5EF4-FFF2-40B4-BE49-F238E27FC236}">
                <a16:creationId xmlns:a16="http://schemas.microsoft.com/office/drawing/2014/main" id="{BFD97040-A2B7-B2B2-1D33-CBB18D849026}"/>
              </a:ext>
            </a:extLst>
          </p:cNvPr>
          <p:cNvSpPr>
            <a:spLocks noGrp="1"/>
          </p:cNvSpPr>
          <p:nvPr>
            <p:ph idx="1"/>
          </p:nvPr>
        </p:nvSpPr>
        <p:spPr>
          <a:xfrm>
            <a:off x="2464594" y="2799953"/>
            <a:ext cx="5839991" cy="3416300"/>
          </a:xfrm>
        </p:spPr>
        <p:txBody>
          <a:bodyPr/>
          <a:lstStyle/>
          <a:p>
            <a:r>
              <a:rPr lang="en-GB"/>
              <a:t>From the Assistants page, click to open the assistant tile that you want to deploy to your site. From the Integrations section, either click Integrate web chat, or click Add integration, and then choose the Web chat tile. The web chat integration is added to your first assistant automatically.</a:t>
            </a:r>
            <a:endParaRPr lang="en-US"/>
          </a:p>
        </p:txBody>
      </p:sp>
    </p:spTree>
    <p:extLst>
      <p:ext uri="{BB962C8B-B14F-4D97-AF65-F5344CB8AC3E}">
        <p14:creationId xmlns:p14="http://schemas.microsoft.com/office/powerpoint/2010/main" val="328107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5C97-A16D-30B7-06CD-97BAC6768ADA}"/>
              </a:ext>
            </a:extLst>
          </p:cNvPr>
          <p:cNvSpPr>
            <a:spLocks noGrp="1"/>
          </p:cNvSpPr>
          <p:nvPr>
            <p:ph type="title"/>
          </p:nvPr>
        </p:nvSpPr>
        <p:spPr>
          <a:xfrm>
            <a:off x="4744688" y="1009386"/>
            <a:ext cx="8761413" cy="706964"/>
          </a:xfrm>
        </p:spPr>
        <p:txBody>
          <a:bodyPr/>
          <a:lstStyle/>
          <a:p>
            <a:r>
              <a:rPr lang="en-GB"/>
              <a:t>Report </a:t>
            </a:r>
            <a:endParaRPr lang="en-US"/>
          </a:p>
        </p:txBody>
      </p:sp>
      <p:sp>
        <p:nvSpPr>
          <p:cNvPr id="3" name="Content Placeholder 2">
            <a:extLst>
              <a:ext uri="{FF2B5EF4-FFF2-40B4-BE49-F238E27FC236}">
                <a16:creationId xmlns:a16="http://schemas.microsoft.com/office/drawing/2014/main" id="{C24A85E8-0116-24E3-D59D-975AE7D62B0B}"/>
              </a:ext>
            </a:extLst>
          </p:cNvPr>
          <p:cNvSpPr>
            <a:spLocks noGrp="1"/>
          </p:cNvSpPr>
          <p:nvPr>
            <p:ph idx="1"/>
          </p:nvPr>
        </p:nvSpPr>
        <p:spPr>
          <a:xfrm>
            <a:off x="2619399" y="2496344"/>
            <a:ext cx="6203132" cy="4075906"/>
          </a:xfrm>
        </p:spPr>
        <p:txBody>
          <a:bodyPr/>
          <a:lstStyle/>
          <a:p>
            <a:r>
              <a:rPr lang="en-GB"/>
              <a:t>Watson uses machine learning algorithms and asks follow-up questions to better understand customers and pass them off to a human agent when needed. In addition, Watson leverages large language models (LLMs).</a:t>
            </a:r>
          </a:p>
          <a:p>
            <a:r>
              <a:rPr lang="en-GB"/>
              <a:t>IBM Watson Assistant is a powerful platform that enables developers to build natural language processing (NLP) chatbots to interact with users and provide accurate responses. By the end of this guide, you will have a functional chatbot that can answer questions, engage users, and improve with additional training data.</a:t>
            </a:r>
            <a:endParaRPr lang="en-US"/>
          </a:p>
        </p:txBody>
      </p:sp>
    </p:spTree>
    <p:extLst>
      <p:ext uri="{BB962C8B-B14F-4D97-AF65-F5344CB8AC3E}">
        <p14:creationId xmlns:p14="http://schemas.microsoft.com/office/powerpoint/2010/main" val="1950363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TF10001029</vt:lpstr>
      <vt:lpstr>CHATBOT  DEPLOYMENT WITH IBM CLOUD WATTSON ASSISTANT </vt:lpstr>
      <vt:lpstr>Definition </vt:lpstr>
      <vt:lpstr>Data collection </vt:lpstr>
      <vt:lpstr>Building on chatbox  </vt:lpstr>
      <vt:lpstr>Building a model on chat box</vt:lpstr>
      <vt:lpstr>Model deployment </vt:lpstr>
      <vt:lpstr>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Domain-CHATBOX DEPLOYMENT WITH IBM CLOUD WATTSON ASSISTANT </dc:title>
  <dc:creator>Guest User</dc:creator>
  <cp:lastModifiedBy>Guest User</cp:lastModifiedBy>
  <cp:revision>3</cp:revision>
  <dcterms:created xsi:type="dcterms:W3CDTF">2023-09-27T07:04:46Z</dcterms:created>
  <dcterms:modified xsi:type="dcterms:W3CDTF">2023-09-27T13:43:40Z</dcterms:modified>
</cp:coreProperties>
</file>