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0" r:id="rId3"/>
    <p:sldId id="261" r:id="rId4"/>
    <p:sldId id="257" r:id="rId5"/>
    <p:sldId id="271" r:id="rId6"/>
    <p:sldId id="258" r:id="rId7"/>
    <p:sldId id="269" r:id="rId8"/>
    <p:sldId id="262" r:id="rId9"/>
    <p:sldId id="263" r:id="rId10"/>
    <p:sldId id="268" r:id="rId11"/>
    <p:sldId id="264" r:id="rId12"/>
    <p:sldId id="265" r:id="rId13"/>
    <p:sldId id="270" r:id="rId14"/>
    <p:sldId id="266" r:id="rId15"/>
    <p:sldId id="272" r:id="rId16"/>
    <p:sldId id="273" r:id="rId17"/>
    <p:sldId id="274" r:id="rId18"/>
    <p:sldId id="275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C92E51-40F2-4F66-A138-57B05B3A4BDB}">
          <p14:sldIdLst>
            <p14:sldId id="256"/>
            <p14:sldId id="260"/>
            <p14:sldId id="261"/>
            <p14:sldId id="257"/>
            <p14:sldId id="271"/>
            <p14:sldId id="258"/>
            <p14:sldId id="269"/>
            <p14:sldId id="262"/>
            <p14:sldId id="263"/>
            <p14:sldId id="268"/>
            <p14:sldId id="264"/>
            <p14:sldId id="265"/>
            <p14:sldId id="270"/>
            <p14:sldId id="266"/>
            <p14:sldId id="272"/>
            <p14:sldId id="273"/>
            <p14:sldId id="274"/>
            <p14:sldId id="27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8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5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6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9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7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8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6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3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937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C0B0-8F83-4279-9838-94CA18D85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4784" y="172996"/>
            <a:ext cx="8637073" cy="239721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ESFP – II </a:t>
            </a:r>
            <a:r>
              <a:rPr lang="en-IN" dirty="0" smtClean="0"/>
              <a:t> PROJECT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4400" dirty="0"/>
              <a:t>ADVERTISEMENT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61D76-033B-4B0C-BEFA-218224AEE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1" y="3865543"/>
            <a:ext cx="8637072" cy="1670991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Made by</a:t>
            </a:r>
          </a:p>
          <a:p>
            <a:r>
              <a:rPr lang="en-IN" dirty="0" smtClean="0"/>
              <a:t>      CS </a:t>
            </a:r>
            <a:r>
              <a:rPr lang="en-IN" dirty="0"/>
              <a:t>– 01 – </a:t>
            </a:r>
            <a:r>
              <a:rPr lang="en-IN" dirty="0" err="1"/>
              <a:t>DHAnanjay</a:t>
            </a:r>
            <a:r>
              <a:rPr lang="en-IN" dirty="0"/>
              <a:t> </a:t>
            </a:r>
            <a:r>
              <a:rPr lang="en-IN" dirty="0" err="1"/>
              <a:t>kumar</a:t>
            </a:r>
            <a:endParaRPr lang="en-IN" dirty="0"/>
          </a:p>
          <a:p>
            <a:r>
              <a:rPr lang="en-IN" dirty="0"/>
              <a:t>cs – 02 – Dharav shah</a:t>
            </a:r>
          </a:p>
          <a:p>
            <a:r>
              <a:rPr lang="en-IN" dirty="0"/>
              <a:t>Cs – 03 – Dhruv </a:t>
            </a:r>
            <a:r>
              <a:rPr lang="en-IN" dirty="0" err="1"/>
              <a:t>gajjar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68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of task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 start</a:t>
            </a:r>
          </a:p>
          <a:p>
            <a:r>
              <a:rPr lang="en-IN" dirty="0" smtClean="0"/>
              <a:t>2. input </a:t>
            </a:r>
          </a:p>
          <a:p>
            <a:r>
              <a:rPr lang="en-IN" dirty="0" smtClean="0"/>
              <a:t>3. if( </a:t>
            </a:r>
            <a:r>
              <a:rPr lang="en-IN" dirty="0"/>
              <a:t>no. of times = 5 and ad duration =</a:t>
            </a:r>
            <a:r>
              <a:rPr lang="en-IN" dirty="0" smtClean="0"/>
              <a:t>40)</a:t>
            </a:r>
          </a:p>
          <a:p>
            <a:r>
              <a:rPr lang="en-IN" dirty="0" smtClean="0"/>
              <a:t>Display all add attributes</a:t>
            </a:r>
          </a:p>
          <a:p>
            <a:r>
              <a:rPr lang="en-IN" dirty="0" smtClean="0"/>
              <a:t>else </a:t>
            </a:r>
            <a:r>
              <a:rPr lang="en-IN" dirty="0" err="1" smtClean="0"/>
              <a:t>goto</a:t>
            </a:r>
            <a:r>
              <a:rPr lang="en-IN" dirty="0" smtClean="0"/>
              <a:t> menu</a:t>
            </a:r>
          </a:p>
          <a:p>
            <a:r>
              <a:rPr lang="en-IN" dirty="0"/>
              <a:t>4</a:t>
            </a:r>
            <a:r>
              <a:rPr lang="en-IN" dirty="0" smtClean="0"/>
              <a:t>.Exit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07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41122" y="287383"/>
            <a:ext cx="1423851" cy="74458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204059" y="475008"/>
            <a:ext cx="89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START</a:t>
            </a:r>
            <a:endParaRPr lang="en-IN" dirty="0"/>
          </a:p>
        </p:txBody>
      </p:sp>
      <p:sp>
        <p:nvSpPr>
          <p:cNvPr id="6" name="Parallelogram 5"/>
          <p:cNvSpPr/>
          <p:nvPr/>
        </p:nvSpPr>
        <p:spPr>
          <a:xfrm>
            <a:off x="3767221" y="1345474"/>
            <a:ext cx="3992116" cy="809897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iamond 6"/>
          <p:cNvSpPr/>
          <p:nvPr/>
        </p:nvSpPr>
        <p:spPr>
          <a:xfrm>
            <a:off x="3690447" y="3899263"/>
            <a:ext cx="3961215" cy="1005840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299327" y="5016137"/>
            <a:ext cx="2391120" cy="8621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959128" y="5839097"/>
            <a:ext cx="1423851" cy="74458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END</a:t>
            </a:r>
            <a:endParaRPr lang="en-IN" dirty="0"/>
          </a:p>
        </p:txBody>
      </p:sp>
      <p:cxnSp>
        <p:nvCxnSpPr>
          <p:cNvPr id="10" name="Straight Arrow Connector 9"/>
          <p:cNvCxnSpPr>
            <a:stCxn id="4" idx="4"/>
            <a:endCxn id="6" idx="0"/>
          </p:cNvCxnSpPr>
          <p:nvPr/>
        </p:nvCxnSpPr>
        <p:spPr>
          <a:xfrm>
            <a:off x="5653048" y="1031966"/>
            <a:ext cx="110231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1"/>
          </p:cNvCxnSpPr>
          <p:nvPr/>
        </p:nvCxnSpPr>
        <p:spPr>
          <a:xfrm rot="10800000" flipV="1">
            <a:off x="2494887" y="4402182"/>
            <a:ext cx="1195560" cy="5747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9" idx="0"/>
          </p:cNvCxnSpPr>
          <p:nvPr/>
        </p:nvCxnSpPr>
        <p:spPr>
          <a:xfrm flipH="1">
            <a:off x="5671054" y="4905103"/>
            <a:ext cx="1" cy="93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9" idx="2"/>
          </p:cNvCxnSpPr>
          <p:nvPr/>
        </p:nvCxnSpPr>
        <p:spPr>
          <a:xfrm rot="16200000" flipH="1">
            <a:off x="3540861" y="4793122"/>
            <a:ext cx="372292" cy="2464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21822" y="1503305"/>
            <a:ext cx="362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ENTER Number of Times Played: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7549" y="4241760"/>
            <a:ext cx="3654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if no. of times = 5 and ad duration =40</a:t>
            </a:r>
            <a:endParaRPr lang="en-IN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222550" y="5262545"/>
            <a:ext cx="254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PRINT ALL ATTRIBUTE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2784600" y="4074719"/>
            <a:ext cx="61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true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635226" y="5247600"/>
            <a:ext cx="68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false</a:t>
            </a:r>
            <a:endParaRPr lang="en-IN" dirty="0"/>
          </a:p>
        </p:txBody>
      </p:sp>
      <p:sp>
        <p:nvSpPr>
          <p:cNvPr id="24" name="Parallelogram 23"/>
          <p:cNvSpPr/>
          <p:nvPr/>
        </p:nvSpPr>
        <p:spPr>
          <a:xfrm>
            <a:off x="3639168" y="2698601"/>
            <a:ext cx="4012494" cy="809897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4547299" y="2886226"/>
            <a:ext cx="231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ENTER Ad Duration:</a:t>
            </a:r>
          </a:p>
        </p:txBody>
      </p:sp>
      <p:cxnSp>
        <p:nvCxnSpPr>
          <p:cNvPr id="27" name="Straight Arrow Connector 26"/>
          <p:cNvCxnSpPr>
            <a:stCxn id="6" idx="3"/>
            <a:endCxn id="24" idx="1"/>
          </p:cNvCxnSpPr>
          <p:nvPr/>
        </p:nvCxnSpPr>
        <p:spPr>
          <a:xfrm>
            <a:off x="5662042" y="2155371"/>
            <a:ext cx="84610" cy="54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7" idx="0"/>
          </p:cNvCxnSpPr>
          <p:nvPr/>
        </p:nvCxnSpPr>
        <p:spPr>
          <a:xfrm>
            <a:off x="5544178" y="3508498"/>
            <a:ext cx="126877" cy="39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3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09" y="195944"/>
            <a:ext cx="11351622" cy="1345474"/>
          </a:xfrm>
        </p:spPr>
        <p:txBody>
          <a:bodyPr>
            <a:normAutofit fontScale="90000"/>
          </a:bodyPr>
          <a:lstStyle/>
          <a:p>
            <a:r>
              <a:rPr lang="en-US" dirty="0"/>
              <a:t>3) Display all the adds whose actor is ‘Mr. Mohan’ and shooting location is ‘Mumbai Film Studio’.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9" y="1214846"/>
            <a:ext cx="11443062" cy="4251500"/>
          </a:xfrm>
        </p:spPr>
        <p:txBody>
          <a:bodyPr/>
          <a:lstStyle/>
          <a:p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=0;i&lt;5;i</a:t>
            </a:r>
            <a:r>
              <a:rPr lang="en-IN" dirty="0" smtClean="0"/>
              <a:t>++)</a:t>
            </a:r>
          </a:p>
          <a:p>
            <a:r>
              <a:rPr lang="en-IN" dirty="0"/>
              <a:t> if(</a:t>
            </a:r>
            <a:r>
              <a:rPr lang="en-IN" dirty="0" err="1"/>
              <a:t>strcmp</a:t>
            </a:r>
            <a:r>
              <a:rPr lang="en-IN" dirty="0"/>
              <a:t>(add1[</a:t>
            </a:r>
            <a:r>
              <a:rPr lang="en-IN" dirty="0" err="1"/>
              <a:t>i</a:t>
            </a:r>
            <a:r>
              <a:rPr lang="en-IN" dirty="0"/>
              <a:t>].</a:t>
            </a:r>
            <a:r>
              <a:rPr lang="en-IN" dirty="0" err="1"/>
              <a:t>add_shooting_places,"Mumbai</a:t>
            </a:r>
            <a:r>
              <a:rPr lang="en-IN" dirty="0"/>
              <a:t> Film Studio")==0||</a:t>
            </a:r>
            <a:r>
              <a:rPr lang="en-IN" dirty="0" err="1"/>
              <a:t>strcmp</a:t>
            </a:r>
            <a:r>
              <a:rPr lang="en-IN" dirty="0"/>
              <a:t>(add1[</a:t>
            </a:r>
            <a:r>
              <a:rPr lang="en-IN" dirty="0" err="1"/>
              <a:t>i</a:t>
            </a:r>
            <a:r>
              <a:rPr lang="en-IN" dirty="0"/>
              <a:t>].add_shooting_places,"</a:t>
            </a:r>
            <a:r>
              <a:rPr lang="en-IN" dirty="0" err="1"/>
              <a:t>mumbai</a:t>
            </a:r>
            <a:r>
              <a:rPr lang="en-IN" dirty="0"/>
              <a:t> film studio")==0&amp;&amp;</a:t>
            </a:r>
            <a:r>
              <a:rPr lang="en-IN" dirty="0" err="1"/>
              <a:t>strcmp</a:t>
            </a:r>
            <a:r>
              <a:rPr lang="en-IN" dirty="0"/>
              <a:t>(add1[</a:t>
            </a:r>
            <a:r>
              <a:rPr lang="en-IN" dirty="0" err="1"/>
              <a:t>i</a:t>
            </a:r>
            <a:r>
              <a:rPr lang="en-IN" dirty="0"/>
              <a:t>].add_actor,"</a:t>
            </a:r>
            <a:r>
              <a:rPr lang="en-IN" dirty="0" err="1"/>
              <a:t>mr.mohan</a:t>
            </a:r>
            <a:r>
              <a:rPr lang="en-IN" dirty="0"/>
              <a:t>")==0</a:t>
            </a:r>
            <a:r>
              <a:rPr lang="en-IN" dirty="0" smtClean="0"/>
              <a:t>)</a:t>
            </a:r>
          </a:p>
          <a:p>
            <a:r>
              <a:rPr lang="en-US" dirty="0"/>
              <a:t>{“Display </a:t>
            </a:r>
            <a:r>
              <a:rPr lang="en-IN" dirty="0"/>
              <a:t>the </a:t>
            </a:r>
            <a:r>
              <a:rPr lang="en-IN" dirty="0" err="1"/>
              <a:t>i</a:t>
            </a:r>
            <a:r>
              <a:rPr lang="en-IN" baseline="30000" dirty="0" err="1"/>
              <a:t>th</a:t>
            </a:r>
            <a:r>
              <a:rPr lang="en-IN" dirty="0"/>
              <a:t> add info</a:t>
            </a:r>
            <a:r>
              <a:rPr lang="en-US" dirty="0" smtClean="0"/>
              <a:t>”}</a:t>
            </a:r>
          </a:p>
          <a:p>
            <a:r>
              <a:rPr lang="en-US" dirty="0" smtClean="0"/>
              <a:t>In this case we compare the shooting place with string Mumbai Film Studio</a:t>
            </a:r>
          </a:p>
          <a:p>
            <a:r>
              <a:rPr lang="en-US" dirty="0" smtClean="0"/>
              <a:t>In this case we compare the actor name with </a:t>
            </a:r>
            <a:r>
              <a:rPr lang="en-US" dirty="0" err="1" smtClean="0"/>
              <a:t>mr.mohan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8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/>
          <a:lstStyle/>
          <a:p>
            <a:r>
              <a:rPr lang="en-IN" dirty="0" smtClean="0"/>
              <a:t>ALGORITHM of task 3</a:t>
            </a: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9192" y="2420681"/>
            <a:ext cx="10095987" cy="3450613"/>
          </a:xfrm>
        </p:spPr>
        <p:txBody>
          <a:bodyPr/>
          <a:lstStyle/>
          <a:p>
            <a:r>
              <a:rPr lang="en-IN" dirty="0" smtClean="0"/>
              <a:t>1. start</a:t>
            </a:r>
          </a:p>
          <a:p>
            <a:r>
              <a:rPr lang="en-IN" dirty="0" smtClean="0"/>
              <a:t>2. input </a:t>
            </a:r>
          </a:p>
          <a:p>
            <a:r>
              <a:rPr lang="en-IN" dirty="0" smtClean="0"/>
              <a:t>3. if(</a:t>
            </a:r>
            <a:r>
              <a:rPr lang="en-IN" dirty="0"/>
              <a:t>if ad shooting place=</a:t>
            </a:r>
            <a:r>
              <a:rPr lang="en-IN" dirty="0" err="1"/>
              <a:t>mumbia</a:t>
            </a:r>
            <a:r>
              <a:rPr lang="en-IN" dirty="0"/>
              <a:t> film studio and actor name = </a:t>
            </a:r>
            <a:r>
              <a:rPr lang="en-IN" dirty="0" err="1"/>
              <a:t>mr.mohan</a:t>
            </a:r>
            <a:r>
              <a:rPr lang="en-IN" dirty="0"/>
              <a:t> </a:t>
            </a:r>
            <a:r>
              <a:rPr lang="en-IN" dirty="0" smtClean="0"/>
              <a:t>)</a:t>
            </a:r>
          </a:p>
          <a:p>
            <a:r>
              <a:rPr lang="en-IN" dirty="0" smtClean="0"/>
              <a:t>Display all add attributes</a:t>
            </a:r>
          </a:p>
          <a:p>
            <a:r>
              <a:rPr lang="en-IN" dirty="0" smtClean="0"/>
              <a:t>else </a:t>
            </a:r>
            <a:r>
              <a:rPr lang="en-IN" dirty="0" err="1" smtClean="0"/>
              <a:t>goto</a:t>
            </a:r>
            <a:r>
              <a:rPr lang="en-IN" dirty="0" smtClean="0"/>
              <a:t> menu</a:t>
            </a:r>
          </a:p>
          <a:p>
            <a:r>
              <a:rPr lang="en-IN" dirty="0"/>
              <a:t>4</a:t>
            </a:r>
            <a:r>
              <a:rPr lang="en-IN" dirty="0" smtClean="0"/>
              <a:t>.Exit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35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41122" y="287383"/>
            <a:ext cx="1423851" cy="74458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204059" y="475008"/>
            <a:ext cx="89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START</a:t>
            </a:r>
            <a:endParaRPr lang="en-IN" dirty="0"/>
          </a:p>
        </p:txBody>
      </p:sp>
      <p:sp>
        <p:nvSpPr>
          <p:cNvPr id="6" name="Parallelogram 5"/>
          <p:cNvSpPr/>
          <p:nvPr/>
        </p:nvSpPr>
        <p:spPr>
          <a:xfrm>
            <a:off x="3767221" y="1345474"/>
            <a:ext cx="3992116" cy="809897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iamond 6"/>
          <p:cNvSpPr/>
          <p:nvPr/>
        </p:nvSpPr>
        <p:spPr>
          <a:xfrm>
            <a:off x="3400731" y="3835921"/>
            <a:ext cx="6315702" cy="1005840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299327" y="5016137"/>
            <a:ext cx="2391120" cy="8621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959128" y="5839097"/>
            <a:ext cx="1423851" cy="74458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END</a:t>
            </a:r>
            <a:endParaRPr lang="en-IN" dirty="0"/>
          </a:p>
        </p:txBody>
      </p:sp>
      <p:cxnSp>
        <p:nvCxnSpPr>
          <p:cNvPr id="10" name="Straight Arrow Connector 9"/>
          <p:cNvCxnSpPr>
            <a:stCxn id="4" idx="4"/>
            <a:endCxn id="6" idx="0"/>
          </p:cNvCxnSpPr>
          <p:nvPr/>
        </p:nvCxnSpPr>
        <p:spPr>
          <a:xfrm>
            <a:off x="5653048" y="1031966"/>
            <a:ext cx="110231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1"/>
            <a:endCxn id="8" idx="0"/>
          </p:cNvCxnSpPr>
          <p:nvPr/>
        </p:nvCxnSpPr>
        <p:spPr>
          <a:xfrm rot="10800000" flipV="1">
            <a:off x="2494887" y="4338841"/>
            <a:ext cx="905844" cy="6772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5671054" y="4841761"/>
            <a:ext cx="887528" cy="99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9" idx="2"/>
          </p:cNvCxnSpPr>
          <p:nvPr/>
        </p:nvCxnSpPr>
        <p:spPr>
          <a:xfrm rot="16200000" flipH="1">
            <a:off x="3540861" y="4793122"/>
            <a:ext cx="372292" cy="2464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21822" y="1503305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ENTER Ad Shooting Place: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222550" y="5262545"/>
            <a:ext cx="254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PRINT ALL ATTRIBUTE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784600" y="4074719"/>
            <a:ext cx="61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true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635226" y="5247600"/>
            <a:ext cx="68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false</a:t>
            </a:r>
            <a:endParaRPr lang="en-IN" dirty="0"/>
          </a:p>
        </p:txBody>
      </p:sp>
      <p:sp>
        <p:nvSpPr>
          <p:cNvPr id="19" name="Parallelogram 18"/>
          <p:cNvSpPr/>
          <p:nvPr/>
        </p:nvSpPr>
        <p:spPr>
          <a:xfrm>
            <a:off x="3639168" y="2698601"/>
            <a:ext cx="4012494" cy="809897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4547299" y="2886226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ENTER </a:t>
            </a:r>
            <a:r>
              <a:rPr lang="en-IN" dirty="0" smtClean="0"/>
              <a:t>Actor Name: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6" idx="3"/>
            <a:endCxn id="19" idx="1"/>
          </p:cNvCxnSpPr>
          <p:nvPr/>
        </p:nvCxnSpPr>
        <p:spPr>
          <a:xfrm>
            <a:off x="5662042" y="2155371"/>
            <a:ext cx="84610" cy="54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3"/>
            <a:endCxn id="7" idx="0"/>
          </p:cNvCxnSpPr>
          <p:nvPr/>
        </p:nvCxnSpPr>
        <p:spPr>
          <a:xfrm>
            <a:off x="5544178" y="3508498"/>
            <a:ext cx="1014404" cy="32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71299" y="4259385"/>
            <a:ext cx="5353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i</a:t>
            </a:r>
            <a:r>
              <a:rPr lang="en-IN" sz="1100" dirty="0" smtClean="0"/>
              <a:t>f ad shooting place=</a:t>
            </a:r>
            <a:r>
              <a:rPr lang="en-IN" sz="1100" dirty="0" err="1" smtClean="0"/>
              <a:t>mumbia</a:t>
            </a:r>
            <a:r>
              <a:rPr lang="en-IN" sz="1100" dirty="0" smtClean="0"/>
              <a:t> film studio and actor name = </a:t>
            </a:r>
            <a:r>
              <a:rPr lang="en-IN" sz="1100" dirty="0" err="1" smtClean="0"/>
              <a:t>mr.mohan</a:t>
            </a:r>
            <a:r>
              <a:rPr lang="en-IN" sz="1100" dirty="0" smtClean="0"/>
              <a:t> 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97233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8F6434-4BBF-48A2-8E52-B373828C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291215" cy="10492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6.Display </a:t>
            </a:r>
            <a:r>
              <a:rPr lang="en-US" dirty="0"/>
              <a:t>all the adds which are having duration more than 50 sec and no of actors between 3 to 7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96B72C-306E-4750-AB7D-E21A577D9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 for(</a:t>
            </a:r>
            <a:r>
              <a:rPr lang="en-IN" dirty="0" err="1"/>
              <a:t>i</a:t>
            </a:r>
            <a:r>
              <a:rPr lang="en-IN" dirty="0"/>
              <a:t>=0;i&lt;5;i++)</a:t>
            </a:r>
          </a:p>
          <a:p>
            <a:r>
              <a:rPr lang="en-US" dirty="0"/>
              <a:t>if(add1[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no_of_actors</a:t>
            </a:r>
            <a:r>
              <a:rPr lang="en-US" dirty="0"/>
              <a:t>&gt;=3&amp;&amp;add1[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no_of_actors</a:t>
            </a:r>
            <a:r>
              <a:rPr lang="en-US" dirty="0"/>
              <a:t>&lt;=7)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	if(add1[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add_duration</a:t>
            </a:r>
            <a:r>
              <a:rPr lang="en-US" dirty="0"/>
              <a:t>&gt;=50)</a:t>
            </a:r>
          </a:p>
          <a:p>
            <a:r>
              <a:rPr lang="en-US" dirty="0"/>
              <a:t>                          {</a:t>
            </a:r>
          </a:p>
          <a:p>
            <a:r>
              <a:rPr lang="en-US" dirty="0"/>
              <a:t>{“Display </a:t>
            </a:r>
            <a:r>
              <a:rPr lang="en-IN" dirty="0"/>
              <a:t>the </a:t>
            </a:r>
            <a:r>
              <a:rPr lang="en-IN" dirty="0" err="1"/>
              <a:t>i</a:t>
            </a:r>
            <a:r>
              <a:rPr lang="en-IN" baseline="30000" dirty="0" err="1"/>
              <a:t>th</a:t>
            </a:r>
            <a:r>
              <a:rPr lang="en-IN" dirty="0"/>
              <a:t> add info</a:t>
            </a:r>
            <a:r>
              <a:rPr lang="en-US" dirty="0"/>
              <a:t>”}</a:t>
            </a:r>
          </a:p>
          <a:p>
            <a:r>
              <a:rPr lang="en-US" dirty="0"/>
              <a:t>Where adds are actor no between  3 to 7</a:t>
            </a:r>
          </a:p>
          <a:p>
            <a:r>
              <a:rPr lang="en-US" dirty="0"/>
              <a:t>Whose duration is more than 50 sec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89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26DC72B-DE4B-48D4-8741-57F867AF85C4}"/>
              </a:ext>
            </a:extLst>
          </p:cNvPr>
          <p:cNvSpPr/>
          <p:nvPr/>
        </p:nvSpPr>
        <p:spPr>
          <a:xfrm>
            <a:off x="4941122" y="287383"/>
            <a:ext cx="1423851" cy="74458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756FC-96D9-40AD-9AD1-5A0273157C69}"/>
              </a:ext>
            </a:extLst>
          </p:cNvPr>
          <p:cNvSpPr txBox="1"/>
          <p:nvPr/>
        </p:nvSpPr>
        <p:spPr>
          <a:xfrm>
            <a:off x="5204059" y="475008"/>
            <a:ext cx="89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START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5DFA873A-B774-4C08-AED2-DE1C2FEC5192}"/>
              </a:ext>
            </a:extLst>
          </p:cNvPr>
          <p:cNvSpPr/>
          <p:nvPr/>
        </p:nvSpPr>
        <p:spPr>
          <a:xfrm>
            <a:off x="3767221" y="1345474"/>
            <a:ext cx="3992116" cy="809897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0D2A5F25-9533-4B02-889D-7D5977185972}"/>
              </a:ext>
            </a:extLst>
          </p:cNvPr>
          <p:cNvSpPr/>
          <p:nvPr/>
        </p:nvSpPr>
        <p:spPr>
          <a:xfrm>
            <a:off x="3639168" y="3846679"/>
            <a:ext cx="6315702" cy="1005840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7E7603-2A94-452A-B11C-A77DCBC6D6E5}"/>
              </a:ext>
            </a:extLst>
          </p:cNvPr>
          <p:cNvSpPr/>
          <p:nvPr/>
        </p:nvSpPr>
        <p:spPr>
          <a:xfrm>
            <a:off x="1299327" y="5016137"/>
            <a:ext cx="2391120" cy="8621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92C980-4F91-49F4-9409-99077FD8D8D3}"/>
              </a:ext>
            </a:extLst>
          </p:cNvPr>
          <p:cNvSpPr/>
          <p:nvPr/>
        </p:nvSpPr>
        <p:spPr>
          <a:xfrm>
            <a:off x="4959128" y="5839097"/>
            <a:ext cx="1423851" cy="74458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113847-2035-4CC6-A526-28646526B0B8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653048" y="1031966"/>
            <a:ext cx="110231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EA146CD3-9A30-4557-A701-BC52795F662F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2443608" y="4349599"/>
            <a:ext cx="1195560" cy="5747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AF000E-7A0E-4EE5-B0CC-65B632178C12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71054" y="4852519"/>
            <a:ext cx="1125965" cy="98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DA950D2D-B3D6-45EF-8992-58355C8B3D0A}"/>
              </a:ext>
            </a:extLst>
          </p:cNvPr>
          <p:cNvCxnSpPr>
            <a:endCxn id="9" idx="2"/>
          </p:cNvCxnSpPr>
          <p:nvPr/>
        </p:nvCxnSpPr>
        <p:spPr>
          <a:xfrm rot="16200000" flipH="1">
            <a:off x="3540861" y="4793122"/>
            <a:ext cx="372292" cy="2464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AC84C2-66AF-480D-8374-FC5343A141A2}"/>
              </a:ext>
            </a:extLst>
          </p:cNvPr>
          <p:cNvSpPr txBox="1"/>
          <p:nvPr/>
        </p:nvSpPr>
        <p:spPr>
          <a:xfrm>
            <a:off x="4021822" y="1503305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 more than 50 sec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C38BE7-6C7A-47D8-B616-E5DE6927C67F}"/>
              </a:ext>
            </a:extLst>
          </p:cNvPr>
          <p:cNvSpPr txBox="1"/>
          <p:nvPr/>
        </p:nvSpPr>
        <p:spPr>
          <a:xfrm>
            <a:off x="1222550" y="5262545"/>
            <a:ext cx="254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PRINT ALL ATTRIBUTE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7921B-7FF9-4C1D-B18E-8B759C7CC1FB}"/>
              </a:ext>
            </a:extLst>
          </p:cNvPr>
          <p:cNvSpPr txBox="1"/>
          <p:nvPr/>
        </p:nvSpPr>
        <p:spPr>
          <a:xfrm>
            <a:off x="2784600" y="4074719"/>
            <a:ext cx="61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42110-D58E-4875-A334-13F5E10A5570}"/>
              </a:ext>
            </a:extLst>
          </p:cNvPr>
          <p:cNvSpPr txBox="1"/>
          <p:nvPr/>
        </p:nvSpPr>
        <p:spPr>
          <a:xfrm>
            <a:off x="5635226" y="5247600"/>
            <a:ext cx="68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false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44F336BE-B232-48FF-9BED-688B6D7B6965}"/>
              </a:ext>
            </a:extLst>
          </p:cNvPr>
          <p:cNvSpPr/>
          <p:nvPr/>
        </p:nvSpPr>
        <p:spPr>
          <a:xfrm>
            <a:off x="3639168" y="2698601"/>
            <a:ext cx="4012494" cy="809897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6B991-C431-447A-93DD-ED428BB55C5F}"/>
              </a:ext>
            </a:extLst>
          </p:cNvPr>
          <p:cNvSpPr txBox="1"/>
          <p:nvPr/>
        </p:nvSpPr>
        <p:spPr>
          <a:xfrm>
            <a:off x="4547299" y="2886226"/>
            <a:ext cx="301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of actors between 3 to 7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5ACF24-88C9-4962-84B4-2605269D230B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5662042" y="2155371"/>
            <a:ext cx="84610" cy="54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C2FAEA-7C4F-42F5-984E-1E4D92FA45E0}"/>
              </a:ext>
            </a:extLst>
          </p:cNvPr>
          <p:cNvCxnSpPr>
            <a:stCxn id="18" idx="3"/>
            <a:endCxn id="7" idx="0"/>
          </p:cNvCxnSpPr>
          <p:nvPr/>
        </p:nvCxnSpPr>
        <p:spPr>
          <a:xfrm>
            <a:off x="5544178" y="3508498"/>
            <a:ext cx="1252841" cy="33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50C727-2B5E-4E9C-8DDD-A4D4AAF53F61}"/>
              </a:ext>
            </a:extLst>
          </p:cNvPr>
          <p:cNvSpPr txBox="1"/>
          <p:nvPr/>
        </p:nvSpPr>
        <p:spPr>
          <a:xfrm>
            <a:off x="4171299" y="4259385"/>
            <a:ext cx="53539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Duration of add = 50 sec or more and </a:t>
            </a:r>
            <a:r>
              <a:rPr lang="en-US" sz="1100" dirty="0"/>
              <a:t>no of actors between 3 to 7</a:t>
            </a:r>
            <a:endParaRPr lang="en-IN" sz="1100" dirty="0"/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1293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3BF379-2E15-46DF-BCE9-D5208A3E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/>
          <a:lstStyle/>
          <a:p>
            <a:r>
              <a:rPr lang="en-US" dirty="0" smtClean="0"/>
              <a:t>7.Display </a:t>
            </a:r>
            <a:r>
              <a:rPr lang="en-US" dirty="0"/>
              <a:t>all the adds along with director name in alphabetical order.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F5DA23-89AA-4394-A14A-9B139B2B3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 for(</a:t>
            </a:r>
            <a:r>
              <a:rPr lang="en-IN" dirty="0" err="1"/>
              <a:t>i</a:t>
            </a:r>
            <a:r>
              <a:rPr lang="en-IN" dirty="0"/>
              <a:t>=0;i&lt;5;i++)</a:t>
            </a:r>
          </a:p>
          <a:p>
            <a:r>
              <a:rPr lang="en-US" dirty="0"/>
              <a:t>if(</a:t>
            </a:r>
            <a:r>
              <a:rPr lang="en-US" dirty="0" err="1"/>
              <a:t>strcmp</a:t>
            </a:r>
            <a:r>
              <a:rPr lang="en-US" dirty="0"/>
              <a:t>(dir1[</a:t>
            </a:r>
            <a:r>
              <a:rPr lang="en-US" dirty="0" err="1"/>
              <a:t>i</a:t>
            </a:r>
            <a:r>
              <a:rPr lang="en-US" dirty="0"/>
              <a:t>].D_name,dir1[j].</a:t>
            </a:r>
            <a:r>
              <a:rPr lang="en-US" dirty="0" err="1"/>
              <a:t>D_name</a:t>
            </a:r>
            <a:r>
              <a:rPr lang="en-US" dirty="0"/>
              <a:t>)&gt;0)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        </a:t>
            </a:r>
            <a:r>
              <a:rPr lang="en-US" dirty="0" err="1"/>
              <a:t>strcpy</a:t>
            </a:r>
            <a:r>
              <a:rPr lang="en-US" dirty="0"/>
              <a:t>(t,dir1[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D_name</a:t>
            </a:r>
            <a:r>
              <a:rPr lang="en-US" dirty="0"/>
              <a:t>);						</a:t>
            </a:r>
            <a:r>
              <a:rPr lang="en-US" dirty="0" err="1"/>
              <a:t>strcpy</a:t>
            </a:r>
            <a:r>
              <a:rPr lang="en-US" dirty="0"/>
              <a:t>(dir1[</a:t>
            </a:r>
            <a:r>
              <a:rPr lang="en-US" dirty="0" err="1"/>
              <a:t>i</a:t>
            </a:r>
            <a:r>
              <a:rPr lang="en-US" dirty="0"/>
              <a:t>].D_name,dir1[j].</a:t>
            </a:r>
            <a:r>
              <a:rPr lang="en-US" dirty="0" err="1"/>
              <a:t>D_name</a:t>
            </a:r>
            <a:r>
              <a:rPr lang="en-US" dirty="0"/>
              <a:t>);</a:t>
            </a:r>
          </a:p>
          <a:p>
            <a:r>
              <a:rPr lang="en-US" dirty="0"/>
              <a:t>                </a:t>
            </a:r>
            <a:r>
              <a:rPr lang="en-US" dirty="0" err="1"/>
              <a:t>strcpy</a:t>
            </a:r>
            <a:r>
              <a:rPr lang="en-US" dirty="0"/>
              <a:t>(dir1[j].</a:t>
            </a:r>
            <a:r>
              <a:rPr lang="en-US" dirty="0" err="1"/>
              <a:t>D_name,t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{“Display </a:t>
            </a:r>
            <a:r>
              <a:rPr lang="en-IN" dirty="0"/>
              <a:t>the </a:t>
            </a:r>
            <a:r>
              <a:rPr lang="en-IN" dirty="0" err="1"/>
              <a:t>i</a:t>
            </a:r>
            <a:r>
              <a:rPr lang="en-IN" baseline="30000" dirty="0" err="1"/>
              <a:t>th</a:t>
            </a:r>
            <a:r>
              <a:rPr lang="en-IN" dirty="0"/>
              <a:t> add info</a:t>
            </a:r>
            <a:r>
              <a:rPr lang="en-US" dirty="0"/>
              <a:t>”}</a:t>
            </a:r>
          </a:p>
          <a:p>
            <a:r>
              <a:rPr lang="en-US" dirty="0"/>
              <a:t>Where adds are displayed</a:t>
            </a:r>
          </a:p>
          <a:p>
            <a:r>
              <a:rPr lang="en-US" dirty="0"/>
              <a:t>And director name is alphabetical sort and displayed</a:t>
            </a:r>
          </a:p>
        </p:txBody>
      </p:sp>
    </p:spTree>
    <p:extLst>
      <p:ext uri="{BB962C8B-B14F-4D97-AF65-F5344CB8AC3E}">
        <p14:creationId xmlns:p14="http://schemas.microsoft.com/office/powerpoint/2010/main" val="147999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DEA9D22-8B5E-483E-BBD0-87F920AB774F}"/>
              </a:ext>
            </a:extLst>
          </p:cNvPr>
          <p:cNvSpPr/>
          <p:nvPr/>
        </p:nvSpPr>
        <p:spPr>
          <a:xfrm>
            <a:off x="4941122" y="287383"/>
            <a:ext cx="1423851" cy="74458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1981B-55A2-49B3-8F39-2C6E27BC537F}"/>
              </a:ext>
            </a:extLst>
          </p:cNvPr>
          <p:cNvSpPr txBox="1"/>
          <p:nvPr/>
        </p:nvSpPr>
        <p:spPr>
          <a:xfrm>
            <a:off x="5204059" y="475008"/>
            <a:ext cx="89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START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0C4A93E0-562C-4B7F-9405-27DDBEC4187D}"/>
              </a:ext>
            </a:extLst>
          </p:cNvPr>
          <p:cNvSpPr/>
          <p:nvPr/>
        </p:nvSpPr>
        <p:spPr>
          <a:xfrm>
            <a:off x="3767221" y="1345474"/>
            <a:ext cx="3992116" cy="809897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BEB0B494-CD49-4B6F-9776-24E0821D0F11}"/>
              </a:ext>
            </a:extLst>
          </p:cNvPr>
          <p:cNvSpPr/>
          <p:nvPr/>
        </p:nvSpPr>
        <p:spPr>
          <a:xfrm>
            <a:off x="3690447" y="3899263"/>
            <a:ext cx="6315702" cy="1005840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49F0B9-BB62-46FF-A7F1-73E8E5AF5658}"/>
              </a:ext>
            </a:extLst>
          </p:cNvPr>
          <p:cNvSpPr/>
          <p:nvPr/>
        </p:nvSpPr>
        <p:spPr>
          <a:xfrm>
            <a:off x="1299327" y="5016137"/>
            <a:ext cx="2391120" cy="8621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6FFC24D-33CE-499B-8024-665C085C02A9}"/>
              </a:ext>
            </a:extLst>
          </p:cNvPr>
          <p:cNvSpPr/>
          <p:nvPr/>
        </p:nvSpPr>
        <p:spPr>
          <a:xfrm>
            <a:off x="4959128" y="5839097"/>
            <a:ext cx="1423851" cy="74458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32F772-56F8-48A8-B3B3-652BD5D37237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653048" y="1031966"/>
            <a:ext cx="110231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F9E56566-03CB-47DD-9D78-66D07D9E7B36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2494887" y="4402183"/>
            <a:ext cx="1195560" cy="5747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3098F4-C68A-4858-8300-FE92782A3385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71054" y="4905103"/>
            <a:ext cx="1177244" cy="93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45D52CB-13AD-454C-8DC4-2E8E9703189B}"/>
              </a:ext>
            </a:extLst>
          </p:cNvPr>
          <p:cNvCxnSpPr>
            <a:endCxn id="9" idx="2"/>
          </p:cNvCxnSpPr>
          <p:nvPr/>
        </p:nvCxnSpPr>
        <p:spPr>
          <a:xfrm rot="16200000" flipH="1">
            <a:off x="3540861" y="4793122"/>
            <a:ext cx="372292" cy="2464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0EAE33-3BDA-4945-AA56-F7EE3007F6EF}"/>
              </a:ext>
            </a:extLst>
          </p:cNvPr>
          <p:cNvSpPr txBox="1"/>
          <p:nvPr/>
        </p:nvSpPr>
        <p:spPr>
          <a:xfrm>
            <a:off x="4021822" y="15033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adds detail	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159C8-1DCD-4230-A359-44952AB72BA7}"/>
              </a:ext>
            </a:extLst>
          </p:cNvPr>
          <p:cNvSpPr txBox="1"/>
          <p:nvPr/>
        </p:nvSpPr>
        <p:spPr>
          <a:xfrm>
            <a:off x="1222550" y="5262545"/>
            <a:ext cx="254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PRINT ALL ATTRIBUTE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4B2500-18BF-49BF-81A2-9829376E4A53}"/>
              </a:ext>
            </a:extLst>
          </p:cNvPr>
          <p:cNvSpPr txBox="1"/>
          <p:nvPr/>
        </p:nvSpPr>
        <p:spPr>
          <a:xfrm>
            <a:off x="2784600" y="4074719"/>
            <a:ext cx="61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9576B3-C7C5-4303-8B3D-B49EE407F2BB}"/>
              </a:ext>
            </a:extLst>
          </p:cNvPr>
          <p:cNvSpPr txBox="1"/>
          <p:nvPr/>
        </p:nvSpPr>
        <p:spPr>
          <a:xfrm>
            <a:off x="5635226" y="5247600"/>
            <a:ext cx="68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false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7BD9609F-78AC-41E1-8EDC-8D0F3458C29D}"/>
              </a:ext>
            </a:extLst>
          </p:cNvPr>
          <p:cNvSpPr/>
          <p:nvPr/>
        </p:nvSpPr>
        <p:spPr>
          <a:xfrm>
            <a:off x="3639168" y="2698601"/>
            <a:ext cx="4012494" cy="809897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D7CF38-1335-44EB-8DDF-CC6A23991C16}"/>
              </a:ext>
            </a:extLst>
          </p:cNvPr>
          <p:cNvSpPr txBox="1"/>
          <p:nvPr/>
        </p:nvSpPr>
        <p:spPr>
          <a:xfrm>
            <a:off x="4547299" y="2886226"/>
            <a:ext cx="2335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Director name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43FA7A-0B9C-47D8-9613-FFB0D9A161B4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5662042" y="2155371"/>
            <a:ext cx="84610" cy="54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ACFAEF-87A0-4135-A0B0-565CEE4B82DA}"/>
              </a:ext>
            </a:extLst>
          </p:cNvPr>
          <p:cNvCxnSpPr>
            <a:stCxn id="18" idx="3"/>
            <a:endCxn id="7" idx="0"/>
          </p:cNvCxnSpPr>
          <p:nvPr/>
        </p:nvCxnSpPr>
        <p:spPr>
          <a:xfrm>
            <a:off x="5544178" y="3508498"/>
            <a:ext cx="1304120" cy="39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2FCA81E-DAD9-4BD5-8856-3099F2A5AC21}"/>
              </a:ext>
            </a:extLst>
          </p:cNvPr>
          <p:cNvSpPr txBox="1"/>
          <p:nvPr/>
        </p:nvSpPr>
        <p:spPr>
          <a:xfrm>
            <a:off x="4171299" y="4259385"/>
            <a:ext cx="5353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Print all director name </a:t>
            </a:r>
            <a:r>
              <a:rPr lang="en-US" sz="1100" dirty="0"/>
              <a:t>alphabetical and all add details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2114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9C8F-973B-4105-BA4E-132E4B53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421458"/>
            <a:ext cx="9603275" cy="1197276"/>
          </a:xfrm>
        </p:spPr>
        <p:txBody>
          <a:bodyPr>
            <a:noAutofit/>
          </a:bodyPr>
          <a:lstStyle/>
          <a:p>
            <a:pPr algn="ctr"/>
            <a:r>
              <a:rPr lang="en-IN" sz="9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7065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7646" y="744582"/>
            <a:ext cx="11434354" cy="611341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PROJECT 14</a:t>
            </a:r>
          </a:p>
          <a:p>
            <a:r>
              <a:rPr lang="en-US" dirty="0"/>
              <a:t>Advertisement Management System.</a:t>
            </a:r>
            <a:endParaRPr lang="en-US" dirty="0" smtClean="0"/>
          </a:p>
          <a:p>
            <a:r>
              <a:rPr lang="en-US" dirty="0" smtClean="0"/>
              <a:t>DECLERATION:-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idea is to bring advertisement simpler and more manageable. Implement a class AMS and include variables such as </a:t>
            </a:r>
            <a:r>
              <a:rPr lang="en-US" dirty="0" err="1"/>
              <a:t>add_id,add_type</a:t>
            </a:r>
            <a:r>
              <a:rPr lang="en-US" dirty="0"/>
              <a:t>(emotional/humorous/musical/</a:t>
            </a:r>
            <a:r>
              <a:rPr lang="en-US" dirty="0" err="1"/>
              <a:t>educatio</a:t>
            </a:r>
            <a:r>
              <a:rPr lang="en-US" dirty="0"/>
              <a:t> </a:t>
            </a:r>
            <a:r>
              <a:rPr lang="en-US" dirty="0" err="1"/>
              <a:t>nal</a:t>
            </a:r>
            <a:r>
              <a:rPr lang="en-US" dirty="0"/>
              <a:t>),</a:t>
            </a:r>
            <a:r>
              <a:rPr lang="en-US" dirty="0" err="1"/>
              <a:t>props_used,add_expense</a:t>
            </a:r>
            <a:r>
              <a:rPr lang="en-US" dirty="0"/>
              <a:t>, </a:t>
            </a:r>
            <a:r>
              <a:rPr lang="en-US" dirty="0" err="1"/>
              <a:t>eye_balls_collected</a:t>
            </a:r>
            <a:r>
              <a:rPr lang="en-US" dirty="0"/>
              <a:t>, </a:t>
            </a:r>
            <a:r>
              <a:rPr lang="en-US" dirty="0" err="1"/>
              <a:t>no_of_times_played,add_duration,add_shooting_places</a:t>
            </a:r>
            <a:r>
              <a:rPr lang="en-US" dirty="0"/>
              <a:t> ,</a:t>
            </a:r>
            <a:r>
              <a:rPr lang="en-US" dirty="0" err="1"/>
              <a:t>No_of_actors</a:t>
            </a:r>
            <a:r>
              <a:rPr lang="en-US" dirty="0"/>
              <a:t>. Implement class Director having variables such as </a:t>
            </a:r>
            <a:r>
              <a:rPr lang="en-US" dirty="0" err="1"/>
              <a:t>D_id,D_name</a:t>
            </a:r>
            <a:r>
              <a:rPr lang="en-US" dirty="0"/>
              <a:t>, </a:t>
            </a:r>
            <a:r>
              <a:rPr lang="en-US" dirty="0" err="1"/>
              <a:t>D_contact,D_Charge</a:t>
            </a:r>
            <a:r>
              <a:rPr lang="en-US" dirty="0"/>
              <a:t>. Now implement a class called company and store variables such as </a:t>
            </a:r>
            <a:r>
              <a:rPr lang="en-US" dirty="0" err="1"/>
              <a:t>Co_id,Co_contact</a:t>
            </a:r>
            <a:r>
              <a:rPr lang="en-US" dirty="0"/>
              <a:t>, </a:t>
            </a:r>
            <a:r>
              <a:rPr lang="en-US" dirty="0" err="1"/>
              <a:t>Co_Name</a:t>
            </a:r>
            <a:r>
              <a:rPr lang="en-US" dirty="0"/>
              <a:t>, </a:t>
            </a:r>
            <a:r>
              <a:rPr lang="en-US" dirty="0" err="1"/>
              <a:t>Co_establishment_year</a:t>
            </a:r>
            <a:r>
              <a:rPr lang="en-US" dirty="0"/>
              <a:t>. Now make database for 5 adds,5 directors, 5 companies. Ask for advertisement type and display suitable director, and the company that may do the add.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136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1441"/>
            <a:ext cx="12030890" cy="54663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F0"/>
                </a:solidFill>
              </a:rPr>
              <a:t>Specific task Group </a:t>
            </a:r>
            <a:r>
              <a:rPr lang="en-IN" dirty="0" smtClean="0">
                <a:solidFill>
                  <a:srgbClr val="00B0F0"/>
                </a:solidFill>
              </a:rPr>
              <a:t>Member-1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1) Display all the adds which are having type as ‘</a:t>
            </a:r>
            <a:r>
              <a:rPr lang="en-US" dirty="0" err="1"/>
              <a:t>humourous</a:t>
            </a:r>
            <a:r>
              <a:rPr lang="en-US" dirty="0"/>
              <a:t>’ or ‘emotional</a:t>
            </a:r>
            <a:r>
              <a:rPr lang="en-US" dirty="0" smtClean="0"/>
              <a:t>’.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2) Display the list of adds which are played more than 5 times and whose duration is less than 40 sec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3) Display all the adds whose actor is ‘Mr. Mohan’ and shooting location is ‘Mumbai Film Studio</a:t>
            </a:r>
            <a:r>
              <a:rPr lang="en-US" dirty="0" smtClean="0"/>
              <a:t>’.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F0"/>
                </a:solidFill>
              </a:rPr>
              <a:t>Specific task Group </a:t>
            </a:r>
            <a:r>
              <a:rPr lang="en-IN" dirty="0" smtClean="0">
                <a:solidFill>
                  <a:srgbClr val="00B0F0"/>
                </a:solidFill>
              </a:rPr>
              <a:t>Member-2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4) Display the list of adds directed by the director ‘Mr. Shetty’ and add type is ‘Educational</a:t>
            </a:r>
            <a:r>
              <a:rPr lang="en-US" dirty="0" smtClean="0"/>
              <a:t>’.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5) Display the complete list of adds which are of the type ‘Musical’ and directed by ‘</a:t>
            </a:r>
            <a:r>
              <a:rPr lang="en-US" dirty="0" err="1"/>
              <a:t>Mr</a:t>
            </a:r>
            <a:r>
              <a:rPr lang="en-US" dirty="0"/>
              <a:t> </a:t>
            </a:r>
            <a:r>
              <a:rPr lang="en-US" dirty="0" err="1"/>
              <a:t>Johar</a:t>
            </a:r>
            <a:r>
              <a:rPr lang="en-US" dirty="0" smtClean="0"/>
              <a:t>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F0"/>
                </a:solidFill>
              </a:rPr>
              <a:t>Specific task Group </a:t>
            </a:r>
            <a:r>
              <a:rPr lang="en-IN" dirty="0" smtClean="0">
                <a:solidFill>
                  <a:srgbClr val="00B0F0"/>
                </a:solidFill>
              </a:rPr>
              <a:t>Member-3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6) Display all the adds which are having duration more than 50 sec and no of actors between </a:t>
            </a:r>
            <a:r>
              <a:rPr lang="en-US"/>
              <a:t>3 </a:t>
            </a:r>
            <a:r>
              <a:rPr lang="en-US" smtClean="0"/>
              <a:t>to 7.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7) Display all the adds along with director name in alphabetical order.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54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F485-BDB3-4CBE-8C69-0539FEFC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Included header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01040-DD04-44C4-A61F-4308476F6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679836"/>
          </a:xfrm>
        </p:spPr>
        <p:txBody>
          <a:bodyPr/>
          <a:lstStyle/>
          <a:p>
            <a:r>
              <a:rPr lang="en-US" dirty="0" err="1"/>
              <a:t>iostream.h</a:t>
            </a:r>
            <a:endParaRPr lang="en-US" dirty="0"/>
          </a:p>
          <a:p>
            <a:r>
              <a:rPr lang="en-US" dirty="0" err="1"/>
              <a:t>fstream.h</a:t>
            </a:r>
            <a:endParaRPr lang="en-US" dirty="0"/>
          </a:p>
          <a:p>
            <a:r>
              <a:rPr lang="en-US" dirty="0" err="1"/>
              <a:t>cstring.h</a:t>
            </a:r>
            <a:endParaRPr lang="en-US" dirty="0"/>
          </a:p>
          <a:p>
            <a:r>
              <a:rPr lang="en-US" dirty="0" err="1"/>
              <a:t>iomanip.h</a:t>
            </a:r>
            <a:endParaRPr lang="en-US" dirty="0"/>
          </a:p>
          <a:p>
            <a:r>
              <a:rPr lang="en-US" dirty="0" err="1"/>
              <a:t>string.h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357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 WE USE IN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AMS </a:t>
            </a:r>
          </a:p>
          <a:p>
            <a:r>
              <a:rPr lang="en-IN" dirty="0" smtClean="0"/>
              <a:t>COMPANY</a:t>
            </a:r>
          </a:p>
          <a:p>
            <a:r>
              <a:rPr lang="en-IN" dirty="0" smtClean="0"/>
              <a:t>DIRECTOR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76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CEE6-E7F4-475A-856A-8AA89392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74767"/>
            <a:ext cx="9291215" cy="12789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 1 </a:t>
            </a:r>
            <a:r>
              <a:rPr lang="en-US" dirty="0"/>
              <a:t>Display all the adds which are having type as ‘</a:t>
            </a:r>
            <a:r>
              <a:rPr lang="en-US" dirty="0" err="1"/>
              <a:t>humourous</a:t>
            </a:r>
            <a:r>
              <a:rPr lang="en-US" dirty="0"/>
              <a:t>’ or ‘emotional’.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B4339-EFB3-4657-98CD-7E1E8669B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=0;i&lt;5;i++) </a:t>
            </a:r>
          </a:p>
          <a:p>
            <a:r>
              <a:rPr lang="en-IN" dirty="0" smtClean="0"/>
              <a:t>if(add1[</a:t>
            </a:r>
            <a:r>
              <a:rPr lang="en-IN" dirty="0" err="1" smtClean="0"/>
              <a:t>i</a:t>
            </a:r>
            <a:r>
              <a:rPr lang="en-IN" dirty="0"/>
              <a:t>].</a:t>
            </a:r>
            <a:r>
              <a:rPr lang="en-IN" dirty="0" err="1"/>
              <a:t>add_type</a:t>
            </a:r>
            <a:r>
              <a:rPr lang="en-IN" dirty="0"/>
              <a:t>==1||add1[</a:t>
            </a:r>
            <a:r>
              <a:rPr lang="en-IN" dirty="0" err="1"/>
              <a:t>i</a:t>
            </a:r>
            <a:r>
              <a:rPr lang="en-IN" dirty="0"/>
              <a:t>].</a:t>
            </a:r>
            <a:r>
              <a:rPr lang="en-IN" dirty="0" err="1"/>
              <a:t>add_type</a:t>
            </a:r>
            <a:r>
              <a:rPr lang="en-IN" dirty="0"/>
              <a:t>==2</a:t>
            </a:r>
            <a:r>
              <a:rPr lang="en-IN" dirty="0" smtClean="0"/>
              <a:t>)</a:t>
            </a:r>
          </a:p>
          <a:p>
            <a:r>
              <a:rPr lang="en-IN" dirty="0" smtClean="0"/>
              <a:t>{“Display the </a:t>
            </a:r>
            <a:r>
              <a:rPr lang="en-IN" dirty="0" err="1" smtClean="0"/>
              <a:t>i</a:t>
            </a:r>
            <a:r>
              <a:rPr lang="en-IN" baseline="30000" dirty="0" err="1" smtClean="0"/>
              <a:t>th</a:t>
            </a:r>
            <a:r>
              <a:rPr lang="en-IN" dirty="0" smtClean="0"/>
              <a:t> add info”}</a:t>
            </a:r>
          </a:p>
          <a:p>
            <a:r>
              <a:rPr lang="en-IN" dirty="0" smtClean="0"/>
              <a:t>WHERE 1 is </a:t>
            </a:r>
            <a:r>
              <a:rPr lang="en-US" dirty="0" smtClean="0"/>
              <a:t>humourous.2 is emotional.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836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/>
          <a:lstStyle/>
          <a:p>
            <a:r>
              <a:rPr lang="en-IN" dirty="0" smtClean="0"/>
              <a:t>ALGORITHM of task 1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/>
          <a:lstStyle/>
          <a:p>
            <a:r>
              <a:rPr lang="en-IN" dirty="0" smtClean="0"/>
              <a:t>1. start</a:t>
            </a:r>
          </a:p>
          <a:p>
            <a:r>
              <a:rPr lang="en-IN" dirty="0" smtClean="0"/>
              <a:t>2. input </a:t>
            </a:r>
          </a:p>
          <a:p>
            <a:r>
              <a:rPr lang="en-IN" dirty="0" smtClean="0"/>
              <a:t>3. if( </a:t>
            </a:r>
            <a:r>
              <a:rPr lang="en-IN" dirty="0"/>
              <a:t>ad type =</a:t>
            </a:r>
            <a:r>
              <a:rPr lang="en-US" dirty="0" err="1"/>
              <a:t>humourous</a:t>
            </a:r>
            <a:r>
              <a:rPr lang="en-US" dirty="0"/>
              <a:t> or emotional</a:t>
            </a:r>
            <a:r>
              <a:rPr lang="en-IN" dirty="0" smtClean="0"/>
              <a:t>)</a:t>
            </a:r>
          </a:p>
          <a:p>
            <a:r>
              <a:rPr lang="en-IN" dirty="0" smtClean="0"/>
              <a:t>Display all add attributes</a:t>
            </a:r>
          </a:p>
          <a:p>
            <a:r>
              <a:rPr lang="en-IN" dirty="0" smtClean="0"/>
              <a:t>else </a:t>
            </a:r>
            <a:r>
              <a:rPr lang="en-IN" dirty="0" err="1" smtClean="0"/>
              <a:t>goto</a:t>
            </a:r>
            <a:r>
              <a:rPr lang="en-IN" dirty="0" smtClean="0"/>
              <a:t> menu</a:t>
            </a:r>
          </a:p>
          <a:p>
            <a:r>
              <a:rPr lang="en-IN" dirty="0"/>
              <a:t>4</a:t>
            </a:r>
            <a:r>
              <a:rPr lang="en-IN" dirty="0" smtClean="0"/>
              <a:t>.Exit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36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41122" y="287383"/>
            <a:ext cx="1423851" cy="74458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204059" y="475008"/>
            <a:ext cx="89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START</a:t>
            </a:r>
            <a:endParaRPr lang="en-IN" dirty="0"/>
          </a:p>
        </p:txBody>
      </p:sp>
      <p:sp>
        <p:nvSpPr>
          <p:cNvPr id="6" name="Parallelogram 5"/>
          <p:cNvSpPr/>
          <p:nvPr/>
        </p:nvSpPr>
        <p:spPr>
          <a:xfrm>
            <a:off x="4307573" y="1345474"/>
            <a:ext cx="2690948" cy="809897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iamond 6"/>
          <p:cNvSpPr/>
          <p:nvPr/>
        </p:nvSpPr>
        <p:spPr>
          <a:xfrm>
            <a:off x="3690447" y="2592978"/>
            <a:ext cx="3961215" cy="1005840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299327" y="3670663"/>
            <a:ext cx="2391120" cy="8621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959128" y="4532812"/>
            <a:ext cx="1423851" cy="74458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END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 flipH="1">
            <a:off x="5653047" y="1031966"/>
            <a:ext cx="1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0"/>
          </p:cNvCxnSpPr>
          <p:nvPr/>
        </p:nvCxnSpPr>
        <p:spPr>
          <a:xfrm>
            <a:off x="5653047" y="2155371"/>
            <a:ext cx="18008" cy="43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1"/>
            <a:endCxn id="8" idx="0"/>
          </p:cNvCxnSpPr>
          <p:nvPr/>
        </p:nvCxnSpPr>
        <p:spPr>
          <a:xfrm rot="10800000" flipV="1">
            <a:off x="2494887" y="3095897"/>
            <a:ext cx="1195560" cy="5747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9" idx="0"/>
          </p:cNvCxnSpPr>
          <p:nvPr/>
        </p:nvCxnSpPr>
        <p:spPr>
          <a:xfrm flipH="1">
            <a:off x="5671054" y="3598818"/>
            <a:ext cx="1" cy="93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2"/>
            <a:endCxn id="9" idx="2"/>
          </p:cNvCxnSpPr>
          <p:nvPr/>
        </p:nvCxnSpPr>
        <p:spPr>
          <a:xfrm rot="16200000" flipH="1">
            <a:off x="3540861" y="3486837"/>
            <a:ext cx="372292" cy="2464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88059" y="1510546"/>
            <a:ext cx="196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ENTER AD TYPE 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3997549" y="2935475"/>
            <a:ext cx="3654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if ad type =</a:t>
            </a:r>
            <a:r>
              <a:rPr lang="en-US" sz="1400" dirty="0" err="1" smtClean="0"/>
              <a:t>humourous</a:t>
            </a:r>
            <a:r>
              <a:rPr lang="en-US" sz="1400" dirty="0" smtClean="0"/>
              <a:t> or emotional</a:t>
            </a:r>
            <a:endParaRPr lang="en-IN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222550" y="3917071"/>
            <a:ext cx="254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PRINT ALL ATTRIBUTE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84600" y="2768434"/>
            <a:ext cx="61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true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5635226" y="3941315"/>
            <a:ext cx="68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false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30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27" grpId="0"/>
      <p:bldP spid="32" grpId="0"/>
      <p:bldP spid="39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43" y="321194"/>
            <a:ext cx="11821885" cy="1049235"/>
          </a:xfrm>
        </p:spPr>
        <p:txBody>
          <a:bodyPr>
            <a:normAutofit/>
          </a:bodyPr>
          <a:lstStyle/>
          <a:p>
            <a:r>
              <a:rPr lang="en-US" dirty="0"/>
              <a:t>2) Display the list of adds which are played more than 5 times and whose duration is less than 40 sec.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2" y="1515292"/>
            <a:ext cx="9697766" cy="3742048"/>
          </a:xfrm>
        </p:spPr>
        <p:txBody>
          <a:bodyPr/>
          <a:lstStyle/>
          <a:p>
            <a:r>
              <a:rPr lang="en-IN" dirty="0"/>
              <a:t> for(</a:t>
            </a:r>
            <a:r>
              <a:rPr lang="en-IN" dirty="0" err="1"/>
              <a:t>i</a:t>
            </a:r>
            <a:r>
              <a:rPr lang="en-IN" dirty="0"/>
              <a:t>=0;i&lt;5;i</a:t>
            </a:r>
            <a:r>
              <a:rPr lang="en-IN" dirty="0" smtClean="0"/>
              <a:t>++)</a:t>
            </a:r>
          </a:p>
          <a:p>
            <a:r>
              <a:rPr lang="en-US" dirty="0"/>
              <a:t>if(add1[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no_of_times_played</a:t>
            </a:r>
            <a:r>
              <a:rPr lang="en-US" dirty="0"/>
              <a:t> == 5&amp;&amp; add1[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add_duration</a:t>
            </a:r>
            <a:r>
              <a:rPr lang="en-US" dirty="0"/>
              <a:t>&lt;=40</a:t>
            </a:r>
            <a:r>
              <a:rPr lang="en-US" dirty="0" smtClean="0"/>
              <a:t>)</a:t>
            </a:r>
          </a:p>
          <a:p>
            <a:r>
              <a:rPr lang="en-US" dirty="0" smtClean="0"/>
              <a:t>{“Display </a:t>
            </a:r>
            <a:r>
              <a:rPr lang="en-IN" dirty="0"/>
              <a:t>the </a:t>
            </a:r>
            <a:r>
              <a:rPr lang="en-IN" dirty="0" err="1"/>
              <a:t>i</a:t>
            </a:r>
            <a:r>
              <a:rPr lang="en-IN" baseline="30000" dirty="0" err="1"/>
              <a:t>th</a:t>
            </a:r>
            <a:r>
              <a:rPr lang="en-IN" dirty="0"/>
              <a:t> add info</a:t>
            </a:r>
            <a:r>
              <a:rPr lang="en-US" dirty="0" smtClean="0"/>
              <a:t>”}</a:t>
            </a:r>
          </a:p>
          <a:p>
            <a:r>
              <a:rPr lang="en-US" dirty="0" smtClean="0"/>
              <a:t>Where adds are played more than 5 times </a:t>
            </a:r>
          </a:p>
          <a:p>
            <a:r>
              <a:rPr lang="en-US" dirty="0" smtClean="0"/>
              <a:t>Whose duration is less than 40 sec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118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189</TotalTime>
  <Words>780</Words>
  <Application>Microsoft Office PowerPoint</Application>
  <PresentationFormat>Widescreen</PresentationFormat>
  <Paragraphs>126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Rockwell</vt:lpstr>
      <vt:lpstr>Wingdings</vt:lpstr>
      <vt:lpstr>Gallery</vt:lpstr>
      <vt:lpstr>ESFP – II  PROJECT  ADVERTISEMENT MANAGEMENT</vt:lpstr>
      <vt:lpstr>PowerPoint Presentation</vt:lpstr>
      <vt:lpstr>PowerPoint Presentation</vt:lpstr>
      <vt:lpstr>Included header files</vt:lpstr>
      <vt:lpstr>CLASSES WE USE IN PROJECT</vt:lpstr>
      <vt:lpstr>TASK 1 Display all the adds which are having type as ‘humourous’ or ‘emotional’. </vt:lpstr>
      <vt:lpstr>ALGORITHM of task 1</vt:lpstr>
      <vt:lpstr>PowerPoint Presentation</vt:lpstr>
      <vt:lpstr>2) Display the list of adds which are played more than 5 times and whose duration is less than 40 sec.</vt:lpstr>
      <vt:lpstr>ALGORITHM of task 2</vt:lpstr>
      <vt:lpstr>PowerPoint Presentation</vt:lpstr>
      <vt:lpstr>3) Display all the adds whose actor is ‘Mr. Mohan’ and shooting location is ‘Mumbai Film Studio’. </vt:lpstr>
      <vt:lpstr>ALGORITHM of task 3</vt:lpstr>
      <vt:lpstr>PowerPoint Presentation</vt:lpstr>
      <vt:lpstr>6.Display all the adds which are having duration more than 50 sec and no of actors between 3 to 7</vt:lpstr>
      <vt:lpstr>PowerPoint Presentation</vt:lpstr>
      <vt:lpstr>7.Display all the adds along with director name in alphabetical order.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ESFP – II PROJECT  ADVERTISEMENT MANAGEMENT</dc:title>
  <dc:creator>Dharav Shah</dc:creator>
  <cp:lastModifiedBy>Admin</cp:lastModifiedBy>
  <cp:revision>27</cp:revision>
  <dcterms:created xsi:type="dcterms:W3CDTF">2019-03-25T11:10:04Z</dcterms:created>
  <dcterms:modified xsi:type="dcterms:W3CDTF">2019-03-27T06:26:14Z</dcterms:modified>
</cp:coreProperties>
</file>