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697" r:id="rId4"/>
    <p:sldId id="3700" r:id="rId5"/>
    <p:sldId id="3701" r:id="rId6"/>
    <p:sldId id="3702" r:id="rId7"/>
    <p:sldId id="3703" r:id="rId8"/>
    <p:sldId id="3704" r:id="rId9"/>
    <p:sldId id="3705" r:id="rId10"/>
    <p:sldId id="3706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xmlns="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13" autoAdjust="0"/>
    <p:restoredTop sz="96327"/>
  </p:normalViewPr>
  <p:slideViewPr>
    <p:cSldViewPr snapToGrid="0"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pPr/>
              <a:t>17/Mar/2022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pPr/>
              <a:t>17/Mar/2022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pPr/>
              <a:t>17/Mar/2022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xmlns="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5" y="143688"/>
            <a:ext cx="3985900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Major/Minor Project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Title: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29" y="5003074"/>
            <a:ext cx="3174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Roll number  -Name</a:t>
            </a:r>
          </a:p>
          <a:p>
            <a:r>
              <a:rPr lang="en-IN" dirty="0"/>
              <a:t>Roll number  -Name</a:t>
            </a:r>
          </a:p>
          <a:p>
            <a:r>
              <a:rPr lang="en-IN" dirty="0"/>
              <a:t>Roll number  -Name</a:t>
            </a:r>
          </a:p>
          <a:p>
            <a:r>
              <a:rPr lang="en-IN" dirty="0"/>
              <a:t>Roll number  -Name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Mentored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published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0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5646" y="5323840"/>
            <a:ext cx="4288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Colour Code:</a:t>
            </a:r>
          </a:p>
          <a:p>
            <a:r>
              <a:rPr lang="en-IN" sz="1100" dirty="0" smtClean="0"/>
              <a:t>Synopsis:  </a:t>
            </a:r>
            <a:r>
              <a:rPr lang="en-IN" sz="1100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sz="1100" dirty="0" smtClean="0"/>
              <a:t>Mid term: </a:t>
            </a:r>
            <a:r>
              <a:rPr lang="en-IN" sz="1100" dirty="0" smtClean="0">
                <a:solidFill>
                  <a:schemeClr val="accent2"/>
                </a:solidFill>
              </a:rPr>
              <a:t>Orange</a:t>
            </a:r>
          </a:p>
          <a:p>
            <a:r>
              <a:rPr lang="en-IN" sz="1100" dirty="0" smtClean="0"/>
              <a:t>End Term: </a:t>
            </a:r>
            <a:r>
              <a:rPr lang="en-IN" sz="1100" dirty="0" smtClean="0">
                <a:solidFill>
                  <a:srgbClr val="AE36FF"/>
                </a:solidFill>
              </a:rPr>
              <a:t>Purple</a:t>
            </a:r>
          </a:p>
          <a:p>
            <a:pPr algn="r"/>
            <a:r>
              <a:rPr lang="en-IN" sz="1100" b="1" dirty="0"/>
              <a:t>Note: The Following presentation will have all the content of the later.</a:t>
            </a:r>
            <a:endParaRPr lang="en-IN" sz="1100" b="1" dirty="0">
              <a:solidFill>
                <a:srgbClr val="AE36FF"/>
              </a:solidFill>
            </a:endParaRPr>
          </a:p>
          <a:p>
            <a:endParaRPr lang="en-IN" sz="1100" dirty="0">
              <a:solidFill>
                <a:srgbClr val="AE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background of project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 used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Inference from Literature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SWOT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Objective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Software model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 of each steps or phase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6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1071154" y="1208162"/>
            <a:ext cx="99010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analysis (Link of SRS)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Diagram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Module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Attained Deliverable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75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Cases</a:t>
            </a:r>
          </a:p>
          <a:p>
            <a:endParaRPr lang="en-US" sz="2000" dirty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Graphs</a:t>
            </a:r>
          </a:p>
          <a:p>
            <a:endParaRPr lang="en-US" sz="2000" dirty="0" smtClean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Studies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8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EC635B-D8A3-4A72-8304-20FFBA5D21A3}"/>
              </a:ext>
            </a:extLst>
          </p:cNvPr>
          <p:cNvSpPr txBox="1"/>
          <p:nvPr/>
        </p:nvSpPr>
        <p:spPr>
          <a:xfrm>
            <a:off x="325927" y="22250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 of Objectives</a:t>
            </a:r>
          </a:p>
          <a:p>
            <a:endParaRPr lang="en-US" sz="2000" dirty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4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12293</TotalTime>
  <Words>153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Javed</cp:lastModifiedBy>
  <cp:revision>572</cp:revision>
  <dcterms:created xsi:type="dcterms:W3CDTF">2021-05-06T09:42:21Z</dcterms:created>
  <dcterms:modified xsi:type="dcterms:W3CDTF">2022-03-17T10:58:04Z</dcterms:modified>
</cp:coreProperties>
</file>