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shree Dhadge" userId="e0b31820182a7c57" providerId="LiveId" clId="{A1D370EC-E7EB-4FAB-8502-70B24BAEE88C}"/>
    <pc:docChg chg="custSel addSld delSld modSld sldOrd">
      <pc:chgData name="Dhanshree Dhadge" userId="e0b31820182a7c57" providerId="LiveId" clId="{A1D370EC-E7EB-4FAB-8502-70B24BAEE88C}" dt="2024-10-17T16:30:52.965" v="254" actId="47"/>
      <pc:docMkLst>
        <pc:docMk/>
      </pc:docMkLst>
      <pc:sldChg chg="delSp modSp mod modTransition modAnim">
        <pc:chgData name="Dhanshree Dhadge" userId="e0b31820182a7c57" providerId="LiveId" clId="{A1D370EC-E7EB-4FAB-8502-70B24BAEE88C}" dt="2024-10-17T15:00:17.717" v="70"/>
        <pc:sldMkLst>
          <pc:docMk/>
          <pc:sldMk cId="1959448012" sldId="256"/>
        </pc:sldMkLst>
        <pc:spChg chg="mod">
          <ac:chgData name="Dhanshree Dhadge" userId="e0b31820182a7c57" providerId="LiveId" clId="{A1D370EC-E7EB-4FAB-8502-70B24BAEE88C}" dt="2024-10-17T14:59:08.412" v="63" actId="1076"/>
          <ac:spMkLst>
            <pc:docMk/>
            <pc:sldMk cId="1959448012" sldId="256"/>
            <ac:spMk id="2" creationId="{B00B3DA1-9F73-1A8E-4B8D-E9AA1D12FEC0}"/>
          </ac:spMkLst>
        </pc:spChg>
        <pc:spChg chg="mod">
          <ac:chgData name="Dhanshree Dhadge" userId="e0b31820182a7c57" providerId="LiveId" clId="{A1D370EC-E7EB-4FAB-8502-70B24BAEE88C}" dt="2024-10-17T14:58:39.311" v="58" actId="1076"/>
          <ac:spMkLst>
            <pc:docMk/>
            <pc:sldMk cId="1959448012" sldId="256"/>
            <ac:spMk id="3" creationId="{0F068D75-082E-5729-AC15-7DC1237ED409}"/>
          </ac:spMkLst>
        </pc:spChg>
        <pc:spChg chg="del">
          <ac:chgData name="Dhanshree Dhadge" userId="e0b31820182a7c57" providerId="LiveId" clId="{A1D370EC-E7EB-4FAB-8502-70B24BAEE88C}" dt="2024-10-17T14:58:05.457" v="52" actId="478"/>
          <ac:spMkLst>
            <pc:docMk/>
            <pc:sldMk cId="1959448012" sldId="256"/>
            <ac:spMk id="4" creationId="{5FBDC14D-9316-38ED-F090-C9D7412A1C83}"/>
          </ac:spMkLst>
        </pc:spChg>
      </pc:sldChg>
      <pc:sldChg chg="modSp mod">
        <pc:chgData name="Dhanshree Dhadge" userId="e0b31820182a7c57" providerId="LiveId" clId="{A1D370EC-E7EB-4FAB-8502-70B24BAEE88C}" dt="2024-08-24T10:48:38.847" v="24" actId="14100"/>
        <pc:sldMkLst>
          <pc:docMk/>
          <pc:sldMk cId="155584775" sldId="257"/>
        </pc:sldMkLst>
        <pc:picChg chg="mod modCrop">
          <ac:chgData name="Dhanshree Dhadge" userId="e0b31820182a7c57" providerId="LiveId" clId="{A1D370EC-E7EB-4FAB-8502-70B24BAEE88C}" dt="2024-08-24T10:48:38.847" v="24" actId="14100"/>
          <ac:picMkLst>
            <pc:docMk/>
            <pc:sldMk cId="155584775" sldId="257"/>
            <ac:picMk id="13" creationId="{3A26793F-D1B5-2113-039B-C6CD9FBEF84C}"/>
          </ac:picMkLst>
        </pc:picChg>
      </pc:sldChg>
      <pc:sldChg chg="modSp mod">
        <pc:chgData name="Dhanshree Dhadge" userId="e0b31820182a7c57" providerId="LiveId" clId="{A1D370EC-E7EB-4FAB-8502-70B24BAEE88C}" dt="2024-08-24T10:49:35.985" v="29" actId="14100"/>
        <pc:sldMkLst>
          <pc:docMk/>
          <pc:sldMk cId="340625954" sldId="258"/>
        </pc:sldMkLst>
        <pc:picChg chg="mod modCrop">
          <ac:chgData name="Dhanshree Dhadge" userId="e0b31820182a7c57" providerId="LiveId" clId="{A1D370EC-E7EB-4FAB-8502-70B24BAEE88C}" dt="2024-08-24T10:49:35.985" v="29" actId="14100"/>
          <ac:picMkLst>
            <pc:docMk/>
            <pc:sldMk cId="340625954" sldId="258"/>
            <ac:picMk id="17" creationId="{4217CE6E-ED16-DC17-AFB1-F07BB3821D0E}"/>
          </ac:picMkLst>
        </pc:picChg>
      </pc:sldChg>
      <pc:sldChg chg="modSp mod">
        <pc:chgData name="Dhanshree Dhadge" userId="e0b31820182a7c57" providerId="LiveId" clId="{A1D370EC-E7EB-4FAB-8502-70B24BAEE88C}" dt="2024-08-24T10:50:18.560" v="33" actId="14100"/>
        <pc:sldMkLst>
          <pc:docMk/>
          <pc:sldMk cId="688933979" sldId="259"/>
        </pc:sldMkLst>
        <pc:picChg chg="mod modCrop">
          <ac:chgData name="Dhanshree Dhadge" userId="e0b31820182a7c57" providerId="LiveId" clId="{A1D370EC-E7EB-4FAB-8502-70B24BAEE88C}" dt="2024-08-24T10:50:18.560" v="33" actId="14100"/>
          <ac:picMkLst>
            <pc:docMk/>
            <pc:sldMk cId="688933979" sldId="259"/>
            <ac:picMk id="9" creationId="{7654E987-C825-460A-6E64-228C322C7456}"/>
          </ac:picMkLst>
        </pc:picChg>
      </pc:sldChg>
      <pc:sldChg chg="modSp mod">
        <pc:chgData name="Dhanshree Dhadge" userId="e0b31820182a7c57" providerId="LiveId" clId="{A1D370EC-E7EB-4FAB-8502-70B24BAEE88C}" dt="2024-08-24T10:51:01.781" v="37" actId="14100"/>
        <pc:sldMkLst>
          <pc:docMk/>
          <pc:sldMk cId="507631441" sldId="260"/>
        </pc:sldMkLst>
        <pc:picChg chg="mod modCrop">
          <ac:chgData name="Dhanshree Dhadge" userId="e0b31820182a7c57" providerId="LiveId" clId="{A1D370EC-E7EB-4FAB-8502-70B24BAEE88C}" dt="2024-08-24T10:51:01.781" v="37" actId="14100"/>
          <ac:picMkLst>
            <pc:docMk/>
            <pc:sldMk cId="507631441" sldId="260"/>
            <ac:picMk id="6" creationId="{CBC995A9-ACE8-10D4-29F7-443901948E77}"/>
          </ac:picMkLst>
        </pc:picChg>
      </pc:sldChg>
      <pc:sldChg chg="modSp mod">
        <pc:chgData name="Dhanshree Dhadge" userId="e0b31820182a7c57" providerId="LiveId" clId="{A1D370EC-E7EB-4FAB-8502-70B24BAEE88C}" dt="2024-08-24T10:51:40.152" v="40" actId="14100"/>
        <pc:sldMkLst>
          <pc:docMk/>
          <pc:sldMk cId="2820958489" sldId="261"/>
        </pc:sldMkLst>
        <pc:picChg chg="mod modCrop">
          <ac:chgData name="Dhanshree Dhadge" userId="e0b31820182a7c57" providerId="LiveId" clId="{A1D370EC-E7EB-4FAB-8502-70B24BAEE88C}" dt="2024-08-24T10:51:40.152" v="40" actId="14100"/>
          <ac:picMkLst>
            <pc:docMk/>
            <pc:sldMk cId="2820958489" sldId="261"/>
            <ac:picMk id="9" creationId="{884D69DF-FD28-027E-54AA-7B505B28BB32}"/>
          </ac:picMkLst>
        </pc:picChg>
      </pc:sldChg>
      <pc:sldChg chg="modSp mod">
        <pc:chgData name="Dhanshree Dhadge" userId="e0b31820182a7c57" providerId="LiveId" clId="{A1D370EC-E7EB-4FAB-8502-70B24BAEE88C}" dt="2024-08-24T10:52:22.178" v="46" actId="14100"/>
        <pc:sldMkLst>
          <pc:docMk/>
          <pc:sldMk cId="2857853386" sldId="262"/>
        </pc:sldMkLst>
        <pc:picChg chg="mod modCrop">
          <ac:chgData name="Dhanshree Dhadge" userId="e0b31820182a7c57" providerId="LiveId" clId="{A1D370EC-E7EB-4FAB-8502-70B24BAEE88C}" dt="2024-08-24T10:52:22.178" v="46" actId="14100"/>
          <ac:picMkLst>
            <pc:docMk/>
            <pc:sldMk cId="2857853386" sldId="262"/>
            <ac:picMk id="5" creationId="{B4EF3DD9-5CF3-928E-60C7-2348C7C11D0D}"/>
          </ac:picMkLst>
        </pc:picChg>
      </pc:sldChg>
      <pc:sldChg chg="modSp mod">
        <pc:chgData name="Dhanshree Dhadge" userId="e0b31820182a7c57" providerId="LiveId" clId="{A1D370EC-E7EB-4FAB-8502-70B24BAEE88C}" dt="2024-08-24T16:25:42.701" v="51" actId="1076"/>
        <pc:sldMkLst>
          <pc:docMk/>
          <pc:sldMk cId="149343300" sldId="263"/>
        </pc:sldMkLst>
        <pc:picChg chg="mod modCrop">
          <ac:chgData name="Dhanshree Dhadge" userId="e0b31820182a7c57" providerId="LiveId" clId="{A1D370EC-E7EB-4FAB-8502-70B24BAEE88C}" dt="2024-08-24T16:25:42.701" v="51" actId="1076"/>
          <ac:picMkLst>
            <pc:docMk/>
            <pc:sldMk cId="149343300" sldId="263"/>
            <ac:picMk id="5" creationId="{598F3CD3-E243-AE25-AD50-FFF092743F0E}"/>
          </ac:picMkLst>
        </pc:picChg>
      </pc:sldChg>
      <pc:sldChg chg="modSp mod">
        <pc:chgData name="Dhanshree Dhadge" userId="e0b31820182a7c57" providerId="LiveId" clId="{A1D370EC-E7EB-4FAB-8502-70B24BAEE88C}" dt="2024-10-17T15:01:39.843" v="98" actId="1076"/>
        <pc:sldMkLst>
          <pc:docMk/>
          <pc:sldMk cId="3256086124" sldId="264"/>
        </pc:sldMkLst>
        <pc:picChg chg="mod modCrop">
          <ac:chgData name="Dhanshree Dhadge" userId="e0b31820182a7c57" providerId="LiveId" clId="{A1D370EC-E7EB-4FAB-8502-70B24BAEE88C}" dt="2024-10-17T15:01:39.843" v="98" actId="1076"/>
          <ac:picMkLst>
            <pc:docMk/>
            <pc:sldMk cId="3256086124" sldId="264"/>
            <ac:picMk id="5" creationId="{5875C26D-E439-7443-67F3-EFF8F8B32CC8}"/>
          </ac:picMkLst>
        </pc:picChg>
      </pc:sldChg>
      <pc:sldChg chg="modSp mod">
        <pc:chgData name="Dhanshree Dhadge" userId="e0b31820182a7c57" providerId="LiveId" clId="{A1D370EC-E7EB-4FAB-8502-70B24BAEE88C}" dt="2024-10-17T15:24:26.906" v="214" actId="1076"/>
        <pc:sldMkLst>
          <pc:docMk/>
          <pc:sldMk cId="1530182168" sldId="265"/>
        </pc:sldMkLst>
        <pc:picChg chg="mod modCrop">
          <ac:chgData name="Dhanshree Dhadge" userId="e0b31820182a7c57" providerId="LiveId" clId="{A1D370EC-E7EB-4FAB-8502-70B24BAEE88C}" dt="2024-10-17T15:24:26.906" v="214" actId="1076"/>
          <ac:picMkLst>
            <pc:docMk/>
            <pc:sldMk cId="1530182168" sldId="265"/>
            <ac:picMk id="5" creationId="{E95B3FCD-26DA-4F17-E18F-0523C50FEB69}"/>
          </ac:picMkLst>
        </pc:picChg>
      </pc:sldChg>
      <pc:sldChg chg="modSp mod">
        <pc:chgData name="Dhanshree Dhadge" userId="e0b31820182a7c57" providerId="LiveId" clId="{A1D370EC-E7EB-4FAB-8502-70B24BAEE88C}" dt="2024-10-17T15:22:54.946" v="127" actId="1076"/>
        <pc:sldMkLst>
          <pc:docMk/>
          <pc:sldMk cId="1523798233" sldId="266"/>
        </pc:sldMkLst>
        <pc:picChg chg="mod modCrop">
          <ac:chgData name="Dhanshree Dhadge" userId="e0b31820182a7c57" providerId="LiveId" clId="{A1D370EC-E7EB-4FAB-8502-70B24BAEE88C}" dt="2024-10-17T15:22:54.946" v="127" actId="1076"/>
          <ac:picMkLst>
            <pc:docMk/>
            <pc:sldMk cId="1523798233" sldId="266"/>
            <ac:picMk id="5" creationId="{2628747F-2327-51FF-5162-C69A48F3893E}"/>
          </ac:picMkLst>
        </pc:picChg>
      </pc:sldChg>
      <pc:sldChg chg="modSp mod">
        <pc:chgData name="Dhanshree Dhadge" userId="e0b31820182a7c57" providerId="LiveId" clId="{A1D370EC-E7EB-4FAB-8502-70B24BAEE88C}" dt="2024-10-17T15:24:12.083" v="190" actId="14100"/>
        <pc:sldMkLst>
          <pc:docMk/>
          <pc:sldMk cId="51452363" sldId="267"/>
        </pc:sldMkLst>
        <pc:picChg chg="mod modCrop">
          <ac:chgData name="Dhanshree Dhadge" userId="e0b31820182a7c57" providerId="LiveId" clId="{A1D370EC-E7EB-4FAB-8502-70B24BAEE88C}" dt="2024-10-17T15:24:12.083" v="190" actId="14100"/>
          <ac:picMkLst>
            <pc:docMk/>
            <pc:sldMk cId="51452363" sldId="267"/>
            <ac:picMk id="5" creationId="{F98B1216-966B-7F7A-D8E1-25222E217CE1}"/>
          </ac:picMkLst>
        </pc:picChg>
      </pc:sldChg>
      <pc:sldChg chg="modSp mod">
        <pc:chgData name="Dhanshree Dhadge" userId="e0b31820182a7c57" providerId="LiveId" clId="{A1D370EC-E7EB-4FAB-8502-70B24BAEE88C}" dt="2024-10-17T15:24:06.718" v="188" actId="1076"/>
        <pc:sldMkLst>
          <pc:docMk/>
          <pc:sldMk cId="3541328370" sldId="268"/>
        </pc:sldMkLst>
        <pc:picChg chg="mod modCrop">
          <ac:chgData name="Dhanshree Dhadge" userId="e0b31820182a7c57" providerId="LiveId" clId="{A1D370EC-E7EB-4FAB-8502-70B24BAEE88C}" dt="2024-10-17T15:24:06.718" v="188" actId="1076"/>
          <ac:picMkLst>
            <pc:docMk/>
            <pc:sldMk cId="3541328370" sldId="268"/>
            <ac:picMk id="5" creationId="{AF386592-343C-7600-BA99-E105E1E90E33}"/>
          </ac:picMkLst>
        </pc:picChg>
      </pc:sldChg>
      <pc:sldChg chg="modSp mod modAnim">
        <pc:chgData name="Dhanshree Dhadge" userId="e0b31820182a7c57" providerId="LiveId" clId="{A1D370EC-E7EB-4FAB-8502-70B24BAEE88C}" dt="2024-10-17T15:00:38.256" v="72"/>
        <pc:sldMkLst>
          <pc:docMk/>
          <pc:sldMk cId="982542444" sldId="269"/>
        </pc:sldMkLst>
        <pc:spChg chg="mod">
          <ac:chgData name="Dhanshree Dhadge" userId="e0b31820182a7c57" providerId="LiveId" clId="{A1D370EC-E7EB-4FAB-8502-70B24BAEE88C}" dt="2024-10-17T15:00:28.221" v="71" actId="14100"/>
          <ac:spMkLst>
            <pc:docMk/>
            <pc:sldMk cId="982542444" sldId="269"/>
            <ac:spMk id="3" creationId="{7459FABE-4AB2-0CBF-9C9C-3CE0E479A5AA}"/>
          </ac:spMkLst>
        </pc:spChg>
      </pc:sldChg>
      <pc:sldChg chg="modSp mod">
        <pc:chgData name="Dhanshree Dhadge" userId="e0b31820182a7c57" providerId="LiveId" clId="{A1D370EC-E7EB-4FAB-8502-70B24BAEE88C}" dt="2024-08-24T10:48:58.598" v="26" actId="14100"/>
        <pc:sldMkLst>
          <pc:docMk/>
          <pc:sldMk cId="1092343825" sldId="270"/>
        </pc:sldMkLst>
        <pc:picChg chg="mod modCrop">
          <ac:chgData name="Dhanshree Dhadge" userId="e0b31820182a7c57" providerId="LiveId" clId="{A1D370EC-E7EB-4FAB-8502-70B24BAEE88C}" dt="2024-08-24T10:48:58.598" v="26" actId="14100"/>
          <ac:picMkLst>
            <pc:docMk/>
            <pc:sldMk cId="1092343825" sldId="270"/>
            <ac:picMk id="9" creationId="{C444BAFA-CF25-3B1D-27A2-3A9F8D1CE3AA}"/>
          </ac:picMkLst>
        </pc:picChg>
      </pc:sldChg>
      <pc:sldChg chg="new del">
        <pc:chgData name="Dhanshree Dhadge" userId="e0b31820182a7c57" providerId="LiveId" clId="{A1D370EC-E7EB-4FAB-8502-70B24BAEE88C}" dt="2024-10-17T15:24:51.692" v="217" actId="47"/>
        <pc:sldMkLst>
          <pc:docMk/>
          <pc:sldMk cId="3866015338" sldId="271"/>
        </pc:sldMkLst>
      </pc:sldChg>
      <pc:sldChg chg="addSp modSp new mod">
        <pc:chgData name="Dhanshree Dhadge" userId="e0b31820182a7c57" providerId="LiveId" clId="{A1D370EC-E7EB-4FAB-8502-70B24BAEE88C}" dt="2024-10-17T15:26:14.054" v="245" actId="1076"/>
        <pc:sldMkLst>
          <pc:docMk/>
          <pc:sldMk cId="1944043436" sldId="272"/>
        </pc:sldMkLst>
        <pc:spChg chg="add mod">
          <ac:chgData name="Dhanshree Dhadge" userId="e0b31820182a7c57" providerId="LiveId" clId="{A1D370EC-E7EB-4FAB-8502-70B24BAEE88C}" dt="2024-10-17T15:26:14.054" v="245" actId="1076"/>
          <ac:spMkLst>
            <pc:docMk/>
            <pc:sldMk cId="1944043436" sldId="272"/>
            <ac:spMk id="2" creationId="{07BFFB4B-3179-3122-E8B2-7BED76DBD879}"/>
          </ac:spMkLst>
        </pc:spChg>
      </pc:sldChg>
      <pc:sldChg chg="addSp delSp modSp new del mod ord">
        <pc:chgData name="Dhanshree Dhadge" userId="e0b31820182a7c57" providerId="LiveId" clId="{A1D370EC-E7EB-4FAB-8502-70B24BAEE88C}" dt="2024-10-17T16:30:52.965" v="254" actId="47"/>
        <pc:sldMkLst>
          <pc:docMk/>
          <pc:sldMk cId="1530974167" sldId="273"/>
        </pc:sldMkLst>
        <pc:spChg chg="add del mod">
          <ac:chgData name="Dhanshree Dhadge" userId="e0b31820182a7c57" providerId="LiveId" clId="{A1D370EC-E7EB-4FAB-8502-70B24BAEE88C}" dt="2024-10-17T16:30:51.897" v="253"/>
          <ac:spMkLst>
            <pc:docMk/>
            <pc:sldMk cId="1530974167" sldId="273"/>
            <ac:spMk id="2" creationId="{DC3CCCF1-F91D-7247-7415-E69BF9A287F1}"/>
          </ac:spMkLst>
        </pc:spChg>
      </pc:sldChg>
      <pc:sldChg chg="new del">
        <pc:chgData name="Dhanshree Dhadge" userId="e0b31820182a7c57" providerId="LiveId" clId="{A1D370EC-E7EB-4FAB-8502-70B24BAEE88C}" dt="2024-10-17T15:26:28.189" v="247" actId="47"/>
        <pc:sldMkLst>
          <pc:docMk/>
          <pc:sldMk cId="3549726161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4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9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12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8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057F-F74C-4440-97D4-C1A18D9D8A7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AE526A-8360-4A66-92FB-0BABF2D35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9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DA1-9F73-1A8E-4B8D-E9AA1D12F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836" y="2134932"/>
            <a:ext cx="4380328" cy="1294068"/>
          </a:xfrm>
          <a:solidFill>
            <a:schemeClr val="accent1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Movie analysis</a:t>
            </a:r>
            <a:endParaRPr lang="en-IN" sz="48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68D75-082E-5729-AC15-7DC1237ED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663" y="1745730"/>
            <a:ext cx="1557712" cy="46471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Project On :</a:t>
            </a:r>
            <a:endParaRPr lang="en-IN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48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CEAB-6A4C-569D-359A-8CC09954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34" y="85989"/>
            <a:ext cx="10018713" cy="1752599"/>
          </a:xfrm>
        </p:spPr>
        <p:txBody>
          <a:bodyPr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average plan duration in months by subscription type.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F3CD3-E243-AE25-AD50-FFF09274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28" b="19723"/>
          <a:stretch/>
        </p:blipFill>
        <p:spPr>
          <a:xfrm>
            <a:off x="1436914" y="772257"/>
            <a:ext cx="9647854" cy="5740510"/>
          </a:xfrm>
        </p:spPr>
      </p:pic>
    </p:spTree>
    <p:extLst>
      <p:ext uri="{BB962C8B-B14F-4D97-AF65-F5344CB8AC3E}">
        <p14:creationId xmlns:p14="http://schemas.microsoft.com/office/powerpoint/2010/main" val="14934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F1CE-E09F-5B27-17B3-8396F0E6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71" y="321988"/>
            <a:ext cx="10018713" cy="1752599"/>
          </a:xfrm>
        </p:spPr>
        <p:txBody>
          <a:bodyPr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total monthly revenue generated by users in each age group (10-year intervals).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5C26D-E439-7443-67F3-EFF8F8B32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66" b="20092"/>
          <a:stretch/>
        </p:blipFill>
        <p:spPr>
          <a:xfrm>
            <a:off x="1079145" y="791474"/>
            <a:ext cx="10033709" cy="5579282"/>
          </a:xfrm>
        </p:spPr>
      </p:pic>
    </p:spTree>
    <p:extLst>
      <p:ext uri="{BB962C8B-B14F-4D97-AF65-F5344CB8AC3E}">
        <p14:creationId xmlns:p14="http://schemas.microsoft.com/office/powerpoint/2010/main" val="325608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319F-EC06-0F0E-2AE9-1232DBBF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035" y="161489"/>
            <a:ext cx="10018713" cy="1752599"/>
          </a:xfrm>
        </p:spPr>
        <p:txBody>
          <a:bodyPr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the average age of users by subscription type and gender.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B3FCD-26DA-4F17-E18F-0523C50FE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6" b="20183"/>
          <a:stretch/>
        </p:blipFill>
        <p:spPr>
          <a:xfrm>
            <a:off x="1109743" y="790167"/>
            <a:ext cx="10141530" cy="5518361"/>
          </a:xfrm>
        </p:spPr>
      </p:pic>
    </p:spTree>
    <p:extLst>
      <p:ext uri="{BB962C8B-B14F-4D97-AF65-F5344CB8AC3E}">
        <p14:creationId xmlns:p14="http://schemas.microsoft.com/office/powerpoint/2010/main" val="153018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EA8C-FE82-CDAA-9F94-204706CA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715" y="69210"/>
            <a:ext cx="10018713" cy="1752599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total cost per month for Premium subscription in countries with more than 2000 movies.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8747F-2327-51FF-5162-C69A48F38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8" b="20474"/>
          <a:stretch/>
        </p:blipFill>
        <p:spPr>
          <a:xfrm>
            <a:off x="1169715" y="745698"/>
            <a:ext cx="10520941" cy="5561152"/>
          </a:xfrm>
        </p:spPr>
      </p:pic>
    </p:spTree>
    <p:extLst>
      <p:ext uri="{BB962C8B-B14F-4D97-AF65-F5344CB8AC3E}">
        <p14:creationId xmlns:p14="http://schemas.microsoft.com/office/powerpoint/2010/main" val="152379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CC43-D59D-9F8B-34C6-22CB6ED7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259" y="256087"/>
            <a:ext cx="10018713" cy="1752599"/>
          </a:xfrm>
        </p:spPr>
        <p:txBody>
          <a:bodyPr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total cost per month for all subscription types across all countries.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B1216-966B-7F7A-D8E1-25222E217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35" b="19795"/>
          <a:stretch/>
        </p:blipFill>
        <p:spPr>
          <a:xfrm>
            <a:off x="1027132" y="703741"/>
            <a:ext cx="10159619" cy="5705973"/>
          </a:xfrm>
        </p:spPr>
      </p:pic>
    </p:spTree>
    <p:extLst>
      <p:ext uri="{BB962C8B-B14F-4D97-AF65-F5344CB8AC3E}">
        <p14:creationId xmlns:p14="http://schemas.microsoft.com/office/powerpoint/2010/main" val="5145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FEC8-421C-2D2E-3010-FC86CDA1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85" y="57198"/>
            <a:ext cx="10018713" cy="1752599"/>
          </a:xfrm>
        </p:spPr>
        <p:txBody>
          <a:bodyPr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country with the highest cost per month for Premium subscription.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86592-343C-7600-BA99-E105E1E90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71" b="20178"/>
          <a:stretch/>
        </p:blipFill>
        <p:spPr>
          <a:xfrm>
            <a:off x="1006802" y="751087"/>
            <a:ext cx="10051213" cy="5654406"/>
          </a:xfrm>
        </p:spPr>
      </p:pic>
    </p:spTree>
    <p:extLst>
      <p:ext uri="{BB962C8B-B14F-4D97-AF65-F5344CB8AC3E}">
        <p14:creationId xmlns:p14="http://schemas.microsoft.com/office/powerpoint/2010/main" val="354132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FFB4B-3179-3122-E8B2-7BED76DBD879}"/>
              </a:ext>
            </a:extLst>
          </p:cNvPr>
          <p:cNvSpPr txBox="1"/>
          <p:nvPr/>
        </p:nvSpPr>
        <p:spPr>
          <a:xfrm>
            <a:off x="3884645" y="2304661"/>
            <a:ext cx="442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Algerian" panose="04020705040A02060702" pitchFamily="82" charset="0"/>
              </a:rPr>
              <a:t>THANK YOU !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4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FC3F-F31F-DF2F-B4E4-79EB975F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FABE-4AB2-0CBF-9C9C-3CE0E479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63166"/>
          </a:xfrm>
        </p:spPr>
        <p:txBody>
          <a:bodyPr/>
          <a:lstStyle/>
          <a:p>
            <a:r>
              <a:rPr lang="en-US" dirty="0"/>
              <a:t>The objective of this SQL project is to perform in-depth analysis and exploration of a movie dataset to extract meaningful insights into various aspects of the movie industry. The analysis aims to uncover trends, patterns, and correlations within the dataset, providing valuable information for stakeholder.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5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D082-EAF5-96FE-CA28-F0928008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61" y="224004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query to select distinct title, type from table_4 which released after 2018 order them  and select latest year of movie released.</a:t>
            </a:r>
            <a:b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A26793F-D1B5-2113-039B-C6CD9FBEF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t="-4" r="19902" b="19488"/>
          <a:stretch/>
        </p:blipFill>
        <p:spPr>
          <a:xfrm>
            <a:off x="1446245" y="1051561"/>
            <a:ext cx="9722498" cy="5461206"/>
          </a:xfrm>
        </p:spPr>
      </p:pic>
    </p:spTree>
    <p:extLst>
      <p:ext uri="{BB962C8B-B14F-4D97-AF65-F5344CB8AC3E}">
        <p14:creationId xmlns:p14="http://schemas.microsoft.com/office/powerpoint/2010/main" val="15558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D5C3-47EA-985C-E107-D5615F4C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20" y="99844"/>
            <a:ext cx="9603275" cy="1049235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procedure to store all the records inside the table where type is movie and also call the procedure.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44BAFA-CF25-3B1D-27A2-3A9F8D1CE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14" b="19761"/>
          <a:stretch/>
        </p:blipFill>
        <p:spPr>
          <a:xfrm>
            <a:off x="1472705" y="805343"/>
            <a:ext cx="9603275" cy="5698094"/>
          </a:xfrm>
        </p:spPr>
      </p:pic>
    </p:spTree>
    <p:extLst>
      <p:ext uri="{BB962C8B-B14F-4D97-AF65-F5344CB8AC3E}">
        <p14:creationId xmlns:p14="http://schemas.microsoft.com/office/powerpoint/2010/main" val="109234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8A8C-5E77-454D-A598-0CA7CDB3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37" y="92278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records of show id count it and rename as "no of viewers", where show id is not null, limit them 5 .</a:t>
            </a:r>
            <a:b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17CE6E-ED16-DC17-AFB1-F07BB3821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4" b="19634"/>
          <a:stretch/>
        </p:blipFill>
        <p:spPr>
          <a:xfrm>
            <a:off x="1409437" y="739748"/>
            <a:ext cx="9666000" cy="5745028"/>
          </a:xfrm>
        </p:spPr>
      </p:pic>
    </p:spTree>
    <p:extLst>
      <p:ext uri="{BB962C8B-B14F-4D97-AF65-F5344CB8AC3E}">
        <p14:creationId xmlns:p14="http://schemas.microsoft.com/office/powerpoint/2010/main" val="3406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4310-03BF-34FE-2692-173EA623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61" y="16381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total number of TV shows and movies released each year, ordered by year.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54E987-C825-460A-6E64-228C322C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2" b="19991"/>
          <a:stretch/>
        </p:blipFill>
        <p:spPr>
          <a:xfrm>
            <a:off x="1390261" y="923724"/>
            <a:ext cx="9675844" cy="5421091"/>
          </a:xfrm>
        </p:spPr>
      </p:pic>
    </p:spTree>
    <p:extLst>
      <p:ext uri="{BB962C8B-B14F-4D97-AF65-F5344CB8AC3E}">
        <p14:creationId xmlns:p14="http://schemas.microsoft.com/office/powerpoint/2010/main" val="68893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CED5-FAF9-B5F0-A701-CA98892C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63133"/>
            <a:ext cx="10018713" cy="1752599"/>
          </a:xfrm>
        </p:spPr>
        <p:txBody>
          <a:bodyPr/>
          <a:lstStyle/>
          <a:p>
            <a:pPr algn="l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view purpose create a top 3 tv show's view based on it's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cost per month.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995A9-ACE8-10D4-29F7-443901948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71" b="19791"/>
          <a:stretch/>
        </p:blipFill>
        <p:spPr>
          <a:xfrm>
            <a:off x="1334278" y="889235"/>
            <a:ext cx="9800171" cy="5502234"/>
          </a:xfrm>
        </p:spPr>
      </p:pic>
    </p:spTree>
    <p:extLst>
      <p:ext uri="{BB962C8B-B14F-4D97-AF65-F5344CB8AC3E}">
        <p14:creationId xmlns:p14="http://schemas.microsoft.com/office/powerpoint/2010/main" val="50763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0D3C-B3CC-6C5C-53DE-A4B38277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41" y="105085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number of users by gender and subscription type, pivoted by age group (under 30, 30-50, over 50).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4D69DF-FD28-027E-54AA-7B505B28B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41" b="19712"/>
          <a:stretch/>
        </p:blipFill>
        <p:spPr>
          <a:xfrm>
            <a:off x="1402741" y="818060"/>
            <a:ext cx="9728679" cy="5704037"/>
          </a:xfrm>
        </p:spPr>
      </p:pic>
    </p:spTree>
    <p:extLst>
      <p:ext uri="{BB962C8B-B14F-4D97-AF65-F5344CB8AC3E}">
        <p14:creationId xmlns:p14="http://schemas.microsoft.com/office/powerpoint/2010/main" val="282095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668E-7FFC-3011-6BFA-DDD5B054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85" y="60822"/>
            <a:ext cx="10018713" cy="1752599"/>
          </a:xfrm>
        </p:spPr>
        <p:txBody>
          <a:bodyPr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users who joined in 2022 and have a Standard subscription, sorted by join date.</a:t>
            </a:r>
            <a:endParaRPr lang="en-IN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F3DD9-5CF3-928E-60C7-2348C7C11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179" b="20857"/>
          <a:stretch/>
        </p:blipFill>
        <p:spPr>
          <a:xfrm>
            <a:off x="1223985" y="662002"/>
            <a:ext cx="9907435" cy="5888088"/>
          </a:xfrm>
        </p:spPr>
      </p:pic>
    </p:spTree>
    <p:extLst>
      <p:ext uri="{BB962C8B-B14F-4D97-AF65-F5344CB8AC3E}">
        <p14:creationId xmlns:p14="http://schemas.microsoft.com/office/powerpoint/2010/main" val="28578533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701</TotalTime>
  <Words>293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Gill Sans MT</vt:lpstr>
      <vt:lpstr>Gallery</vt:lpstr>
      <vt:lpstr>Movie analysis</vt:lpstr>
      <vt:lpstr>OBJECTIVE</vt:lpstr>
      <vt:lpstr>write query to select distinct title, type from table_4 which released after 2018 order them  and select latest year of movie released. </vt:lpstr>
      <vt:lpstr>create procedure to store all the records inside the table where type is movie and also call the procedure.</vt:lpstr>
      <vt:lpstr>Display the records of show id count it and rename as "no of viewers", where show id is not null, limit them 5 . </vt:lpstr>
      <vt:lpstr>Find the total number of TV shows and movies released each year, ordered by year.</vt:lpstr>
      <vt:lpstr>for view purpose create a top 3 tv show's view based on it's staNdard cost per month.</vt:lpstr>
      <vt:lpstr>Calculate the number of users by gender and subscription type, pivoted by age group (under 30, 30-50, over 50).</vt:lpstr>
      <vt:lpstr>Identify users who joined in 2022 and have a Standard subscription, sorted by join date.</vt:lpstr>
      <vt:lpstr>Calculate the average plan duration in months by subscription type.</vt:lpstr>
      <vt:lpstr>Calculate the total monthly revenue generated by users in each age group (10-year intervals).</vt:lpstr>
      <vt:lpstr>Determine the average age of users by subscription type and gender.</vt:lpstr>
      <vt:lpstr>Calculate the total cost per month for Premium subscription in countries with more than 2000 movies.</vt:lpstr>
      <vt:lpstr>Calculate the total cost per month for all subscription types across all countries.</vt:lpstr>
      <vt:lpstr>Find the country with the highest cost per month for Premium subscription.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Dhanshree Dhadge</dc:creator>
  <cp:lastModifiedBy>Dhanshree Dhadge</cp:lastModifiedBy>
  <cp:revision>2</cp:revision>
  <dcterms:created xsi:type="dcterms:W3CDTF">2024-05-19T13:51:34Z</dcterms:created>
  <dcterms:modified xsi:type="dcterms:W3CDTF">2024-10-17T16:31:01Z</dcterms:modified>
</cp:coreProperties>
</file>