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4184650" y="372110"/>
            <a:ext cx="3823970" cy="6114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19100" dist="317500" dir="8100000" sx="98000" sy="98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184650" y="372110"/>
            <a:ext cx="3823970" cy="3486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9110" y="433705"/>
            <a:ext cx="225425" cy="2254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15180" y="408305"/>
            <a:ext cx="9696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PyQR-HVD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2F4F7">
                  <a:alpha val="100000"/>
                </a:srgbClr>
              </a:clrFrom>
              <a:clrTo>
                <a:srgbClr val="F2F4F7">
                  <a:alpha val="100000"/>
                  <a:alpha val="0"/>
                </a:srgbClr>
              </a:clrTo>
            </a:clrChange>
          </a:blip>
          <a:srcRect b="9868"/>
          <a:stretch>
            <a:fillRect/>
          </a:stretch>
        </p:blipFill>
        <p:spPr>
          <a:xfrm>
            <a:off x="7117080" y="415925"/>
            <a:ext cx="868680" cy="26098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064760" y="883285"/>
            <a:ext cx="2063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Enter URL/data to Encode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448810" y="1306195"/>
            <a:ext cx="3295015" cy="322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448810" y="1937385"/>
            <a:ext cx="3295015" cy="32505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319395" y="1795145"/>
            <a:ext cx="1554480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Preview - QR-Code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448810" y="5623560"/>
            <a:ext cx="1380490" cy="433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6363335" y="5623560"/>
            <a:ext cx="1380490" cy="433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Content Placeholder 45" descr="code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3300" y="2279015"/>
            <a:ext cx="2566670" cy="256667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88315" y="167640"/>
            <a:ext cx="2436495" cy="715645"/>
          </a:xfrm>
          <a:prstGeom prst="roundRect">
            <a:avLst>
              <a:gd name="adj" fmla="val 2697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DHANUSH H V Projects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0510" y="16319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hanus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" y="235585"/>
            <a:ext cx="572135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Rectangles 33"/>
          <p:cNvSpPr/>
          <p:nvPr/>
        </p:nvSpPr>
        <p:spPr>
          <a:xfrm>
            <a:off x="4184650" y="372110"/>
            <a:ext cx="3823970" cy="6114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19100" dist="317500" dir="8100000" sx="98000" sy="98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4184650" y="372110"/>
            <a:ext cx="3823970" cy="3486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6" name="Picture 3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9110" y="433705"/>
            <a:ext cx="225425" cy="225425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4615180" y="408305"/>
            <a:ext cx="9696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PyQR-HVD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2F4F7">
                  <a:alpha val="100000"/>
                </a:srgbClr>
              </a:clrFrom>
              <a:clrTo>
                <a:srgbClr val="F2F4F7">
                  <a:alpha val="100000"/>
                  <a:alpha val="0"/>
                </a:srgbClr>
              </a:clrTo>
            </a:clrChange>
          </a:blip>
          <a:srcRect b="9868"/>
          <a:stretch>
            <a:fillRect/>
          </a:stretch>
        </p:blipFill>
        <p:spPr>
          <a:xfrm>
            <a:off x="7117080" y="415925"/>
            <a:ext cx="868680" cy="260985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5064760" y="883285"/>
            <a:ext cx="2063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Enter URL/data to Encode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4448810" y="1306195"/>
            <a:ext cx="3295015" cy="322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https://www.github.com/DHANUSH-web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4448810" y="1937385"/>
            <a:ext cx="3295015" cy="32505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5319395" y="1795145"/>
            <a:ext cx="1554480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Preview - QR-Code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4448810" y="5623560"/>
            <a:ext cx="1380490" cy="433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363335" y="5623560"/>
            <a:ext cx="1380490" cy="433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Content Placeholder 48" descr="code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3300" y="2279015"/>
            <a:ext cx="2566670" cy="2566670"/>
          </a:xfrm>
          <a:prstGeom prst="rect">
            <a:avLst/>
          </a:prstGeom>
        </p:spPr>
      </p:pic>
      <p:sp>
        <p:nvSpPr>
          <p:cNvPr id="50" name="Rectangles 49"/>
          <p:cNvSpPr/>
          <p:nvPr/>
        </p:nvSpPr>
        <p:spPr>
          <a:xfrm>
            <a:off x="3752850" y="862965"/>
            <a:ext cx="4584065" cy="93154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8336915" y="1325245"/>
            <a:ext cx="497205" cy="3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s 51"/>
          <p:cNvSpPr/>
          <p:nvPr/>
        </p:nvSpPr>
        <p:spPr>
          <a:xfrm>
            <a:off x="3752850" y="1836420"/>
            <a:ext cx="4584065" cy="357949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8336915" y="3427095"/>
            <a:ext cx="497205" cy="3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743825" y="5838825"/>
            <a:ext cx="1284605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164205" y="5835650"/>
            <a:ext cx="1284605" cy="31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8834120" y="1096645"/>
            <a:ext cx="1537970" cy="460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Input space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for encodable data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8834120" y="3199130"/>
            <a:ext cx="1343660" cy="460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Preview of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QR_Code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028113" y="5518150"/>
            <a:ext cx="1453515" cy="6451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Refresh button to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 QR-Code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1626235" y="5514340"/>
            <a:ext cx="1537970" cy="6451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Button to generate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QR-Code for data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entered by user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88315" y="167640"/>
            <a:ext cx="2436495" cy="715645"/>
          </a:xfrm>
          <a:prstGeom prst="roundRect">
            <a:avLst>
              <a:gd name="adj" fmla="val 2697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DHANUSH H V Projects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70510" y="16319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3" name="Picture 62" descr="dhanus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" y="235585"/>
            <a:ext cx="572135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Content Placeholder 18" descr="official-webpage"/>
          <p:cNvPicPr>
            <a:picLocks noChangeAspect="1"/>
          </p:cNvPicPr>
          <p:nvPr>
            <p:ph idx="1"/>
          </p:nvPr>
        </p:nvPicPr>
        <p:blipFill>
          <a:blip r:embed="rId1"/>
          <a:srcRect b="43608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sp>
        <p:nvSpPr>
          <p:cNvPr id="61" name="Rounded Rectangle 60"/>
          <p:cNvSpPr/>
          <p:nvPr/>
        </p:nvSpPr>
        <p:spPr>
          <a:xfrm>
            <a:off x="377825" y="6003925"/>
            <a:ext cx="2436495" cy="715645"/>
          </a:xfrm>
          <a:prstGeom prst="roundRect">
            <a:avLst>
              <a:gd name="adj" fmla="val 2697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DHANUSH H V Projects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0020" y="599948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3" name="Picture 62" descr="dhanu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6071870"/>
            <a:ext cx="572135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86560" y="4091940"/>
            <a:ext cx="881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>
                <a:latin typeface="Fixedsys Excelsior 3.01" panose="020B0600070702040204" charset="-120"/>
                <a:ea typeface="Fixedsys Excelsior 3.01" panose="020B0600070702040204" charset="-120"/>
                <a:cs typeface="Arial" panose="020B0604020202020204" pitchFamily="34" charset="0"/>
              </a:rPr>
              <a:t>https://www.github.com/DHANUSH-web</a:t>
            </a:r>
            <a:endParaRPr lang="en-US" sz="4000">
              <a:latin typeface="Fixedsys Excelsior 3.01" panose="020B0600070702040204" charset="-120"/>
              <a:ea typeface="Fixedsys Excelsior 3.01" panose="020B0600070702040204" charset="-120"/>
              <a:cs typeface="Arial" panose="020B0604020202020204" pitchFamily="34" charset="0"/>
            </a:endParaRPr>
          </a:p>
        </p:txBody>
      </p:sp>
      <p:pic>
        <p:nvPicPr>
          <p:cNvPr id="20" name="Content Placeholder 19" descr="dhanus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8220" y="1351280"/>
            <a:ext cx="2575560" cy="2588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Presentation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Old English Text MT</vt:lpstr>
      <vt:lpstr>Fixedsys Excelsior 3.01</vt:lpstr>
      <vt:lpstr>Roboto Mono</vt:lpstr>
      <vt:lpstr>Baskerville Old Face</vt:lpstr>
      <vt:lpstr>Apercu Medium</vt:lpstr>
      <vt:lpstr>Apercu Mono</vt:lpstr>
      <vt:lpstr>Arial Black</vt:lpstr>
      <vt:lpstr>Arial Narrow</vt:lpstr>
      <vt:lpstr>Arial Rounded MT Bold</vt:lpstr>
      <vt:lpstr>Bahnschrift</vt:lpstr>
      <vt:lpstr>Bahnschrift Condensed</vt:lpstr>
      <vt:lpstr>MingLiU_HKSCS-ExtB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8</cp:revision>
  <dcterms:created xsi:type="dcterms:W3CDTF">2021-03-04T08:23:24Z</dcterms:created>
  <dcterms:modified xsi:type="dcterms:W3CDTF">2021-03-04T09:15:56Z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