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3" r:id="rId1"/>
  </p:sldMasterIdLst>
  <p:notesMasterIdLst>
    <p:notesMasterId r:id="rId2"/>
  </p:notes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362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44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D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u</a:t>
            </a:r>
            <a:r>
              <a:rPr sz="2400" lang="en-US"/>
              <a:t>s</a:t>
            </a:r>
            <a:r>
              <a:rPr sz="2400" lang="en-US"/>
              <a:t>h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r>
              <a:rPr dirty="0" sz="2400" lang="en-US"/>
              <a:t>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altLang="en-US" dirty="0" sz="2400" lang="en-IN"/>
              <a:t>۔</a:t>
            </a:r>
            <a:r>
              <a:rPr altLang="en-US" dirty="0" sz="2400" lang="en-US"/>
              <a:t>c</a:t>
            </a:r>
            <a:r>
              <a:rPr altLang="en-US" dirty="0" sz="2400" lang="en-US"/>
              <a:t>o</a:t>
            </a:r>
            <a:r>
              <a:rPr altLang="en-US" dirty="0" sz="2400" lang="en-US"/>
              <a:t>m</a:t>
            </a:r>
            <a:r>
              <a:rPr altLang="en-US" dirty="0" sz="2400" lang="en-US"/>
              <a:t>)</a:t>
            </a:r>
            <a:r>
              <a:rPr altLang="en-US" dirty="0" sz="2400" lang="en-US"/>
              <a:t>i</a:t>
            </a:r>
            <a:r>
              <a:rPr altLang="en-US" dirty="0" sz="2400" lang="en-US"/>
              <a:t>s</a:t>
            </a:r>
            <a:r>
              <a:rPr altLang="en-US" dirty="0" sz="2400" lang="en-US"/>
              <a:t>m</a:t>
            </a:r>
            <a:r>
              <a:rPr altLang="en-US" dirty="0" sz="2400" lang="en-US"/>
              <a:t>(</a:t>
            </a:r>
            <a:r>
              <a:rPr altLang="en-US" dirty="0" sz="2400" lang="en-US"/>
              <a:t> </a:t>
            </a:r>
            <a:r>
              <a:rPr altLang="en-US" dirty="0" sz="2400" lang="en-US"/>
              <a:t>i</a:t>
            </a:r>
            <a:r>
              <a:rPr altLang="en-US" dirty="0" sz="2400" lang="en-US"/>
              <a:t>n</a:t>
            </a:r>
            <a:r>
              <a:rPr altLang="en-US" dirty="0" sz="2400" lang="en-US"/>
              <a:t>f</a:t>
            </a:r>
            <a:r>
              <a:rPr altLang="en-US" dirty="0" sz="2400" lang="en-US"/>
              <a:t>ormation </a:t>
            </a:r>
            <a:r>
              <a:rPr altLang="en-US" dirty="0" sz="2400" lang="en-US"/>
              <a:t>s</a:t>
            </a:r>
            <a:r>
              <a:rPr altLang="en-US" dirty="0" sz="2400" lang="en-US"/>
              <a:t>y</a:t>
            </a:r>
            <a:r>
              <a:rPr altLang="en-US" dirty="0" sz="2400" lang="en-US"/>
              <a:t>stems </a:t>
            </a:r>
            <a:r>
              <a:rPr altLang="en-US" dirty="0" sz="2400" lang="en-US"/>
              <a:t>m</a:t>
            </a:r>
            <a:r>
              <a:rPr altLang="en-US" dirty="0" sz="2400" lang="en-US"/>
              <a:t>a</a:t>
            </a:r>
            <a:r>
              <a:rPr altLang="en-US" dirty="0" sz="2400" lang="en-US"/>
              <a:t>nagement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US" dirty="0" sz="2400" lang="en-US"/>
              <a:t>.</a:t>
            </a:r>
            <a:r>
              <a:rPr altLang="en-US" dirty="0" sz="2400" lang="en-US"/>
              <a:t>a</a:t>
            </a:r>
            <a:r>
              <a:rPr altLang="en-US" dirty="0" sz="2400" lang="en-US"/>
              <a:t>n</a:t>
            </a:r>
            <a:r>
              <a:rPr altLang="en-US" dirty="0" sz="2400" lang="en-US"/>
              <a:t>n</a:t>
            </a:r>
            <a:r>
              <a:rPr altLang="en-US" dirty="0" sz="2400" lang="en-US"/>
              <a:t>a</a:t>
            </a:r>
            <a:r>
              <a:rPr altLang="en-US" dirty="0" sz="2400" lang="en-US"/>
              <a:t>i</a:t>
            </a:r>
            <a:r>
              <a:rPr altLang="en-US" dirty="0" sz="2400" lang="en-US"/>
              <a:t> </a:t>
            </a:r>
            <a:r>
              <a:rPr altLang="en-US" dirty="0" sz="2400" lang="en-US"/>
              <a:t>violet </a:t>
            </a:r>
            <a:r>
              <a:rPr altLang="en-US" dirty="0" sz="2400" lang="en-US"/>
              <a:t>a</a:t>
            </a:r>
            <a:r>
              <a:rPr altLang="en-US" dirty="0" sz="2400" lang="en-US"/>
              <a:t>r</a:t>
            </a:r>
            <a:r>
              <a:rPr altLang="en-US" dirty="0" sz="2400" lang="en-US"/>
              <a:t>t</a:t>
            </a:r>
            <a:r>
              <a:rPr altLang="en-US" dirty="0" sz="2400" lang="en-US"/>
              <a:t>s </a:t>
            </a:r>
            <a:r>
              <a:rPr altLang="en-US" dirty="0" sz="2400" lang="en-US"/>
              <a:t>&amp;</a:t>
            </a:r>
            <a:r>
              <a:rPr altLang="en-US" dirty="0" sz="2400" lang="en-US"/>
              <a:t> science </a:t>
            </a:r>
            <a:r>
              <a:rPr altLang="en-US" dirty="0" sz="2400" lang="en-US"/>
              <a:t>c</a:t>
            </a:r>
            <a:r>
              <a:rPr altLang="en-US" dirty="0" sz="2400" lang="en-US"/>
              <a:t>o</a:t>
            </a:r>
            <a:r>
              <a:rPr altLang="en-US" dirty="0" sz="2400" lang="en-US"/>
              <a:t>l</a:t>
            </a:r>
            <a:r>
              <a:rPr altLang="en-US" dirty="0" sz="2400" lang="en-US"/>
              <a:t>l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11291247" cy="546544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sz="4800" lang="en-US" spc="5">
                <a:latin typeface="Trebuchet MS"/>
                <a:cs typeface="Trebuchet MS"/>
              </a:rPr>
              <a:t>D</a:t>
            </a:r>
            <a:r>
              <a:rPr b="0" dirty="0" sz="4800" lang="en-US" spc="5">
                <a:latin typeface="Trebuchet MS"/>
                <a:cs typeface="Trebuchet MS"/>
              </a:rPr>
              <a:t>a</a:t>
            </a:r>
            <a:r>
              <a:rPr b="0" dirty="0" sz="4800" lang="en-US" spc="5">
                <a:latin typeface="Trebuchet MS"/>
                <a:cs typeface="Trebuchet MS"/>
              </a:rPr>
              <a:t>t</a:t>
            </a:r>
            <a:r>
              <a:rPr b="0" dirty="0" sz="4800" lang="en-US" spc="5">
                <a:latin typeface="Trebuchet MS"/>
                <a:cs typeface="Trebuchet MS"/>
              </a:rPr>
              <a:t>a</a:t>
            </a:r>
            <a:r>
              <a:rPr b="0" dirty="0" sz="4800" lang="en-US" spc="5">
                <a:latin typeface="Trebuchet MS"/>
                <a:cs typeface="Trebuchet MS"/>
              </a:rPr>
              <a:t> </a:t>
            </a:r>
            <a:r>
              <a:rPr b="0" dirty="0" sz="4800" lang="en-US" spc="5">
                <a:latin typeface="Trebuchet MS"/>
                <a:cs typeface="Trebuchet MS"/>
              </a:rPr>
              <a:t>s</a:t>
            </a:r>
            <a:r>
              <a:rPr b="0" dirty="0" sz="4800" lang="en-US" spc="5">
                <a:latin typeface="Trebuchet MS"/>
                <a:cs typeface="Trebuchet MS"/>
              </a:rPr>
              <a:t>e</a:t>
            </a:r>
            <a:r>
              <a:rPr b="0" dirty="0" sz="4800" lang="en-US" spc="5">
                <a:latin typeface="Trebuchet MS"/>
                <a:cs typeface="Trebuchet MS"/>
              </a:rPr>
              <a:t>t</a:t>
            </a:r>
            <a:r>
              <a:rPr b="0" dirty="0" sz="4800" lang="en-US" spc="5">
                <a:latin typeface="Trebuchet MS"/>
                <a:cs typeface="Trebuchet MS"/>
              </a:rPr>
              <a:t> </a:t>
            </a:r>
            <a:r>
              <a:rPr b="0" dirty="0" sz="4800" lang="en-US" spc="5">
                <a:latin typeface="Trebuchet MS"/>
                <a:cs typeface="Trebuchet MS"/>
              </a:rPr>
              <a:t>kaggle </a:t>
            </a:r>
            <a:r>
              <a:rPr b="0" dirty="0" sz="4800" lang="en-US" spc="5">
                <a:latin typeface="Trebuchet MS"/>
                <a:cs typeface="Trebuchet MS"/>
              </a:rPr>
              <a:t>employee </a:t>
            </a:r>
            <a:r>
              <a:rPr b="0" dirty="0" sz="4800" lang="en-US" spc="5">
                <a:latin typeface="Trebuchet MS"/>
                <a:cs typeface="Trebuchet MS"/>
              </a:rPr>
              <a:t>data </a:t>
            </a:r>
            <a:r>
              <a:rPr b="0" dirty="0" sz="4800" lang="en-US" spc="5">
                <a:latin typeface="Trebuchet MS"/>
                <a:cs typeface="Trebuchet MS"/>
              </a:rPr>
              <a:t>set </a:t>
            </a:r>
            <a:endParaRPr dirty="0"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sz="4800" lang="en-US" spc="5">
                <a:latin typeface="Trebuchet MS"/>
                <a:cs typeface="Trebuchet MS"/>
              </a:rPr>
              <a:t>D</a:t>
            </a:r>
            <a:r>
              <a:rPr b="0" dirty="0" sz="4800" lang="en-US" spc="5">
                <a:latin typeface="Trebuchet MS"/>
                <a:cs typeface="Trebuchet MS"/>
              </a:rPr>
              <a:t>a</a:t>
            </a:r>
            <a:r>
              <a:rPr b="0" dirty="0" sz="4800" lang="en-US" spc="5">
                <a:latin typeface="Trebuchet MS"/>
                <a:cs typeface="Trebuchet MS"/>
              </a:rPr>
              <a:t>t</a:t>
            </a:r>
            <a:r>
              <a:rPr b="0" dirty="0" sz="4800" lang="en-US" spc="5">
                <a:latin typeface="Trebuchet MS"/>
                <a:cs typeface="Trebuchet MS"/>
              </a:rPr>
              <a:t>a </a:t>
            </a:r>
            <a:r>
              <a:rPr b="0" dirty="0" sz="4800" lang="en-US" spc="5">
                <a:latin typeface="Trebuchet MS"/>
                <a:cs typeface="Trebuchet MS"/>
              </a:rPr>
              <a:t>c</a:t>
            </a:r>
            <a:r>
              <a:rPr b="0" dirty="0" sz="4800" lang="en-US" spc="5">
                <a:latin typeface="Trebuchet MS"/>
                <a:cs typeface="Trebuchet MS"/>
              </a:rPr>
              <a:t>l</a:t>
            </a:r>
            <a:r>
              <a:rPr b="0" dirty="0" sz="4800" lang="en-US" spc="5">
                <a:latin typeface="Trebuchet MS"/>
                <a:cs typeface="Trebuchet MS"/>
              </a:rPr>
              <a:t>eaning </a:t>
            </a:r>
            <a:r>
              <a:rPr b="0" dirty="0" sz="4800" lang="en-US" spc="5">
                <a:latin typeface="Trebuchet MS"/>
                <a:cs typeface="Trebuchet MS"/>
              </a:rPr>
              <a:t>Missing </a:t>
            </a:r>
            <a:r>
              <a:rPr b="0" dirty="0" sz="4800" lang="en-US" spc="5">
                <a:latin typeface="Trebuchet MS"/>
                <a:cs typeface="Trebuchet MS"/>
              </a:rPr>
              <a:t>values </a:t>
            </a:r>
            <a:r>
              <a:rPr b="0" dirty="0" sz="4800" lang="en-US" spc="5">
                <a:latin typeface="Trebuchet MS"/>
                <a:cs typeface="Trebuchet MS"/>
              </a:rPr>
              <a:t>irrelevant </a:t>
            </a:r>
            <a:endParaRPr dirty="0"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en-US">
                <a:latin typeface="Trebuchet MS"/>
                <a:cs typeface="Trebuchet MS"/>
              </a:rPr>
              <a:t>F</a:t>
            </a:r>
            <a:r>
              <a:rPr dirty="0" sz="4800" lang="en-US">
                <a:latin typeface="Trebuchet MS"/>
                <a:cs typeface="Trebuchet MS"/>
              </a:rPr>
              <a:t>o</a:t>
            </a:r>
            <a:r>
              <a:rPr dirty="0" sz="4800" lang="en-US">
                <a:latin typeface="Trebuchet MS"/>
                <a:cs typeface="Trebuchet MS"/>
              </a:rPr>
              <a:t>r</a:t>
            </a:r>
            <a:r>
              <a:rPr dirty="0" sz="4800" lang="en-US">
                <a:latin typeface="Trebuchet MS"/>
                <a:cs typeface="Trebuchet MS"/>
              </a:rPr>
              <a:t>m</a:t>
            </a:r>
            <a:r>
              <a:rPr dirty="0" sz="4800" lang="en-US">
                <a:latin typeface="Trebuchet MS"/>
                <a:cs typeface="Trebuchet MS"/>
              </a:rPr>
              <a:t>u</a:t>
            </a:r>
            <a:r>
              <a:rPr dirty="0" sz="4800" lang="en-US">
                <a:latin typeface="Trebuchet MS"/>
                <a:cs typeface="Trebuchet MS"/>
              </a:rPr>
              <a:t>lae </a:t>
            </a:r>
            <a:r>
              <a:rPr dirty="0" sz="4800" lang="en-US">
                <a:latin typeface="Trebuchet MS"/>
                <a:cs typeface="Trebuchet MS"/>
              </a:rPr>
              <a:t>performance </a:t>
            </a:r>
            <a:r>
              <a:rPr dirty="0" sz="4800" lang="en-US">
                <a:latin typeface="Trebuchet MS"/>
                <a:cs typeface="Trebuchet MS"/>
              </a:rPr>
              <a:t>calculation </a:t>
            </a:r>
            <a:r>
              <a:rPr dirty="0" sz="4800" lang="en-US">
                <a:latin typeface="Trebuchet MS"/>
                <a:cs typeface="Trebuchet MS"/>
              </a:rPr>
              <a:t>c</a:t>
            </a:r>
            <a:r>
              <a:rPr dirty="0" sz="4800" lang="en-US">
                <a:latin typeface="Trebuchet MS"/>
                <a:cs typeface="Trebuchet MS"/>
              </a:rPr>
              <a:t>a</a:t>
            </a:r>
            <a:r>
              <a:rPr dirty="0" sz="4800" lang="en-US">
                <a:latin typeface="Trebuchet MS"/>
                <a:cs typeface="Trebuchet MS"/>
              </a:rPr>
              <a:t>l</a:t>
            </a:r>
            <a:r>
              <a:rPr dirty="0" sz="4800" lang="en-US">
                <a:latin typeface="Trebuchet MS"/>
                <a:cs typeface="Trebuchet MS"/>
              </a:rPr>
              <a:t>c</a:t>
            </a:r>
            <a:r>
              <a:rPr dirty="0" sz="4800" lang="en-US">
                <a:latin typeface="Trebuchet MS"/>
                <a:cs typeface="Trebuchet MS"/>
              </a:rPr>
              <a:t>ulation </a:t>
            </a:r>
            <a:r>
              <a:rPr dirty="0" sz="4800" lang="en-US">
                <a:latin typeface="Trebuchet MS"/>
                <a:cs typeface="Trebuchet MS"/>
              </a:rPr>
              <a:t>l</a:t>
            </a:r>
            <a:r>
              <a:rPr dirty="0" sz="4800" lang="en-US">
                <a:latin typeface="Trebuchet MS"/>
                <a:cs typeface="Trebuchet MS"/>
              </a:rPr>
              <a:t>o</a:t>
            </a:r>
            <a:r>
              <a:rPr dirty="0" sz="4800" lang="en-US">
                <a:latin typeface="Trebuchet MS"/>
                <a:cs typeface="Trebuchet MS"/>
              </a:rPr>
              <a:t>w </a:t>
            </a:r>
            <a:r>
              <a:rPr dirty="0" sz="4800" lang="en-US">
                <a:latin typeface="Trebuchet MS"/>
                <a:cs typeface="Trebuchet MS"/>
              </a:rPr>
              <a:t>medium </a:t>
            </a:r>
            <a:r>
              <a:rPr dirty="0" sz="4800" lang="en-US">
                <a:latin typeface="Trebuchet MS"/>
                <a:cs typeface="Trebuchet MS"/>
              </a:rPr>
              <a:t>h</a:t>
            </a:r>
            <a:r>
              <a:rPr dirty="0" sz="4800" lang="en-US">
                <a:latin typeface="Trebuchet MS"/>
                <a:cs typeface="Trebuchet MS"/>
              </a:rPr>
              <a:t>igh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148038" y="385444"/>
            <a:ext cx="5181199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64523" y="121227"/>
            <a:ext cx="11862954" cy="661554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 rot="21600000">
            <a:off x="606339" y="-152402"/>
            <a:ext cx="11432729" cy="71628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hlights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indings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b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ngth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claim </a:t>
            </a:r>
            <a:b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hypothesis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supported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extent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extent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raliza </a:t>
            </a:r>
            <a:r>
              <a:rPr b="0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748119" cy="524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83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5396106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863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60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dirty="0" sz="4250" lang="en-US" spc="10"/>
            </a:br>
            <a:br>
              <a:rPr dirty="0" sz="4250" lang="en-US" spc="10"/>
            </a:br>
            <a:r>
              <a:rPr b="0" dirty="0" sz="4250" lang="en-US" spc="10"/>
              <a:t>T</a:t>
            </a:r>
            <a:r>
              <a:rPr b="0" dirty="0" sz="4250" lang="en-US" spc="10"/>
              <a:t>h</a:t>
            </a:r>
            <a:r>
              <a:rPr b="0" dirty="0" sz="4250" lang="en-US" spc="10"/>
              <a:t>e</a:t>
            </a:r>
            <a:r>
              <a:rPr b="0" dirty="0" sz="4250" lang="en-US" spc="10"/>
              <a:t> </a:t>
            </a:r>
            <a:r>
              <a:rPr b="0" dirty="0" sz="4250" lang="en-US" spc="10"/>
              <a:t>p</a:t>
            </a:r>
            <a:r>
              <a:rPr b="0" dirty="0" sz="4250" lang="en-US" spc="10"/>
              <a:t>roblem </a:t>
            </a:r>
            <a:r>
              <a:rPr b="0" dirty="0" sz="4250" lang="en-US" spc="10"/>
              <a:t>with </a:t>
            </a:r>
            <a:r>
              <a:rPr b="0" dirty="0" sz="4250" lang="en-US" spc="10"/>
              <a:t>defining </a:t>
            </a:r>
            <a:r>
              <a:rPr b="0" dirty="0" sz="4250" lang="en-US" spc="10"/>
              <a:t>t</a:t>
            </a:r>
            <a:r>
              <a:rPr b="0" dirty="0" sz="4250" lang="en-US" spc="10"/>
              <a:t>h</a:t>
            </a:r>
            <a:r>
              <a:rPr b="0" dirty="0" sz="4250" lang="en-US" spc="10"/>
              <a:t>e</a:t>
            </a:r>
            <a:r>
              <a:rPr b="0" dirty="0" sz="4250" lang="en-US" spc="10"/>
              <a:t> </a:t>
            </a:r>
            <a:r>
              <a:rPr b="0" dirty="0" sz="4250" lang="en-US" spc="10"/>
              <a:t>f</a:t>
            </a:r>
            <a:r>
              <a:rPr b="0" dirty="0" sz="4250" lang="en-US" spc="10"/>
              <a:t>u</a:t>
            </a:r>
            <a:r>
              <a:rPr b="0" dirty="0" sz="4250" lang="en-US" spc="10"/>
              <a:t>ndamental </a:t>
            </a:r>
            <a:r>
              <a:rPr b="0" dirty="0" sz="4250" lang="en-US" spc="10"/>
              <a:t>i</a:t>
            </a:r>
            <a:r>
              <a:rPr b="0" dirty="0" sz="4250" lang="en-US" spc="10"/>
              <a:t>s</a:t>
            </a:r>
            <a:r>
              <a:rPr b="0" dirty="0" sz="4250" lang="en-US" spc="10"/>
              <a:t> </a:t>
            </a:r>
            <a:r>
              <a:rPr b="0" dirty="0" sz="4250" lang="en-US" spc="10"/>
              <a:t>t</a:t>
            </a:r>
            <a:r>
              <a:rPr b="0" dirty="0" sz="4250" lang="en-US" spc="10"/>
              <a:t>h</a:t>
            </a:r>
            <a:r>
              <a:rPr b="0" dirty="0" sz="4250" lang="en-US" spc="10"/>
              <a:t>a</a:t>
            </a:r>
            <a:r>
              <a:rPr b="0" dirty="0" sz="4250" lang="en-US" spc="10"/>
              <a:t>t </a:t>
            </a:r>
            <a:r>
              <a:rPr b="0" dirty="0" sz="4250" lang="en-US" spc="10"/>
              <a:t>t</a:t>
            </a:r>
            <a:r>
              <a:rPr b="0" dirty="0" sz="4250" lang="en-US" spc="10"/>
              <a:t>h</a:t>
            </a:r>
            <a:r>
              <a:rPr b="0" dirty="0" sz="4250" lang="en-US" spc="10"/>
              <a:t>ey </a:t>
            </a:r>
            <a:r>
              <a:rPr b="0" dirty="0" sz="4250" lang="en-US" spc="10"/>
              <a:t>c</a:t>
            </a:r>
            <a:r>
              <a:rPr b="0" dirty="0" sz="4250" lang="en-US" spc="10"/>
              <a:t>a</a:t>
            </a:r>
            <a:r>
              <a:rPr b="0" dirty="0" sz="4250" lang="en-US" spc="10"/>
              <a:t>n</a:t>
            </a:r>
            <a:r>
              <a:rPr b="0" dirty="0" sz="4250" lang="en-US" spc="10"/>
              <a:t> </a:t>
            </a:r>
            <a:r>
              <a:rPr b="0" dirty="0" sz="4250" lang="en-US" spc="10"/>
              <a:t>c</a:t>
            </a:r>
            <a:r>
              <a:rPr b="0" dirty="0" sz="4250" lang="en-US" spc="10"/>
              <a:t>o</a:t>
            </a:r>
            <a:r>
              <a:rPr b="0" dirty="0" sz="4250" lang="en-US" spc="10"/>
              <a:t>ver </a:t>
            </a:r>
            <a:r>
              <a:rPr b="0" dirty="0" sz="4250" lang="en-US" spc="10"/>
              <a:t>anything </a:t>
            </a:r>
            <a:r>
              <a:rPr b="0" dirty="0" sz="4250" lang="en-US" spc="10"/>
              <a:t>related </a:t>
            </a:r>
            <a:r>
              <a:rPr b="0" dirty="0" sz="4250" lang="en-US" spc="10"/>
              <a:t>to </a:t>
            </a:r>
            <a:r>
              <a:rPr b="0" dirty="0" sz="4250" lang="en-US" spc="10"/>
              <a:t>a </a:t>
            </a:r>
            <a:r>
              <a:rPr b="0" dirty="0" sz="4250" lang="en-US" spc="10"/>
              <a:t>company </a:t>
            </a:r>
            <a:r>
              <a:rPr b="0" dirty="0" sz="4250" lang="en-US" spc="10"/>
              <a:t>economic </a:t>
            </a:r>
            <a:r>
              <a:rPr b="0" dirty="0" sz="4250" lang="en-US" spc="10"/>
              <a:t>well </a:t>
            </a:r>
            <a:r>
              <a:rPr b="0" dirty="0" sz="4250" lang="en-US" spc="10"/>
              <a:t>being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1354972" y="846944"/>
            <a:ext cx="9070139" cy="306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</a:t>
            </a:r>
            <a:r>
              <a:rPr b="1" dirty="0" sz="4000" lang="en-US" spc="5"/>
              <a:t>T</a:t>
            </a:r>
            <a:r>
              <a:rPr dirty="0" sz="4250" spc="-20"/>
              <a:t>OVERVIEW</a:t>
            </a:r>
            <a:br>
              <a:rPr dirty="0" sz="4250" lang="en-US" spc="-20"/>
            </a:br>
            <a:br>
              <a:rPr dirty="0" sz="4250" lang="en-US" spc="-20"/>
            </a:br>
            <a:r>
              <a:rPr b="0" dirty="0" sz="4250" lang="en-US" spc="-20"/>
              <a:t>D</a:t>
            </a:r>
            <a:r>
              <a:rPr b="0" dirty="0" sz="4250" lang="en-US" spc="-20"/>
              <a:t>a</a:t>
            </a:r>
            <a:r>
              <a:rPr b="0" dirty="0" sz="4250" lang="en-US" spc="-20"/>
              <a:t>t</a:t>
            </a:r>
            <a:r>
              <a:rPr b="0" dirty="0" sz="4250" lang="en-US" spc="-20"/>
              <a:t>a</a:t>
            </a:r>
            <a:r>
              <a:rPr b="0" dirty="0" sz="4250" lang="en-US" spc="-20"/>
              <a:t> </a:t>
            </a:r>
            <a:r>
              <a:rPr b="0" dirty="0" sz="4250" lang="en-US" spc="-20"/>
              <a:t>analysis </a:t>
            </a:r>
            <a:r>
              <a:rPr b="0" dirty="0" sz="4250" lang="en-US" spc="-20"/>
              <a:t>is </a:t>
            </a:r>
            <a:r>
              <a:rPr b="0" dirty="0" sz="4250" lang="en-US" spc="-20"/>
              <a:t>used </a:t>
            </a:r>
            <a:r>
              <a:rPr b="0" dirty="0" sz="4250" lang="en-US" spc="-20"/>
              <a:t>to </a:t>
            </a:r>
            <a:r>
              <a:rPr b="0" dirty="0" sz="4250" lang="en-US" spc="-20"/>
              <a:t>value </a:t>
            </a:r>
            <a:r>
              <a:rPr b="0" dirty="0" sz="4250" lang="en-US" spc="-20"/>
              <a:t>a </a:t>
            </a:r>
            <a:r>
              <a:rPr b="0" dirty="0" sz="4250" lang="en-US" spc="-20"/>
              <a:t>company </a:t>
            </a:r>
            <a:r>
              <a:rPr b="0" dirty="0" sz="4250" lang="en-US" spc="-20"/>
              <a:t>and </a:t>
            </a:r>
            <a:r>
              <a:rPr b="0" dirty="0" sz="4250" lang="en-US" spc="-20"/>
              <a:t>determine </a:t>
            </a:r>
            <a:r>
              <a:rPr b="0" dirty="0" sz="4250" lang="en-US" spc="-20"/>
              <a:t>whether </a:t>
            </a:r>
            <a:r>
              <a:rPr b="0" dirty="0" sz="4250" lang="en-US" spc="-20"/>
              <a:t>stock </a:t>
            </a:r>
            <a:r>
              <a:rPr b="0" dirty="0" sz="4250" lang="en-US" spc="-20"/>
              <a:t>is </a:t>
            </a:r>
            <a:r>
              <a:rPr b="0" dirty="0" sz="4250" lang="en-US" spc="-20"/>
              <a:t>over </a:t>
            </a:r>
            <a:r>
              <a:rPr b="0" dirty="0" sz="4250" lang="en-US" spc="-20"/>
              <a:t>or </a:t>
            </a:r>
            <a:r>
              <a:rPr b="0" dirty="0" sz="4250" lang="en-US" spc="-20"/>
              <a:t>undervalued </a:t>
            </a:r>
            <a:r>
              <a:rPr b="0" dirty="0" sz="4250" lang="en-US" spc="-20"/>
              <a:t>by </a:t>
            </a:r>
            <a:r>
              <a:rPr b="0" dirty="0" sz="4250" lang="en-US" spc="-20"/>
              <a:t>the </a:t>
            </a:r>
            <a:r>
              <a:rPr b="0" dirty="0" sz="4250" lang="en-US" spc="-20"/>
              <a:t>market 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675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190210" cy="268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br>
              <a:rPr dirty="0" sz="3200" lang="en-US" spc="5"/>
            </a:br>
            <a:r>
              <a:rPr dirty="0" sz="3200" lang="en-US" spc="5"/>
              <a:t>I</a:t>
            </a:r>
            <a:r>
              <a:rPr b="0" dirty="0" sz="3200" lang="en-US" spc="5"/>
              <a:t>n</a:t>
            </a:r>
            <a:r>
              <a:rPr b="0" dirty="0" sz="3200" lang="en-US" spc="5"/>
              <a:t>v</a:t>
            </a:r>
            <a:r>
              <a:rPr b="0" dirty="0" sz="3200" lang="en-US" spc="5"/>
              <a:t>e</a:t>
            </a:r>
            <a:r>
              <a:rPr b="0" dirty="0" sz="3200" lang="en-US" spc="5"/>
              <a:t>s</a:t>
            </a:r>
            <a:r>
              <a:rPr b="0" dirty="0" sz="3200" lang="en-US" spc="5"/>
              <a:t>tors </a:t>
            </a:r>
            <a:br>
              <a:rPr b="0" dirty="0" sz="3200" lang="en-US" spc="5"/>
            </a:br>
            <a:br>
              <a:rPr b="0" dirty="0" sz="3200" lang="en-US" spc="5"/>
            </a:br>
            <a:r>
              <a:rPr altLang="en-US" b="0" dirty="0" sz="3200" lang="en-US" spc="5"/>
              <a:t>Mange</a:t>
            </a:r>
            <a:r>
              <a:rPr altLang="en-US" b="0" dirty="0" sz="3200" lang="en-US" spc="5"/>
              <a:t>r</a:t>
            </a:r>
            <a:r>
              <a:rPr altLang="en-US" b="0" dirty="0" sz="3200" lang="en-US" spc="5"/>
              <a:t>s</a:t>
            </a:r>
            <a:br>
              <a:rPr altLang="en-US" b="0" dirty="0" sz="3200" lang="en-US" spc="5"/>
            </a:br>
            <a:br>
              <a:rPr altLang="en-US" b="0" dirty="0" sz="3200" lang="en-US" spc="5"/>
            </a:br>
            <a:r>
              <a:rPr altLang="en-US" b="0" dirty="0" sz="3200" lang="en-US" spc="5"/>
              <a:t>A</a:t>
            </a:r>
            <a:r>
              <a:rPr altLang="en-US" b="0" dirty="0" sz="3200" lang="en-US" spc="5"/>
              <a:t>c</a:t>
            </a:r>
            <a:r>
              <a:rPr altLang="en-US" b="0" dirty="0" sz="3200" lang="en-US" spc="5"/>
              <a:t>c</a:t>
            </a:r>
            <a:r>
              <a:rPr altLang="en-US" b="0" dirty="0" sz="3200" lang="en-US" spc="5"/>
              <a:t>o</a:t>
            </a:r>
            <a:r>
              <a:rPr altLang="en-US" b="0" dirty="0" sz="3200" lang="en-US" spc="5"/>
              <a:t>unts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1237486" y="386715"/>
            <a:ext cx="10485854" cy="4763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sz="3600" spc="10"/>
              <a:t>O</a:t>
            </a:r>
            <a:r>
              <a:rPr b="0" dirty="0" sz="3600" spc="25"/>
              <a:t>U</a:t>
            </a:r>
            <a:r>
              <a:rPr b="0" dirty="0" sz="3600"/>
              <a:t>R</a:t>
            </a:r>
            <a:r>
              <a:rPr b="0" dirty="0" sz="3600" spc="5"/>
              <a:t> </a:t>
            </a:r>
            <a:r>
              <a:rPr b="0" dirty="0" sz="3600" spc="25"/>
              <a:t>S</a:t>
            </a:r>
            <a:r>
              <a:rPr b="0" dirty="0" sz="3600" spc="10"/>
              <a:t>O</a:t>
            </a:r>
            <a:r>
              <a:rPr b="0" dirty="0" sz="3600" spc="25"/>
              <a:t>LU</a:t>
            </a:r>
            <a:r>
              <a:rPr b="0" dirty="0" sz="3600" spc="-35"/>
              <a:t>T</a:t>
            </a:r>
            <a:r>
              <a:rPr b="0" dirty="0" sz="3600" spc="-30"/>
              <a:t>I</a:t>
            </a:r>
            <a:r>
              <a:rPr b="0" dirty="0" sz="3600" spc="10"/>
              <a:t>O</a:t>
            </a:r>
            <a:r>
              <a:rPr b="0" dirty="0" sz="3600"/>
              <a:t>N</a:t>
            </a:r>
            <a:r>
              <a:rPr b="0" dirty="0" sz="3600" spc="-345"/>
              <a:t> </a:t>
            </a:r>
            <a:r>
              <a:rPr b="0" dirty="0" sz="3600" spc="-35"/>
              <a:t>A</a:t>
            </a:r>
            <a:r>
              <a:rPr b="0" dirty="0" sz="3600" spc="-5"/>
              <a:t>N</a:t>
            </a:r>
            <a:r>
              <a:rPr b="0" dirty="0" sz="3600"/>
              <a:t>D</a:t>
            </a:r>
            <a:r>
              <a:rPr b="0" dirty="0" sz="3600" spc="35"/>
              <a:t> </a:t>
            </a:r>
            <a:r>
              <a:rPr b="0" dirty="0" sz="3600" spc="-30"/>
              <a:t>I</a:t>
            </a:r>
            <a:r>
              <a:rPr b="0" dirty="0" sz="3600" spc="-35"/>
              <a:t>T</a:t>
            </a:r>
            <a:r>
              <a:rPr b="0" dirty="0" sz="3600"/>
              <a:t>S</a:t>
            </a:r>
            <a:r>
              <a:rPr b="0" dirty="0" sz="3600" spc="60"/>
              <a:t> </a:t>
            </a:r>
            <a:r>
              <a:rPr b="0" dirty="0" sz="3600" spc="-295"/>
              <a:t>V</a:t>
            </a:r>
            <a:r>
              <a:rPr b="0" dirty="0" sz="3600" spc="-35"/>
              <a:t>A</a:t>
            </a:r>
            <a:r>
              <a:rPr b="0" dirty="0" sz="3600" spc="25"/>
              <a:t>LU</a:t>
            </a:r>
            <a:r>
              <a:rPr b="0" dirty="0" sz="3600"/>
              <a:t>E</a:t>
            </a:r>
            <a:r>
              <a:rPr b="0" dirty="0" sz="3600" spc="-65"/>
              <a:t> </a:t>
            </a:r>
            <a:r>
              <a:rPr b="0" dirty="0" sz="3600" spc="-15"/>
              <a:t>P</a:t>
            </a:r>
            <a:r>
              <a:rPr b="0" dirty="0" sz="3600" spc="-30"/>
              <a:t>R</a:t>
            </a:r>
            <a:r>
              <a:rPr b="0" dirty="0" sz="3600" spc="10"/>
              <a:t>O</a:t>
            </a:r>
            <a:r>
              <a:rPr b="0" dirty="0" sz="3600" spc="-15"/>
              <a:t>P</a:t>
            </a:r>
            <a:r>
              <a:rPr b="0" dirty="0" sz="3600" spc="10"/>
              <a:t>O</a:t>
            </a:r>
            <a:r>
              <a:rPr b="0" dirty="0" sz="3600" spc="25"/>
              <a:t>S</a:t>
            </a:r>
            <a:r>
              <a:rPr b="0" dirty="0" sz="3600" spc="-30"/>
              <a:t>I</a:t>
            </a:r>
            <a:r>
              <a:rPr b="0" dirty="0" sz="3600" spc="-35"/>
              <a:t>T</a:t>
            </a:r>
            <a:r>
              <a:rPr b="0" dirty="0" sz="3600" spc="-30"/>
              <a:t>I</a:t>
            </a:r>
            <a:r>
              <a:rPr b="0" dirty="0" sz="3600" spc="10"/>
              <a:t>O</a:t>
            </a:r>
            <a:r>
              <a:rPr b="0" dirty="0" sz="3600"/>
              <a:t>N</a:t>
            </a:r>
            <a:br>
              <a:rPr b="0" dirty="0" sz="3600" lang="en-US"/>
            </a:br>
            <a:br>
              <a:rPr b="0" dirty="0" sz="3600" lang="en-US"/>
            </a:b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A</a:t>
            </a:r>
            <a:r>
              <a:rPr b="0" dirty="0" sz="3600" lang="en-US"/>
              <a:t> </a:t>
            </a:r>
            <a:r>
              <a:rPr b="0" dirty="0" sz="3600" lang="en-US"/>
              <a:t>v</a:t>
            </a:r>
            <a:r>
              <a:rPr b="0" dirty="0" sz="3600" lang="en-US"/>
              <a:t>a</a:t>
            </a:r>
            <a:r>
              <a:rPr b="0" dirty="0" sz="3600" lang="en-US"/>
              <a:t>l</a:t>
            </a:r>
            <a:r>
              <a:rPr b="0" dirty="0" sz="3600" lang="en-US"/>
              <a:t>ue </a:t>
            </a:r>
            <a:r>
              <a:rPr b="0" dirty="0" sz="3600" lang="en-US"/>
              <a:t>p</a:t>
            </a:r>
            <a:r>
              <a:rPr b="0" dirty="0" sz="3600" lang="en-US"/>
              <a:t>roposition </a:t>
            </a:r>
            <a:r>
              <a:rPr b="0" dirty="0" sz="3600" lang="en-US"/>
              <a:t>can </a:t>
            </a:r>
            <a:r>
              <a:rPr b="0" dirty="0" sz="3600" lang="en-US"/>
              <a:t>be </a:t>
            </a:r>
            <a:r>
              <a:rPr b="0" dirty="0" sz="3600" lang="en-US"/>
              <a:t>classified </a:t>
            </a:r>
            <a:r>
              <a:rPr b="0" dirty="0" sz="3600" lang="en-US"/>
              <a:t>into </a:t>
            </a:r>
            <a:r>
              <a:rPr b="0" dirty="0" sz="3600" lang="en-US"/>
              <a:t>three </a:t>
            </a:r>
            <a:r>
              <a:rPr b="0" dirty="0" sz="3600" lang="en-US"/>
              <a:t>types </a:t>
            </a:r>
            <a:br>
              <a:rPr b="0" dirty="0" sz="3600" lang="en-US"/>
            </a:br>
            <a:br>
              <a:rPr b="0" dirty="0" sz="3600" lang="en-US"/>
            </a:b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1</a:t>
            </a:r>
            <a:r>
              <a:rPr b="0" dirty="0" sz="3600" lang="en-US"/>
              <a:t>.</a:t>
            </a:r>
            <a:r>
              <a:rPr b="0" dirty="0" sz="3600" lang="en-US"/>
              <a:t>A</a:t>
            </a:r>
            <a:r>
              <a:rPr b="0" dirty="0" sz="3600" lang="en-US"/>
              <a:t>l</a:t>
            </a:r>
            <a:r>
              <a:rPr b="0" dirty="0" sz="3600" lang="en-US"/>
              <a:t>l</a:t>
            </a:r>
            <a:r>
              <a:rPr b="0" dirty="0" sz="3600" lang="en-US"/>
              <a:t> </a:t>
            </a:r>
            <a:r>
              <a:rPr b="0" dirty="0" sz="3600" lang="en-US"/>
              <a:t>b</a:t>
            </a:r>
            <a:r>
              <a:rPr b="0" dirty="0" sz="3600" lang="en-US"/>
              <a:t>e</a:t>
            </a:r>
            <a:r>
              <a:rPr b="0" dirty="0" sz="3600" lang="en-US"/>
              <a:t>n</a:t>
            </a:r>
            <a:r>
              <a:rPr b="0" dirty="0" sz="3600" lang="en-US"/>
              <a:t>e</a:t>
            </a:r>
            <a:r>
              <a:rPr b="0" dirty="0" sz="3600" lang="en-US"/>
              <a:t>f</a:t>
            </a:r>
            <a:r>
              <a:rPr b="0" dirty="0" sz="3600" lang="en-US"/>
              <a:t>its </a:t>
            </a:r>
            <a:br>
              <a:rPr b="0" dirty="0" sz="3600" lang="en-US"/>
            </a:b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br>
              <a:rPr b="0" dirty="0" sz="3600" lang="en-US"/>
            </a:b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2</a:t>
            </a:r>
            <a:r>
              <a:rPr b="0" dirty="0" sz="3600" lang="en-US"/>
              <a:t>.</a:t>
            </a:r>
            <a:r>
              <a:rPr b="0" dirty="0" sz="3600" lang="en-US"/>
              <a:t> Favorable </a:t>
            </a:r>
            <a:r>
              <a:rPr b="0" dirty="0" sz="3600" lang="en-US"/>
              <a:t>p</a:t>
            </a:r>
            <a:r>
              <a:rPr b="0" dirty="0" sz="3600" lang="en-US"/>
              <a:t>o</a:t>
            </a:r>
            <a:r>
              <a:rPr b="0" dirty="0" sz="3600" lang="en-US"/>
              <a:t>i</a:t>
            </a:r>
            <a:r>
              <a:rPr b="0" dirty="0" sz="3600" lang="en-US"/>
              <a:t>n</a:t>
            </a:r>
            <a:r>
              <a:rPr b="0" dirty="0" sz="3600" lang="en-US"/>
              <a:t>t</a:t>
            </a:r>
            <a:r>
              <a:rPr b="0" dirty="0" sz="3600" lang="en-US"/>
              <a:t>s</a:t>
            </a:r>
            <a:br>
              <a:rPr b="0" dirty="0" sz="3600" lang="en-US"/>
            </a:b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br>
              <a:rPr b="0" dirty="0" sz="3600" lang="en-US"/>
            </a:b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3</a:t>
            </a:r>
            <a:r>
              <a:rPr b="0" dirty="0" sz="3600" lang="en-US"/>
              <a:t>.</a:t>
            </a:r>
            <a:r>
              <a:rPr b="0" dirty="0" sz="3600" lang="en-US"/>
              <a:t> Difference </a:t>
            </a:r>
            <a:r>
              <a:rPr b="0" dirty="0" sz="3600" lang="en-US"/>
              <a:t>and </a:t>
            </a:r>
            <a:r>
              <a:rPr b="0" dirty="0" sz="3600" lang="en-US"/>
              <a:t>r</a:t>
            </a:r>
            <a:r>
              <a:rPr b="0" dirty="0" sz="3600" lang="en-US"/>
              <a:t>e</a:t>
            </a:r>
            <a:r>
              <a:rPr b="0" dirty="0" sz="3600" lang="en-US"/>
              <a:t>s</a:t>
            </a:r>
            <a:r>
              <a:rPr b="0" dirty="0" sz="3600" lang="en-US"/>
              <a:t>o</a:t>
            </a:r>
            <a:r>
              <a:rPr b="0" dirty="0" sz="3600" lang="en-US"/>
              <a:t>n</a:t>
            </a:r>
            <a:r>
              <a:rPr b="0" dirty="0" sz="3600" lang="en-US"/>
              <a:t>a</a:t>
            </a:r>
            <a:r>
              <a:rPr b="0" dirty="0" sz="3600" lang="en-US"/>
              <a:t>ting </a:t>
            </a:r>
            <a:r>
              <a:rPr b="0" dirty="0" sz="3600" lang="en-US"/>
              <a:t>focus </a:t>
            </a:r>
            <a:endParaRPr b="0"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372100"/>
          </a:xfrm>
        </p:spPr>
        <p:txBody>
          <a:bodyPr/>
          <a:p>
            <a:r>
              <a:rPr dirty="0" lang="en-IN"/>
              <a:t>Dataset Description</a:t>
            </a:r>
            <a:br>
              <a:rPr dirty="0" lang="en-US"/>
            </a:br>
            <a:br>
              <a:rPr dirty="0" lang="en-US"/>
            </a:br>
            <a:r>
              <a:rPr dirty="0" lang="en-US"/>
              <a:t>E</a:t>
            </a:r>
            <a:r>
              <a:rPr dirty="0" lang="en-US"/>
              <a:t>m</a:t>
            </a:r>
            <a:r>
              <a:rPr dirty="0" lang="en-US"/>
              <a:t>p</a:t>
            </a:r>
            <a:r>
              <a:rPr dirty="0" lang="en-US"/>
              <a:t>loyee</a:t>
            </a:r>
            <a:r>
              <a:rPr dirty="0" lang="en-US"/>
              <a:t>=</a:t>
            </a:r>
            <a:r>
              <a:rPr dirty="0" lang="en-US"/>
              <a:t>k</a:t>
            </a:r>
            <a:r>
              <a:rPr dirty="0" lang="en-US"/>
              <a:t>a</a:t>
            </a:r>
            <a:r>
              <a:rPr dirty="0" lang="en-US"/>
              <a:t>g</a:t>
            </a:r>
            <a:r>
              <a:rPr dirty="0" lang="en-US"/>
              <a:t>g</a:t>
            </a:r>
            <a:r>
              <a:rPr dirty="0" lang="en-US"/>
              <a:t>l</a:t>
            </a:r>
            <a:r>
              <a:rPr dirty="0" lang="en-US"/>
              <a:t>e</a:t>
            </a:r>
            <a:br>
              <a:rPr dirty="0" lang="en-US"/>
            </a:br>
            <a:r>
              <a:rPr b="0" dirty="0" lang="en-US"/>
              <a:t>2</a:t>
            </a:r>
            <a:r>
              <a:rPr b="0" dirty="0" lang="en-US"/>
              <a:t>6</a:t>
            </a:r>
            <a:r>
              <a:rPr b="0" dirty="0" lang="en-US"/>
              <a:t> </a:t>
            </a:r>
            <a:r>
              <a:rPr b="0" dirty="0" lang="en-US"/>
              <a:t>f</a:t>
            </a:r>
            <a:r>
              <a:rPr b="0" dirty="0" lang="en-US"/>
              <a:t>e</a:t>
            </a:r>
            <a:r>
              <a:rPr b="0" dirty="0" lang="en-US"/>
              <a:t>a</a:t>
            </a:r>
            <a:r>
              <a:rPr b="0" dirty="0" lang="en-US"/>
              <a:t>t</a:t>
            </a:r>
            <a:r>
              <a:rPr b="0" dirty="0" lang="en-US"/>
              <a:t>ures </a:t>
            </a:r>
            <a:br>
              <a:rPr b="0" dirty="0" lang="en-US"/>
            </a:br>
            <a:r>
              <a:rPr b="0" dirty="0" lang="en-US"/>
              <a:t>9</a:t>
            </a:r>
            <a:r>
              <a:rPr b="0" dirty="0" lang="en-US"/>
              <a:t>-</a:t>
            </a:r>
            <a:r>
              <a:rPr b="0" dirty="0" lang="en-US"/>
              <a:t>f</a:t>
            </a:r>
            <a:r>
              <a:rPr b="0" dirty="0" lang="en-US"/>
              <a:t>e</a:t>
            </a:r>
            <a:r>
              <a:rPr b="0" dirty="0" lang="en-US"/>
              <a:t>a</a:t>
            </a:r>
            <a:r>
              <a:rPr b="0" dirty="0" lang="en-US"/>
              <a:t>t</a:t>
            </a:r>
            <a:r>
              <a:rPr b="0" dirty="0" lang="en-US"/>
              <a:t>u</a:t>
            </a:r>
            <a:r>
              <a:rPr b="0" dirty="0" lang="en-US"/>
              <a:t>r</a:t>
            </a:r>
            <a:r>
              <a:rPr b="0" dirty="0" lang="en-US"/>
              <a:t>e</a:t>
            </a:r>
            <a:r>
              <a:rPr b="0" dirty="0" lang="en-US"/>
              <a:t>s</a:t>
            </a:r>
            <a:br>
              <a:rPr b="0" dirty="0" lang="en-US"/>
            </a:br>
            <a:r>
              <a:rPr b="0" dirty="0" lang="en-US"/>
              <a:t>E</a:t>
            </a:r>
            <a:r>
              <a:rPr b="0" dirty="0" lang="en-US"/>
              <a:t>M</a:t>
            </a:r>
            <a:r>
              <a:rPr b="0" dirty="0" lang="en-US"/>
              <a:t>P</a:t>
            </a:r>
            <a:r>
              <a:rPr b="0" dirty="0" lang="en-US"/>
              <a:t> </a:t>
            </a:r>
            <a:r>
              <a:rPr b="0" dirty="0" lang="en-US"/>
              <a:t>I'd </a:t>
            </a:r>
            <a:r>
              <a:rPr b="0" dirty="0" lang="en-US"/>
              <a:t>n</a:t>
            </a:r>
            <a:r>
              <a:rPr b="0" dirty="0" lang="en-US"/>
              <a:t>u</a:t>
            </a:r>
            <a:r>
              <a:rPr b="0" dirty="0" lang="en-US"/>
              <a:t>m</a:t>
            </a:r>
            <a:r>
              <a:rPr b="0" dirty="0" lang="en-US"/>
              <a:t>ber </a:t>
            </a:r>
            <a:br>
              <a:rPr b="0" dirty="0" lang="en-US"/>
            </a:br>
            <a:r>
              <a:rPr b="0" dirty="0" lang="en-US"/>
              <a:t>N</a:t>
            </a:r>
            <a:r>
              <a:rPr b="0" dirty="0" lang="en-US"/>
              <a:t>a</a:t>
            </a:r>
            <a:r>
              <a:rPr b="0" dirty="0" lang="en-US"/>
              <a:t>m</a:t>
            </a:r>
            <a:r>
              <a:rPr b="0" dirty="0" lang="en-US"/>
              <a:t>e</a:t>
            </a:r>
            <a:r>
              <a:rPr b="0" dirty="0" lang="en-US"/>
              <a:t> </a:t>
            </a:r>
            <a:r>
              <a:rPr b="0" dirty="0" lang="en-US"/>
              <a:t>t</a:t>
            </a:r>
            <a:r>
              <a:rPr b="0" dirty="0" lang="en-US"/>
              <a:t>e</a:t>
            </a:r>
            <a:r>
              <a:rPr b="0" dirty="0" lang="en-US"/>
              <a:t>x</a:t>
            </a:r>
            <a:r>
              <a:rPr b="0" dirty="0" lang="en-US"/>
              <a:t>t</a:t>
            </a:r>
            <a:br>
              <a:rPr b="0" dirty="0" lang="en-US"/>
            </a:br>
            <a:r>
              <a:rPr b="0" dirty="0" lang="en-US"/>
              <a:t>P</a:t>
            </a:r>
            <a:r>
              <a:rPr b="0" dirty="0" lang="en-US"/>
              <a:t>e</a:t>
            </a:r>
            <a:r>
              <a:rPr b="0" dirty="0" lang="en-US"/>
              <a:t>r</a:t>
            </a:r>
            <a:r>
              <a:rPr b="0" dirty="0" lang="en-US"/>
              <a:t>formance </a:t>
            </a:r>
            <a:r>
              <a:rPr b="0" dirty="0" lang="en-US"/>
              <a:t>level </a:t>
            </a:r>
            <a:br>
              <a:rPr b="0" dirty="0" lang="en-US"/>
            </a:br>
            <a:r>
              <a:rPr b="0" dirty="0" lang="en-US"/>
              <a:t>G</a:t>
            </a:r>
            <a:r>
              <a:rPr b="0" dirty="0" lang="en-US"/>
              <a:t>e</a:t>
            </a:r>
            <a:r>
              <a:rPr b="0" dirty="0" lang="en-US"/>
              <a:t>n</a:t>
            </a:r>
            <a:r>
              <a:rPr b="0" dirty="0" lang="en-US"/>
              <a:t>d</a:t>
            </a:r>
            <a:r>
              <a:rPr b="0" dirty="0" lang="en-US"/>
              <a:t>e</a:t>
            </a:r>
            <a:r>
              <a:rPr b="0" dirty="0" lang="en-US"/>
              <a:t>r</a:t>
            </a:r>
            <a:r>
              <a:rPr b="0" dirty="0" lang="en-US"/>
              <a:t> </a:t>
            </a:r>
            <a:r>
              <a:rPr b="0" dirty="0" lang="en-US"/>
              <a:t>m</a:t>
            </a:r>
            <a:r>
              <a:rPr b="0" dirty="0" lang="en-US"/>
              <a:t>a</a:t>
            </a:r>
            <a:r>
              <a:rPr b="0" dirty="0" lang="en-US"/>
              <a:t>l</a:t>
            </a:r>
            <a:r>
              <a:rPr b="0" dirty="0" lang="en-US"/>
              <a:t>e</a:t>
            </a:r>
            <a:r>
              <a:rPr b="0" dirty="0" lang="en-US"/>
              <a:t> </a:t>
            </a:r>
            <a:r>
              <a:rPr b="0" dirty="0" lang="en-US"/>
              <a:t>f</a:t>
            </a:r>
            <a:r>
              <a:rPr b="0" dirty="0" lang="en-US"/>
              <a:t>emale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289562" y="662940"/>
            <a:ext cx="11050669" cy="2048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dirty="0" sz="4250" lang="en-US" spc="20"/>
            </a:br>
            <a:br>
              <a:rPr dirty="0" sz="4250" lang="en-US" spc="20"/>
            </a:br>
            <a:r>
              <a:rPr dirty="0" sz="4250" lang="en-US" spc="20"/>
              <a:t>1</a:t>
            </a:r>
            <a:r>
              <a:rPr altLang="en-US" dirty="0" sz="4250" lang="en-IN" spc="20"/>
              <a:t>۔</a:t>
            </a:r>
            <a:r>
              <a:rPr altLang="en-US" dirty="0" sz="4250" lang="en-US" spc="20"/>
              <a:t>p</a:t>
            </a:r>
            <a:r>
              <a:rPr altLang="en-US" dirty="0" sz="4250" lang="en-US" spc="20"/>
              <a:t>e</a:t>
            </a:r>
            <a:r>
              <a:rPr altLang="en-US" dirty="0" sz="4250" lang="en-US" spc="20"/>
              <a:t>r</a:t>
            </a:r>
            <a:r>
              <a:rPr altLang="en-US" dirty="0" sz="4250" lang="en-US" spc="20"/>
              <a:t>f</a:t>
            </a:r>
            <a:r>
              <a:rPr altLang="en-US" dirty="0" sz="4250" lang="en-US" spc="20"/>
              <a:t>ormance </a:t>
            </a:r>
            <a:r>
              <a:rPr altLang="en-US" dirty="0" sz="4250" lang="en-US" spc="20"/>
              <a:t>l</a:t>
            </a:r>
            <a:r>
              <a:rPr altLang="en-US" dirty="0" sz="4250" lang="en-US" spc="20"/>
              <a:t>e</a:t>
            </a:r>
            <a:r>
              <a:rPr altLang="en-US" dirty="0" sz="4250" lang="en-US" spc="20"/>
              <a:t>v</a:t>
            </a:r>
            <a:r>
              <a:rPr altLang="en-US" dirty="0" sz="4250" lang="en-US" spc="20"/>
              <a:t>el </a:t>
            </a:r>
            <a:br>
              <a:rPr altLang="en-US" dirty="0" sz="4250" lang="en-US" spc="20"/>
            </a:br>
            <a:r>
              <a:rPr altLang="en-US" dirty="0" sz="4250" lang="en-US" spc="20"/>
              <a:t>=</a:t>
            </a:r>
            <a:r>
              <a:rPr altLang="en-US" dirty="0" sz="4250" lang="en-US" spc="20"/>
              <a:t>I</a:t>
            </a:r>
            <a:r>
              <a:rPr altLang="en-US" dirty="0" sz="4250" lang="en-US" spc="20"/>
              <a:t>F</a:t>
            </a:r>
            <a:r>
              <a:rPr altLang="en-US" dirty="0" sz="4250" lang="en-US" spc="20"/>
              <a:t>S</a:t>
            </a:r>
            <a:r>
              <a:rPr altLang="en-US" dirty="0" sz="4250" lang="en-US" spc="20"/>
              <a:t>)</a:t>
            </a:r>
            <a:r>
              <a:rPr altLang="en-US" dirty="0" sz="4250" lang="en-US" spc="20"/>
              <a:t>z</a:t>
            </a:r>
            <a:r>
              <a:rPr altLang="en-US" dirty="0" sz="4250" lang="en-US" spc="20"/>
              <a:t>8</a:t>
            </a:r>
            <a:r>
              <a:rPr altLang="en-US" dirty="0" sz="4250" lang="en-US" spc="20"/>
              <a:t>&lt;</a:t>
            </a:r>
            <a:r>
              <a:rPr altLang="en-US" dirty="0" sz="4250" lang="en-US" spc="20"/>
              <a:t>=</a:t>
            </a:r>
            <a:r>
              <a:rPr altLang="en-US" dirty="0" sz="4250" lang="en-US" spc="20"/>
              <a:t>5</a:t>
            </a:r>
            <a:r>
              <a:rPr altLang="en-US" dirty="0" sz="4250" lang="en-US" spc="20"/>
              <a:t> </a:t>
            </a:r>
            <a:r>
              <a:rPr altLang="en-US" dirty="0" sz="4250" lang="en-US" spc="20"/>
              <a:t>v</a:t>
            </a:r>
            <a:r>
              <a:rPr altLang="en-US" dirty="0" sz="4250" lang="en-US" spc="20"/>
              <a:t>e</a:t>
            </a:r>
            <a:r>
              <a:rPr altLang="en-US" dirty="0" sz="4250" lang="en-US" spc="20"/>
              <a:t>r</a:t>
            </a:r>
            <a:r>
              <a:rPr altLang="en-US" dirty="0" sz="4250" lang="en-US" spc="20"/>
              <a:t>y </a:t>
            </a:r>
            <a:r>
              <a:rPr altLang="en-US" dirty="0" sz="4250" lang="en-US" spc="20"/>
              <a:t>h</a:t>
            </a:r>
            <a:r>
              <a:rPr altLang="en-US" dirty="0" sz="4250" lang="en-US" spc="20"/>
              <a:t>i</a:t>
            </a:r>
            <a:r>
              <a:rPr altLang="en-US" dirty="0" sz="4250" lang="en-US" spc="20"/>
              <a:t>gh</a:t>
            </a:r>
            <a:r>
              <a:rPr altLang="en-US" dirty="0" sz="4250" lang="en-US" spc="20"/>
              <a:t>.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2024-10-04T06:14:01Z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