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2" r:id="rId4"/>
    <p:sldId id="295" r:id="rId5"/>
    <p:sldId id="294" r:id="rId6"/>
    <p:sldId id="270" r:id="rId7"/>
    <p:sldId id="299" r:id="rId8"/>
    <p:sldId id="298" r:id="rId9"/>
    <p:sldId id="300" r:id="rId10"/>
    <p:sldId id="301" r:id="rId11"/>
    <p:sldId id="302" r:id="rId12"/>
    <p:sldId id="297" r:id="rId13"/>
    <p:sldId id="293" r:id="rId14"/>
  </p:sldIdLst>
  <p:sldSz cx="9144000" cy="5143500" type="screen16x9"/>
  <p:notesSz cx="6858000" cy="9144000"/>
  <p:embeddedFontLst>
    <p:embeddedFont>
      <p:font typeface="Josefin Sans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1D73D-CC17-40D3-8FA0-9211BD170A4F}">
  <a:tblStyle styleId="{9C11D73D-CC17-40D3-8FA0-9211BD170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8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g1e0096f7f8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9" name="Google Shape;4869;g1e0096f7f8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25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oogle Shape;36;p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Google Shape;51;p2"/>
          <p:cNvSpPr/>
          <p:nvPr/>
        </p:nvSpPr>
        <p:spPr>
          <a:xfrm flipH="1">
            <a:off x="-9525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  <a:alpha val="50000"/>
                </a:srgbClr>
              </a:gs>
              <a:gs pos="100000">
                <a:srgbClr val="9BA6E9">
                  <a:alpha val="69411"/>
                  <a:alpha val="5000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flipH="1">
            <a:off x="738076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4378525" y="3992575"/>
            <a:ext cx="4052100" cy="365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3292075" y="1203600"/>
            <a:ext cx="51387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1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28" name="Google Shape;428;p11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29" name="Google Shape;429;p11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1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1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1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1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1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1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1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1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1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1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1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1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1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1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1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1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1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1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1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1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1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4" name="Google Shape;454;p11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55" name="Google Shape;455;p11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1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1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1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1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1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1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1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1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1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1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1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1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1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69" name="Google Shape;469;p11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1"/>
          <p:cNvSpPr/>
          <p:nvPr/>
        </p:nvSpPr>
        <p:spPr>
          <a:xfrm>
            <a:off x="5863398" y="2914650"/>
            <a:ext cx="3604487" cy="2548156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1"/>
          <p:cNvSpPr txBox="1">
            <a:spLocks noGrp="1"/>
          </p:cNvSpPr>
          <p:nvPr>
            <p:ph type="title" hasCustomPrompt="1"/>
          </p:nvPr>
        </p:nvSpPr>
        <p:spPr>
          <a:xfrm>
            <a:off x="2108850" y="1581606"/>
            <a:ext cx="49263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2" name="Google Shape;472;p11"/>
          <p:cNvSpPr txBox="1">
            <a:spLocks noGrp="1"/>
          </p:cNvSpPr>
          <p:nvPr>
            <p:ph type="subTitle" idx="1"/>
          </p:nvPr>
        </p:nvSpPr>
        <p:spPr>
          <a:xfrm>
            <a:off x="2108850" y="3284625"/>
            <a:ext cx="4926300" cy="2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" name="Google Shape;98;p3"/>
          <p:cNvSpPr/>
          <p:nvPr/>
        </p:nvSpPr>
        <p:spPr>
          <a:xfrm rot="-1028688">
            <a:off x="5415649" y="3225092"/>
            <a:ext cx="5240481" cy="2748671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32" name="Google Shape;132;p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1066675" y="1588900"/>
            <a:ext cx="7010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7730588" y="3540100"/>
            <a:ext cx="2826825" cy="3197650"/>
          </a:xfrm>
          <a:custGeom>
            <a:avLst/>
            <a:gdLst/>
            <a:ahLst/>
            <a:cxnLst/>
            <a:rect l="l" t="t" r="r" b="b"/>
            <a:pathLst>
              <a:path w="113073" h="127906" extrusionOk="0">
                <a:moveTo>
                  <a:pt x="44044" y="127906"/>
                </a:moveTo>
                <a:cubicBezTo>
                  <a:pt x="62798" y="127632"/>
                  <a:pt x="78421" y="113224"/>
                  <a:pt x="80762" y="94622"/>
                </a:cubicBezTo>
                <a:cubicBezTo>
                  <a:pt x="81826" y="86020"/>
                  <a:pt x="82829" y="77388"/>
                  <a:pt x="87297" y="71826"/>
                </a:cubicBezTo>
                <a:cubicBezTo>
                  <a:pt x="93315" y="64166"/>
                  <a:pt x="103923" y="60792"/>
                  <a:pt x="109060" y="52524"/>
                </a:cubicBezTo>
                <a:cubicBezTo>
                  <a:pt x="113073" y="46020"/>
                  <a:pt x="112860" y="37327"/>
                  <a:pt x="109212" y="30548"/>
                </a:cubicBezTo>
                <a:cubicBezTo>
                  <a:pt x="105565" y="23801"/>
                  <a:pt x="98878" y="18998"/>
                  <a:pt x="91552" y="16718"/>
                </a:cubicBezTo>
                <a:cubicBezTo>
                  <a:pt x="84865" y="14652"/>
                  <a:pt x="77145" y="14317"/>
                  <a:pt x="72190" y="9424"/>
                </a:cubicBezTo>
                <a:cubicBezTo>
                  <a:pt x="67874" y="5168"/>
                  <a:pt x="66111" y="1"/>
                  <a:pt x="59120" y="62"/>
                </a:cubicBezTo>
                <a:cubicBezTo>
                  <a:pt x="54014" y="153"/>
                  <a:pt x="49758" y="4712"/>
                  <a:pt x="49090" y="9728"/>
                </a:cubicBezTo>
                <a:cubicBezTo>
                  <a:pt x="48573" y="14074"/>
                  <a:pt x="49849" y="18421"/>
                  <a:pt x="49849" y="22798"/>
                </a:cubicBezTo>
                <a:cubicBezTo>
                  <a:pt x="49849" y="33831"/>
                  <a:pt x="41643" y="43102"/>
                  <a:pt x="33223" y="50154"/>
                </a:cubicBezTo>
                <a:cubicBezTo>
                  <a:pt x="24743" y="57266"/>
                  <a:pt x="15168" y="63801"/>
                  <a:pt x="10426" y="73741"/>
                </a:cubicBezTo>
                <a:cubicBezTo>
                  <a:pt x="9879" y="74865"/>
                  <a:pt x="9393" y="75990"/>
                  <a:pt x="8967" y="77175"/>
                </a:cubicBezTo>
                <a:cubicBezTo>
                  <a:pt x="1" y="101401"/>
                  <a:pt x="17296" y="127602"/>
                  <a:pt x="43132" y="127814"/>
                </a:cubicBezTo>
                <a:cubicBezTo>
                  <a:pt x="43436" y="127906"/>
                  <a:pt x="43740" y="127906"/>
                  <a:pt x="44044" y="1279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52" name="Google Shape;152;p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7" name="Google Shape;177;p5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78" name="Google Shape;178;p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2" name="Google Shape;192;p5"/>
          <p:cNvSpPr/>
          <p:nvPr/>
        </p:nvSpPr>
        <p:spPr>
          <a:xfrm>
            <a:off x="4772050" y="2057975"/>
            <a:ext cx="4600481" cy="325226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1"/>
          </p:nvPr>
        </p:nvSpPr>
        <p:spPr>
          <a:xfrm>
            <a:off x="729875" y="1451238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2"/>
          </p:nvPr>
        </p:nvSpPr>
        <p:spPr>
          <a:xfrm>
            <a:off x="729875" y="1782213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3"/>
          </p:nvPr>
        </p:nvSpPr>
        <p:spPr>
          <a:xfrm>
            <a:off x="729875" y="3158583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4"/>
          </p:nvPr>
        </p:nvSpPr>
        <p:spPr>
          <a:xfrm>
            <a:off x="729875" y="3489562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6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01" name="Google Shape;201;p6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6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6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6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6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6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7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44" name="Google Shape;244;p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45" name="Google Shape;245;p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0" name="Google Shape;270;p7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71" name="Google Shape;271;p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5" name="Google Shape;285;p7"/>
          <p:cNvSpPr/>
          <p:nvPr/>
        </p:nvSpPr>
        <p:spPr>
          <a:xfrm rot="1266953">
            <a:off x="7809962" y="3860611"/>
            <a:ext cx="1093403" cy="1194993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441087">
            <a:off x="491225" y="3567990"/>
            <a:ext cx="5240534" cy="2748699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8142725" y="402525"/>
            <a:ext cx="713575" cy="714325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4590900" y="1383000"/>
            <a:ext cx="3486300" cy="2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r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8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92" name="Google Shape;292;p8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93" name="Google Shape;293;p8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8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8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8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8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8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8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8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8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8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8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8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8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8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8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8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8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8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8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8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8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" name="Google Shape;318;p8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19" name="Google Shape;319;p8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8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8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8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8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8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8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8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8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8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8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8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8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3" name="Google Shape;333;p8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7778387" y="3973783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8"/>
          <p:cNvSpPr txBox="1">
            <a:spLocks noGrp="1"/>
          </p:cNvSpPr>
          <p:nvPr>
            <p:ph type="title"/>
          </p:nvPr>
        </p:nvSpPr>
        <p:spPr>
          <a:xfrm>
            <a:off x="3476500" y="1530750"/>
            <a:ext cx="4371600" cy="20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9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39" name="Google Shape;339;p9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9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9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9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9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9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9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9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9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9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9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9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9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9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9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9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4" name="Google Shape;364;p9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65" name="Google Shape;365;p9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9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9" name="Google Shape;379;p9"/>
          <p:cNvSpPr/>
          <p:nvPr/>
        </p:nvSpPr>
        <p:spPr>
          <a:xfrm>
            <a:off x="4209050" y="2071175"/>
            <a:ext cx="5731862" cy="5056501"/>
          </a:xfrm>
          <a:custGeom>
            <a:avLst/>
            <a:gdLst/>
            <a:ahLst/>
            <a:cxnLst/>
            <a:rect l="l" t="t" r="r" b="b"/>
            <a:pathLst>
              <a:path w="130277" h="114927" extrusionOk="0">
                <a:moveTo>
                  <a:pt x="25107" y="105808"/>
                </a:moveTo>
                <a:cubicBezTo>
                  <a:pt x="41521" y="114926"/>
                  <a:pt x="62220" y="110215"/>
                  <a:pt x="73497" y="95169"/>
                </a:cubicBezTo>
                <a:cubicBezTo>
                  <a:pt x="78695" y="88269"/>
                  <a:pt x="83862" y="81309"/>
                  <a:pt x="90519" y="78634"/>
                </a:cubicBezTo>
                <a:cubicBezTo>
                  <a:pt x="99577" y="75047"/>
                  <a:pt x="110428" y="77357"/>
                  <a:pt x="119030" y="72768"/>
                </a:cubicBezTo>
                <a:cubicBezTo>
                  <a:pt x="125747" y="69120"/>
                  <a:pt x="129881" y="61491"/>
                  <a:pt x="130064" y="53801"/>
                </a:cubicBezTo>
                <a:cubicBezTo>
                  <a:pt x="130276" y="46141"/>
                  <a:pt x="126872" y="38633"/>
                  <a:pt x="121644" y="33010"/>
                </a:cubicBezTo>
                <a:cubicBezTo>
                  <a:pt x="116902" y="27934"/>
                  <a:pt x="110367" y="23770"/>
                  <a:pt x="108483" y="17052"/>
                </a:cubicBezTo>
                <a:cubicBezTo>
                  <a:pt x="106841" y="11217"/>
                  <a:pt x="107905" y="5837"/>
                  <a:pt x="101795" y="2463"/>
                </a:cubicBezTo>
                <a:cubicBezTo>
                  <a:pt x="97327" y="1"/>
                  <a:pt x="91339" y="1824"/>
                  <a:pt x="88269" y="5837"/>
                </a:cubicBezTo>
                <a:cubicBezTo>
                  <a:pt x="85655" y="9332"/>
                  <a:pt x="84592" y="13800"/>
                  <a:pt x="82433" y="17539"/>
                </a:cubicBezTo>
                <a:cubicBezTo>
                  <a:pt x="76901" y="27113"/>
                  <a:pt x="65199" y="31065"/>
                  <a:pt x="54348" y="33010"/>
                </a:cubicBezTo>
                <a:cubicBezTo>
                  <a:pt x="43466" y="34955"/>
                  <a:pt x="31885" y="35867"/>
                  <a:pt x="22797" y="42129"/>
                </a:cubicBezTo>
                <a:cubicBezTo>
                  <a:pt x="21794" y="42828"/>
                  <a:pt x="20791" y="43588"/>
                  <a:pt x="19849" y="44378"/>
                </a:cubicBezTo>
                <a:cubicBezTo>
                  <a:pt x="0" y="60944"/>
                  <a:pt x="1976" y="92251"/>
                  <a:pt x="24286" y="105321"/>
                </a:cubicBezTo>
                <a:cubicBezTo>
                  <a:pt x="24560" y="105504"/>
                  <a:pt x="24834" y="105656"/>
                  <a:pt x="25107" y="10580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9"/>
          <p:cNvSpPr txBox="1">
            <a:spLocks noGrp="1"/>
          </p:cNvSpPr>
          <p:nvPr>
            <p:ph type="title"/>
          </p:nvPr>
        </p:nvSpPr>
        <p:spPr>
          <a:xfrm>
            <a:off x="1062125" y="1765602"/>
            <a:ext cx="3512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81" name="Google Shape;381;p9"/>
          <p:cNvSpPr txBox="1">
            <a:spLocks noGrp="1"/>
          </p:cNvSpPr>
          <p:nvPr>
            <p:ph type="title" idx="2"/>
          </p:nvPr>
        </p:nvSpPr>
        <p:spPr>
          <a:xfrm>
            <a:off x="1062125" y="2282377"/>
            <a:ext cx="35124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0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84" name="Google Shape;384;p10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85" name="Google Shape;385;p10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0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0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0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0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0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0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0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0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0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0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0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0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0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0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0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0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0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0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0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0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0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10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0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0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0" name="Google Shape;410;p10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11" name="Google Shape;411;p10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10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0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10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10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0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0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0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0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0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0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0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0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0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5" name="Google Shape;425;p10"/>
          <p:cNvSpPr txBox="1">
            <a:spLocks noGrp="1"/>
          </p:cNvSpPr>
          <p:nvPr>
            <p:ph type="body" idx="1"/>
          </p:nvPr>
        </p:nvSpPr>
        <p:spPr>
          <a:xfrm>
            <a:off x="1094825" y="3050300"/>
            <a:ext cx="4514400" cy="14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"/>
          <p:cNvSpPr txBox="1">
            <a:spLocks noGrp="1"/>
          </p:cNvSpPr>
          <p:nvPr>
            <p:ph type="ctrTitle"/>
          </p:nvPr>
        </p:nvSpPr>
        <p:spPr>
          <a:xfrm>
            <a:off x="3292075" y="1203600"/>
            <a:ext cx="5138700" cy="132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VACCINATION SYSTEM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4" name="Google Shape;484;p15"/>
          <p:cNvCxnSpPr/>
          <p:nvPr/>
        </p:nvCxnSpPr>
        <p:spPr>
          <a:xfrm>
            <a:off x="6863950" y="1059975"/>
            <a:ext cx="1566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15"/>
          <p:cNvSpPr/>
          <p:nvPr/>
        </p:nvSpPr>
        <p:spPr>
          <a:xfrm>
            <a:off x="8314526" y="3992576"/>
            <a:ext cx="2375537" cy="2375537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5"/>
          <p:cNvGrpSpPr/>
          <p:nvPr/>
        </p:nvGrpSpPr>
        <p:grpSpPr>
          <a:xfrm rot="-693271">
            <a:off x="1859874" y="1787040"/>
            <a:ext cx="1314309" cy="2825459"/>
            <a:chOff x="3735850" y="68950"/>
            <a:chExt cx="494100" cy="1062200"/>
          </a:xfrm>
        </p:grpSpPr>
        <p:sp>
          <p:nvSpPr>
            <p:cNvPr id="487" name="Google Shape;487;p15"/>
            <p:cNvSpPr/>
            <p:nvPr/>
          </p:nvSpPr>
          <p:spPr>
            <a:xfrm>
              <a:off x="3735875" y="71600"/>
              <a:ext cx="494075" cy="1056925"/>
            </a:xfrm>
            <a:custGeom>
              <a:avLst/>
              <a:gdLst/>
              <a:ahLst/>
              <a:cxnLst/>
              <a:rect l="l" t="t" r="r" b="b"/>
              <a:pathLst>
                <a:path w="19763" h="42277" extrusionOk="0">
                  <a:moveTo>
                    <a:pt x="5377" y="0"/>
                  </a:moveTo>
                  <a:cubicBezTo>
                    <a:pt x="4620" y="0"/>
                    <a:pt x="4011" y="588"/>
                    <a:pt x="4011" y="1365"/>
                  </a:cubicBezTo>
                  <a:lnTo>
                    <a:pt x="4011" y="4872"/>
                  </a:lnTo>
                  <a:cubicBezTo>
                    <a:pt x="4011" y="5587"/>
                    <a:pt x="4536" y="6133"/>
                    <a:pt x="5229" y="6217"/>
                  </a:cubicBezTo>
                  <a:cubicBezTo>
                    <a:pt x="5271" y="7057"/>
                    <a:pt x="5293" y="8422"/>
                    <a:pt x="5061" y="9451"/>
                  </a:cubicBezTo>
                  <a:cubicBezTo>
                    <a:pt x="5040" y="9577"/>
                    <a:pt x="4977" y="9724"/>
                    <a:pt x="4956" y="9829"/>
                  </a:cubicBezTo>
                  <a:cubicBezTo>
                    <a:pt x="4872" y="10039"/>
                    <a:pt x="4809" y="10207"/>
                    <a:pt x="4704" y="10354"/>
                  </a:cubicBezTo>
                  <a:cubicBezTo>
                    <a:pt x="3822" y="11551"/>
                    <a:pt x="147" y="15352"/>
                    <a:pt x="84" y="18503"/>
                  </a:cubicBezTo>
                  <a:cubicBezTo>
                    <a:pt x="0" y="21065"/>
                    <a:pt x="42" y="34128"/>
                    <a:pt x="84" y="38664"/>
                  </a:cubicBezTo>
                  <a:cubicBezTo>
                    <a:pt x="21" y="39483"/>
                    <a:pt x="21" y="40029"/>
                    <a:pt x="21" y="40176"/>
                  </a:cubicBezTo>
                  <a:lnTo>
                    <a:pt x="21" y="40239"/>
                  </a:lnTo>
                  <a:lnTo>
                    <a:pt x="21" y="40344"/>
                  </a:lnTo>
                  <a:lnTo>
                    <a:pt x="21" y="40365"/>
                  </a:lnTo>
                  <a:cubicBezTo>
                    <a:pt x="21" y="40386"/>
                    <a:pt x="63" y="40428"/>
                    <a:pt x="63" y="40449"/>
                  </a:cubicBezTo>
                  <a:cubicBezTo>
                    <a:pt x="63" y="40449"/>
                    <a:pt x="63" y="40470"/>
                    <a:pt x="84" y="40470"/>
                  </a:cubicBezTo>
                  <a:cubicBezTo>
                    <a:pt x="84" y="40491"/>
                    <a:pt x="105" y="40533"/>
                    <a:pt x="105" y="40554"/>
                  </a:cubicBezTo>
                  <a:lnTo>
                    <a:pt x="126" y="40575"/>
                  </a:lnTo>
                  <a:cubicBezTo>
                    <a:pt x="147" y="40596"/>
                    <a:pt x="147" y="40638"/>
                    <a:pt x="189" y="40659"/>
                  </a:cubicBezTo>
                  <a:lnTo>
                    <a:pt x="210" y="40680"/>
                  </a:lnTo>
                  <a:lnTo>
                    <a:pt x="315" y="40785"/>
                  </a:lnTo>
                  <a:cubicBezTo>
                    <a:pt x="315" y="40785"/>
                    <a:pt x="336" y="40785"/>
                    <a:pt x="336" y="40806"/>
                  </a:cubicBezTo>
                  <a:cubicBezTo>
                    <a:pt x="357" y="40848"/>
                    <a:pt x="399" y="40869"/>
                    <a:pt x="441" y="40890"/>
                  </a:cubicBezTo>
                  <a:cubicBezTo>
                    <a:pt x="462" y="40890"/>
                    <a:pt x="462" y="40911"/>
                    <a:pt x="504" y="40911"/>
                  </a:cubicBezTo>
                  <a:cubicBezTo>
                    <a:pt x="525" y="40953"/>
                    <a:pt x="546" y="40974"/>
                    <a:pt x="609" y="40974"/>
                  </a:cubicBezTo>
                  <a:cubicBezTo>
                    <a:pt x="630" y="40974"/>
                    <a:pt x="630" y="40995"/>
                    <a:pt x="651" y="40995"/>
                  </a:cubicBezTo>
                  <a:cubicBezTo>
                    <a:pt x="672" y="41016"/>
                    <a:pt x="735" y="41016"/>
                    <a:pt x="756" y="41058"/>
                  </a:cubicBezTo>
                  <a:cubicBezTo>
                    <a:pt x="777" y="41058"/>
                    <a:pt x="819" y="41079"/>
                    <a:pt x="819" y="41079"/>
                  </a:cubicBezTo>
                  <a:cubicBezTo>
                    <a:pt x="861" y="41100"/>
                    <a:pt x="903" y="41121"/>
                    <a:pt x="945" y="41121"/>
                  </a:cubicBezTo>
                  <a:cubicBezTo>
                    <a:pt x="966" y="41121"/>
                    <a:pt x="966" y="41142"/>
                    <a:pt x="1008" y="41142"/>
                  </a:cubicBezTo>
                  <a:cubicBezTo>
                    <a:pt x="1050" y="41184"/>
                    <a:pt x="1134" y="41205"/>
                    <a:pt x="1218" y="41226"/>
                  </a:cubicBezTo>
                  <a:cubicBezTo>
                    <a:pt x="1239" y="41226"/>
                    <a:pt x="1239" y="41247"/>
                    <a:pt x="1260" y="41247"/>
                  </a:cubicBezTo>
                  <a:cubicBezTo>
                    <a:pt x="1323" y="41290"/>
                    <a:pt x="1365" y="41311"/>
                    <a:pt x="1428" y="41311"/>
                  </a:cubicBezTo>
                  <a:cubicBezTo>
                    <a:pt x="1449" y="41311"/>
                    <a:pt x="1470" y="41332"/>
                    <a:pt x="1491" y="41332"/>
                  </a:cubicBezTo>
                  <a:cubicBezTo>
                    <a:pt x="1554" y="41353"/>
                    <a:pt x="1596" y="41353"/>
                    <a:pt x="1659" y="41395"/>
                  </a:cubicBezTo>
                  <a:cubicBezTo>
                    <a:pt x="1680" y="41395"/>
                    <a:pt x="1701" y="41416"/>
                    <a:pt x="1764" y="41416"/>
                  </a:cubicBezTo>
                  <a:cubicBezTo>
                    <a:pt x="1806" y="41437"/>
                    <a:pt x="1869" y="41437"/>
                    <a:pt x="1911" y="41458"/>
                  </a:cubicBezTo>
                  <a:cubicBezTo>
                    <a:pt x="1932" y="41458"/>
                    <a:pt x="1974" y="41500"/>
                    <a:pt x="2016" y="41500"/>
                  </a:cubicBezTo>
                  <a:cubicBezTo>
                    <a:pt x="2079" y="41521"/>
                    <a:pt x="2163" y="41521"/>
                    <a:pt x="2205" y="41542"/>
                  </a:cubicBezTo>
                  <a:cubicBezTo>
                    <a:pt x="2226" y="41542"/>
                    <a:pt x="2268" y="41563"/>
                    <a:pt x="2289" y="41563"/>
                  </a:cubicBezTo>
                  <a:cubicBezTo>
                    <a:pt x="2352" y="41605"/>
                    <a:pt x="2478" y="41626"/>
                    <a:pt x="2562" y="41647"/>
                  </a:cubicBezTo>
                  <a:cubicBezTo>
                    <a:pt x="2604" y="41647"/>
                    <a:pt x="2646" y="41668"/>
                    <a:pt x="2688" y="41668"/>
                  </a:cubicBezTo>
                  <a:cubicBezTo>
                    <a:pt x="2730" y="41710"/>
                    <a:pt x="2814" y="41710"/>
                    <a:pt x="2856" y="41731"/>
                  </a:cubicBezTo>
                  <a:cubicBezTo>
                    <a:pt x="2919" y="41731"/>
                    <a:pt x="2940" y="41752"/>
                    <a:pt x="3003" y="41752"/>
                  </a:cubicBezTo>
                  <a:cubicBezTo>
                    <a:pt x="3045" y="41752"/>
                    <a:pt x="3108" y="41773"/>
                    <a:pt x="3171" y="41773"/>
                  </a:cubicBezTo>
                  <a:cubicBezTo>
                    <a:pt x="3234" y="41773"/>
                    <a:pt x="3276" y="41815"/>
                    <a:pt x="3339" y="41815"/>
                  </a:cubicBezTo>
                  <a:cubicBezTo>
                    <a:pt x="3381" y="41815"/>
                    <a:pt x="3444" y="41836"/>
                    <a:pt x="3486" y="41836"/>
                  </a:cubicBezTo>
                  <a:cubicBezTo>
                    <a:pt x="3549" y="41836"/>
                    <a:pt x="3591" y="41857"/>
                    <a:pt x="3654" y="41857"/>
                  </a:cubicBezTo>
                  <a:cubicBezTo>
                    <a:pt x="3696" y="41857"/>
                    <a:pt x="3759" y="41878"/>
                    <a:pt x="3801" y="41878"/>
                  </a:cubicBezTo>
                  <a:lnTo>
                    <a:pt x="4284" y="41962"/>
                  </a:lnTo>
                  <a:lnTo>
                    <a:pt x="4305" y="41962"/>
                  </a:lnTo>
                  <a:cubicBezTo>
                    <a:pt x="4389" y="41962"/>
                    <a:pt x="4494" y="41983"/>
                    <a:pt x="4557" y="41983"/>
                  </a:cubicBezTo>
                  <a:lnTo>
                    <a:pt x="4641" y="41983"/>
                  </a:lnTo>
                  <a:cubicBezTo>
                    <a:pt x="4725" y="41983"/>
                    <a:pt x="4830" y="42025"/>
                    <a:pt x="4935" y="42025"/>
                  </a:cubicBezTo>
                  <a:lnTo>
                    <a:pt x="5019" y="42025"/>
                  </a:lnTo>
                  <a:cubicBezTo>
                    <a:pt x="5124" y="42025"/>
                    <a:pt x="5229" y="42046"/>
                    <a:pt x="5335" y="42046"/>
                  </a:cubicBezTo>
                  <a:lnTo>
                    <a:pt x="5356" y="42046"/>
                  </a:lnTo>
                  <a:cubicBezTo>
                    <a:pt x="6112" y="42130"/>
                    <a:pt x="6952" y="42193"/>
                    <a:pt x="7813" y="42256"/>
                  </a:cubicBezTo>
                  <a:lnTo>
                    <a:pt x="7855" y="42256"/>
                  </a:lnTo>
                  <a:cubicBezTo>
                    <a:pt x="8023" y="42256"/>
                    <a:pt x="8233" y="42277"/>
                    <a:pt x="8443" y="42277"/>
                  </a:cubicBezTo>
                  <a:lnTo>
                    <a:pt x="9871" y="42277"/>
                  </a:lnTo>
                  <a:cubicBezTo>
                    <a:pt x="15310" y="42277"/>
                    <a:pt x="19679" y="41290"/>
                    <a:pt x="19679" y="40071"/>
                  </a:cubicBezTo>
                  <a:cubicBezTo>
                    <a:pt x="19679" y="40071"/>
                    <a:pt x="19763" y="21464"/>
                    <a:pt x="19679" y="18335"/>
                  </a:cubicBezTo>
                  <a:cubicBezTo>
                    <a:pt x="19679" y="18230"/>
                    <a:pt x="19679" y="18125"/>
                    <a:pt x="19658" y="18020"/>
                  </a:cubicBezTo>
                  <a:lnTo>
                    <a:pt x="19658" y="17936"/>
                  </a:lnTo>
                  <a:cubicBezTo>
                    <a:pt x="19658" y="17873"/>
                    <a:pt x="19637" y="17789"/>
                    <a:pt x="19637" y="17705"/>
                  </a:cubicBezTo>
                  <a:cubicBezTo>
                    <a:pt x="19637" y="17684"/>
                    <a:pt x="19616" y="17621"/>
                    <a:pt x="19616" y="17600"/>
                  </a:cubicBezTo>
                  <a:cubicBezTo>
                    <a:pt x="19616" y="17516"/>
                    <a:pt x="19595" y="17474"/>
                    <a:pt x="19553" y="17390"/>
                  </a:cubicBezTo>
                  <a:cubicBezTo>
                    <a:pt x="19553" y="17348"/>
                    <a:pt x="19532" y="17306"/>
                    <a:pt x="19532" y="17263"/>
                  </a:cubicBezTo>
                  <a:cubicBezTo>
                    <a:pt x="19511" y="17200"/>
                    <a:pt x="19511" y="17137"/>
                    <a:pt x="19490" y="17074"/>
                  </a:cubicBezTo>
                  <a:cubicBezTo>
                    <a:pt x="19490" y="17032"/>
                    <a:pt x="19448" y="16990"/>
                    <a:pt x="19448" y="16948"/>
                  </a:cubicBezTo>
                  <a:cubicBezTo>
                    <a:pt x="19427" y="16885"/>
                    <a:pt x="19427" y="16822"/>
                    <a:pt x="19406" y="16759"/>
                  </a:cubicBezTo>
                  <a:cubicBezTo>
                    <a:pt x="19385" y="16717"/>
                    <a:pt x="19385" y="16654"/>
                    <a:pt x="19343" y="16633"/>
                  </a:cubicBezTo>
                  <a:cubicBezTo>
                    <a:pt x="19322" y="16570"/>
                    <a:pt x="19301" y="16507"/>
                    <a:pt x="19301" y="16444"/>
                  </a:cubicBezTo>
                  <a:cubicBezTo>
                    <a:pt x="19280" y="16402"/>
                    <a:pt x="19280" y="16339"/>
                    <a:pt x="19238" y="16297"/>
                  </a:cubicBezTo>
                  <a:cubicBezTo>
                    <a:pt x="19217" y="16234"/>
                    <a:pt x="19196" y="16192"/>
                    <a:pt x="19175" y="16108"/>
                  </a:cubicBezTo>
                  <a:cubicBezTo>
                    <a:pt x="19133" y="16045"/>
                    <a:pt x="19112" y="16003"/>
                    <a:pt x="19112" y="15940"/>
                  </a:cubicBezTo>
                  <a:lnTo>
                    <a:pt x="19028" y="15793"/>
                  </a:lnTo>
                  <a:lnTo>
                    <a:pt x="18965" y="15625"/>
                  </a:lnTo>
                  <a:lnTo>
                    <a:pt x="18881" y="15478"/>
                  </a:lnTo>
                  <a:lnTo>
                    <a:pt x="18797" y="15310"/>
                  </a:lnTo>
                  <a:cubicBezTo>
                    <a:pt x="18776" y="15268"/>
                    <a:pt x="18755" y="15247"/>
                    <a:pt x="18713" y="15184"/>
                  </a:cubicBezTo>
                  <a:cubicBezTo>
                    <a:pt x="18692" y="15142"/>
                    <a:pt x="18671" y="15058"/>
                    <a:pt x="18608" y="14995"/>
                  </a:cubicBezTo>
                  <a:cubicBezTo>
                    <a:pt x="18587" y="14974"/>
                    <a:pt x="18566" y="14932"/>
                    <a:pt x="18566" y="14890"/>
                  </a:cubicBezTo>
                  <a:cubicBezTo>
                    <a:pt x="18440" y="14659"/>
                    <a:pt x="18272" y="14407"/>
                    <a:pt x="18125" y="14155"/>
                  </a:cubicBezTo>
                  <a:cubicBezTo>
                    <a:pt x="18125" y="14134"/>
                    <a:pt x="18083" y="14113"/>
                    <a:pt x="18083" y="14113"/>
                  </a:cubicBezTo>
                  <a:cubicBezTo>
                    <a:pt x="18041" y="14050"/>
                    <a:pt x="18020" y="13987"/>
                    <a:pt x="17957" y="13924"/>
                  </a:cubicBezTo>
                  <a:cubicBezTo>
                    <a:pt x="17936" y="13903"/>
                    <a:pt x="17915" y="13840"/>
                    <a:pt x="17873" y="13819"/>
                  </a:cubicBezTo>
                  <a:cubicBezTo>
                    <a:pt x="17852" y="13777"/>
                    <a:pt x="17810" y="13714"/>
                    <a:pt x="17768" y="13672"/>
                  </a:cubicBezTo>
                  <a:cubicBezTo>
                    <a:pt x="17747" y="13609"/>
                    <a:pt x="17726" y="13567"/>
                    <a:pt x="17663" y="13525"/>
                  </a:cubicBezTo>
                  <a:cubicBezTo>
                    <a:pt x="17642" y="13483"/>
                    <a:pt x="17621" y="13462"/>
                    <a:pt x="17558" y="13399"/>
                  </a:cubicBezTo>
                  <a:cubicBezTo>
                    <a:pt x="17516" y="13357"/>
                    <a:pt x="17474" y="13294"/>
                    <a:pt x="17432" y="13252"/>
                  </a:cubicBezTo>
                  <a:lnTo>
                    <a:pt x="17411" y="13210"/>
                  </a:lnTo>
                  <a:lnTo>
                    <a:pt x="17390" y="13189"/>
                  </a:lnTo>
                  <a:cubicBezTo>
                    <a:pt x="17285" y="13063"/>
                    <a:pt x="17179" y="12895"/>
                    <a:pt x="17074" y="12769"/>
                  </a:cubicBezTo>
                  <a:cubicBezTo>
                    <a:pt x="17032" y="12748"/>
                    <a:pt x="17011" y="12685"/>
                    <a:pt x="16990" y="12664"/>
                  </a:cubicBezTo>
                  <a:cubicBezTo>
                    <a:pt x="16906" y="12559"/>
                    <a:pt x="16822" y="12475"/>
                    <a:pt x="16780" y="12370"/>
                  </a:cubicBezTo>
                  <a:cubicBezTo>
                    <a:pt x="16696" y="12307"/>
                    <a:pt x="16654" y="12202"/>
                    <a:pt x="16570" y="12118"/>
                  </a:cubicBezTo>
                  <a:cubicBezTo>
                    <a:pt x="16528" y="12055"/>
                    <a:pt x="16507" y="12034"/>
                    <a:pt x="16465" y="11992"/>
                  </a:cubicBezTo>
                  <a:cubicBezTo>
                    <a:pt x="15856" y="11215"/>
                    <a:pt x="15331" y="10627"/>
                    <a:pt x="15058" y="10249"/>
                  </a:cubicBezTo>
                  <a:cubicBezTo>
                    <a:pt x="14428" y="9409"/>
                    <a:pt x="14470" y="7267"/>
                    <a:pt x="14533" y="6112"/>
                  </a:cubicBezTo>
                  <a:cubicBezTo>
                    <a:pt x="15226" y="6028"/>
                    <a:pt x="15751" y="5440"/>
                    <a:pt x="15751" y="4767"/>
                  </a:cubicBezTo>
                  <a:lnTo>
                    <a:pt x="15751" y="1365"/>
                  </a:lnTo>
                  <a:cubicBezTo>
                    <a:pt x="15751" y="588"/>
                    <a:pt x="15142" y="0"/>
                    <a:pt x="14386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rgbClr val="1D0D8D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15"/>
            <p:cNvGrpSpPr/>
            <p:nvPr/>
          </p:nvGrpSpPr>
          <p:grpSpPr>
            <a:xfrm>
              <a:off x="3735850" y="68950"/>
              <a:ext cx="494100" cy="1062200"/>
              <a:chOff x="4510925" y="1777975"/>
              <a:chExt cx="494100" cy="1062200"/>
            </a:xfrm>
          </p:grpSpPr>
          <p:sp>
            <p:nvSpPr>
              <p:cNvPr id="489" name="Google Shape;489;p15"/>
              <p:cNvSpPr/>
              <p:nvPr/>
            </p:nvSpPr>
            <p:spPr>
              <a:xfrm>
                <a:off x="4510925" y="1915025"/>
                <a:ext cx="494100" cy="925150"/>
              </a:xfrm>
              <a:custGeom>
                <a:avLst/>
                <a:gdLst/>
                <a:ahLst/>
                <a:cxnLst/>
                <a:rect l="l" t="t" r="r" b="b"/>
                <a:pathLst>
                  <a:path w="19764" h="37006" extrusionOk="0">
                    <a:moveTo>
                      <a:pt x="5104" y="0"/>
                    </a:moveTo>
                    <a:cubicBezTo>
                      <a:pt x="5104" y="0"/>
                      <a:pt x="5398" y="2416"/>
                      <a:pt x="5041" y="3991"/>
                    </a:cubicBezTo>
                    <a:cubicBezTo>
                      <a:pt x="4999" y="4117"/>
                      <a:pt x="4978" y="4264"/>
                      <a:pt x="4936" y="4390"/>
                    </a:cubicBezTo>
                    <a:cubicBezTo>
                      <a:pt x="4852" y="4600"/>
                      <a:pt x="4768" y="4789"/>
                      <a:pt x="4663" y="4915"/>
                    </a:cubicBezTo>
                    <a:cubicBezTo>
                      <a:pt x="3781" y="6091"/>
                      <a:pt x="105" y="9892"/>
                      <a:pt x="42" y="13042"/>
                    </a:cubicBezTo>
                    <a:cubicBezTo>
                      <a:pt x="0" y="15626"/>
                      <a:pt x="21" y="28668"/>
                      <a:pt x="42" y="33225"/>
                    </a:cubicBezTo>
                    <a:lnTo>
                      <a:pt x="42" y="34737"/>
                    </a:lnTo>
                    <a:lnTo>
                      <a:pt x="42" y="34800"/>
                    </a:lnTo>
                    <a:cubicBezTo>
                      <a:pt x="42" y="35997"/>
                      <a:pt x="4453" y="37005"/>
                      <a:pt x="9871" y="37005"/>
                    </a:cubicBezTo>
                    <a:cubicBezTo>
                      <a:pt x="15290" y="37005"/>
                      <a:pt x="19679" y="35997"/>
                      <a:pt x="19679" y="34800"/>
                    </a:cubicBezTo>
                    <a:cubicBezTo>
                      <a:pt x="19679" y="34800"/>
                      <a:pt x="19763" y="16172"/>
                      <a:pt x="19658" y="13084"/>
                    </a:cubicBezTo>
                    <a:cubicBezTo>
                      <a:pt x="19574" y="9934"/>
                      <a:pt x="15899" y="6112"/>
                      <a:pt x="15038" y="4936"/>
                    </a:cubicBezTo>
                    <a:cubicBezTo>
                      <a:pt x="14135" y="3739"/>
                      <a:pt x="14555" y="0"/>
                      <a:pt x="145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4584950" y="2245275"/>
                <a:ext cx="33447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3379" h="17138" extrusionOk="0">
                    <a:moveTo>
                      <a:pt x="1093" y="0"/>
                    </a:moveTo>
                    <a:cubicBezTo>
                      <a:pt x="505" y="0"/>
                      <a:pt x="1" y="505"/>
                      <a:pt x="1" y="1114"/>
                    </a:cubicBezTo>
                    <a:lnTo>
                      <a:pt x="1" y="16046"/>
                    </a:lnTo>
                    <a:cubicBezTo>
                      <a:pt x="1" y="16655"/>
                      <a:pt x="505" y="17138"/>
                      <a:pt x="1093" y="17138"/>
                    </a:cubicBezTo>
                    <a:lnTo>
                      <a:pt x="12287" y="17138"/>
                    </a:lnTo>
                    <a:cubicBezTo>
                      <a:pt x="12917" y="17138"/>
                      <a:pt x="13379" y="16655"/>
                      <a:pt x="13379" y="16046"/>
                    </a:cubicBezTo>
                    <a:lnTo>
                      <a:pt x="13379" y="1114"/>
                    </a:lnTo>
                    <a:cubicBezTo>
                      <a:pt x="13379" y="505"/>
                      <a:pt x="12896" y="0"/>
                      <a:pt x="12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4651100" y="2358150"/>
                <a:ext cx="202175" cy="20217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087" extrusionOk="0">
                    <a:moveTo>
                      <a:pt x="2962" y="1"/>
                    </a:moveTo>
                    <a:lnTo>
                      <a:pt x="2962" y="2962"/>
                    </a:lnTo>
                    <a:lnTo>
                      <a:pt x="1" y="2962"/>
                    </a:lnTo>
                    <a:lnTo>
                      <a:pt x="1" y="5146"/>
                    </a:lnTo>
                    <a:lnTo>
                      <a:pt x="2962" y="5146"/>
                    </a:lnTo>
                    <a:lnTo>
                      <a:pt x="2962" y="8087"/>
                    </a:lnTo>
                    <a:lnTo>
                      <a:pt x="5146" y="8087"/>
                    </a:lnTo>
                    <a:lnTo>
                      <a:pt x="5146" y="5146"/>
                    </a:lnTo>
                    <a:lnTo>
                      <a:pt x="8087" y="5146"/>
                    </a:lnTo>
                    <a:lnTo>
                      <a:pt x="8087" y="2962"/>
                    </a:lnTo>
                    <a:lnTo>
                      <a:pt x="5146" y="2962"/>
                    </a:lnTo>
                    <a:lnTo>
                      <a:pt x="51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4634300" y="2014775"/>
                <a:ext cx="1428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695" extrusionOk="0">
                    <a:moveTo>
                      <a:pt x="106" y="1"/>
                    </a:moveTo>
                    <a:cubicBezTo>
                      <a:pt x="64" y="148"/>
                      <a:pt x="43" y="274"/>
                      <a:pt x="1" y="400"/>
                    </a:cubicBezTo>
                    <a:cubicBezTo>
                      <a:pt x="1024" y="622"/>
                      <a:pt x="2013" y="695"/>
                      <a:pt x="2872" y="695"/>
                    </a:cubicBezTo>
                    <a:cubicBezTo>
                      <a:pt x="4535" y="695"/>
                      <a:pt x="5713" y="421"/>
                      <a:pt x="5713" y="421"/>
                    </a:cubicBezTo>
                    <a:lnTo>
                      <a:pt x="5713" y="421"/>
                    </a:lnTo>
                    <a:cubicBezTo>
                      <a:pt x="5390" y="428"/>
                      <a:pt x="5082" y="431"/>
                      <a:pt x="4786" y="431"/>
                    </a:cubicBezTo>
                    <a:cubicBezTo>
                      <a:pt x="2472" y="431"/>
                      <a:pt x="1000" y="224"/>
                      <a:pt x="1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4611200" y="1777975"/>
                <a:ext cx="293525" cy="156500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6260" extrusionOk="0">
                    <a:moveTo>
                      <a:pt x="1366" y="1"/>
                    </a:moveTo>
                    <a:cubicBezTo>
                      <a:pt x="589" y="1"/>
                      <a:pt x="1" y="610"/>
                      <a:pt x="1" y="1366"/>
                    </a:cubicBezTo>
                    <a:lnTo>
                      <a:pt x="1" y="4894"/>
                    </a:lnTo>
                    <a:cubicBezTo>
                      <a:pt x="1" y="5650"/>
                      <a:pt x="610" y="6259"/>
                      <a:pt x="1366" y="6259"/>
                    </a:cubicBezTo>
                    <a:lnTo>
                      <a:pt x="10376" y="6259"/>
                    </a:lnTo>
                    <a:cubicBezTo>
                      <a:pt x="11132" y="6259"/>
                      <a:pt x="11741" y="5650"/>
                      <a:pt x="11741" y="4894"/>
                    </a:cubicBezTo>
                    <a:lnTo>
                      <a:pt x="11741" y="1366"/>
                    </a:lnTo>
                    <a:cubicBezTo>
                      <a:pt x="11741" y="631"/>
                      <a:pt x="11132" y="1"/>
                      <a:pt x="10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4" name="Google Shape;494;p15"/>
          <p:cNvGrpSpPr/>
          <p:nvPr/>
        </p:nvGrpSpPr>
        <p:grpSpPr>
          <a:xfrm rot="2548262" flipH="1">
            <a:off x="1406108" y="911081"/>
            <a:ext cx="356330" cy="772838"/>
            <a:chOff x="7139725" y="911275"/>
            <a:chExt cx="356339" cy="772858"/>
          </a:xfrm>
        </p:grpSpPr>
        <p:sp>
          <p:nvSpPr>
            <p:cNvPr id="495" name="Google Shape;495;p15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5"/>
          <p:cNvGrpSpPr/>
          <p:nvPr/>
        </p:nvGrpSpPr>
        <p:grpSpPr>
          <a:xfrm flipH="1">
            <a:off x="648025" y="1847115"/>
            <a:ext cx="766496" cy="950175"/>
            <a:chOff x="7510728" y="1301978"/>
            <a:chExt cx="766496" cy="950175"/>
          </a:xfrm>
        </p:grpSpPr>
        <p:sp>
          <p:nvSpPr>
            <p:cNvPr id="499" name="Google Shape;499;p15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72255B-77C1-2D26-43D5-918017C68FE0}"/>
              </a:ext>
            </a:extLst>
          </p:cNvPr>
          <p:cNvSpPr txBox="1"/>
          <p:nvPr/>
        </p:nvSpPr>
        <p:spPr>
          <a:xfrm>
            <a:off x="6156670" y="2777560"/>
            <a:ext cx="37781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Ashwin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Balaji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Deepadharsan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Dhanush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CAB63-39F0-E221-7E6B-65FA3F39A28A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E8AB-FC6F-9CC7-DE7A-0EEEAAFC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57352"/>
            <a:ext cx="7717500" cy="7041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 Shots (Home Page)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9681A-268C-C8AD-92AE-EA4EDE9C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4" y="1012435"/>
            <a:ext cx="7773661" cy="3391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3E7BC-76F7-851D-DCEB-714826ABA6DE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000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E8AB-FC6F-9CC7-DE7A-0EEEAAFC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57352"/>
            <a:ext cx="7717500" cy="7041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 Shots (Mail)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C1580-8E0F-7FE1-4FF8-D93CFAA3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345368"/>
            <a:ext cx="7794171" cy="2695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F9B52D-63E1-CC83-76AA-BF9126BB2DFC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55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872;p29">
            <a:extLst>
              <a:ext uri="{FF2B5EF4-FFF2-40B4-BE49-F238E27FC236}">
                <a16:creationId xmlns:a16="http://schemas.microsoft.com/office/drawing/2014/main" id="{EC01D3EC-5E6D-0578-A5F3-EAD5AF81D716}"/>
              </a:ext>
            </a:extLst>
          </p:cNvPr>
          <p:cNvSpPr/>
          <p:nvPr/>
        </p:nvSpPr>
        <p:spPr>
          <a:xfrm>
            <a:off x="863005" y="1262047"/>
            <a:ext cx="7717500" cy="3451500"/>
          </a:xfrm>
          <a:prstGeom prst="roundRect">
            <a:avLst>
              <a:gd name="adj" fmla="val 1185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DAC0C75D-8AEA-E683-922B-3CFC4A598D0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77029" y="640573"/>
            <a:ext cx="3857700" cy="342300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A5774F-541E-A83A-8B94-9E7EC959359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056066" y="1360528"/>
            <a:ext cx="5769207" cy="3067094"/>
          </a:xfrm>
        </p:spPr>
        <p:txBody>
          <a:bodyPr/>
          <a:lstStyle/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Blockchain-Powered Secure Storage</a:t>
            </a:r>
          </a:p>
          <a:p>
            <a:pPr marL="13970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Various Vaccination Systems</a:t>
            </a:r>
          </a:p>
          <a:p>
            <a:pPr marL="13970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Encryption of Patient Details</a:t>
            </a:r>
          </a:p>
          <a:p>
            <a:pPr marL="13970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Voice-Based Access for Accessibility</a:t>
            </a:r>
          </a:p>
          <a:p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 Analytics for Enhancements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8D8ED-53CB-7D89-F7B2-00B91162751A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2968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997F-83DB-DC22-CFEE-F84E5F2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D861A-3A3F-F561-97FD-2567B138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648" y="-453656"/>
            <a:ext cx="10177327" cy="5724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EE4B4-692E-11E2-9C0D-582DFB733C4C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06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/>
          <p:nvPr/>
        </p:nvSpPr>
        <p:spPr>
          <a:xfrm>
            <a:off x="713225" y="1254750"/>
            <a:ext cx="7717500" cy="2804700"/>
          </a:xfrm>
          <a:prstGeom prst="roundRect">
            <a:avLst>
              <a:gd name="adj" fmla="val 10161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0" name="Google Shape;510;p16"/>
          <p:cNvGrpSpPr/>
          <p:nvPr/>
        </p:nvGrpSpPr>
        <p:grpSpPr>
          <a:xfrm rot="2548262" flipH="1">
            <a:off x="6543533" y="4148119"/>
            <a:ext cx="356330" cy="772838"/>
            <a:chOff x="7139725" y="911275"/>
            <a:chExt cx="356339" cy="772858"/>
          </a:xfrm>
        </p:grpSpPr>
        <p:sp>
          <p:nvSpPr>
            <p:cNvPr id="511" name="Google Shape;511;p16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6"/>
          <p:cNvGrpSpPr/>
          <p:nvPr/>
        </p:nvGrpSpPr>
        <p:grpSpPr>
          <a:xfrm flipH="1">
            <a:off x="7310875" y="3612978"/>
            <a:ext cx="766496" cy="950175"/>
            <a:chOff x="7510728" y="1301978"/>
            <a:chExt cx="766496" cy="950175"/>
          </a:xfrm>
        </p:grpSpPr>
        <p:sp>
          <p:nvSpPr>
            <p:cNvPr id="515" name="Google Shape;515;p16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6"/>
          <p:cNvSpPr txBox="1">
            <a:spLocks noGrp="1"/>
          </p:cNvSpPr>
          <p:nvPr>
            <p:ph type="body" idx="1"/>
          </p:nvPr>
        </p:nvSpPr>
        <p:spPr>
          <a:xfrm>
            <a:off x="969566" y="1285953"/>
            <a:ext cx="7010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aims to assist people in getting vaccinated during the pandemic without risking exposure to the disease.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allows a maximum of 10 members to access a specific center at day, eliminating the need for individual presence.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sends email notifications for booking vaccinations and informs about any changes in vaccination center due to emergencies.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it ensures eligibility for the second vaccination and maintains a history of previous vaccinations for users.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1" name="Google Shape;521;p16"/>
          <p:cNvGrpSpPr/>
          <p:nvPr/>
        </p:nvGrpSpPr>
        <p:grpSpPr>
          <a:xfrm rot="-2392560" flipH="1">
            <a:off x="927471" y="3928343"/>
            <a:ext cx="356323" cy="772824"/>
            <a:chOff x="7139725" y="911275"/>
            <a:chExt cx="356339" cy="772858"/>
          </a:xfrm>
        </p:grpSpPr>
        <p:sp>
          <p:nvSpPr>
            <p:cNvPr id="522" name="Google Shape;522;p16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F14440-423A-D619-F569-914545173C35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98FD6A-70A6-5A87-C19D-4F9E3DB9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135" y="1382233"/>
            <a:ext cx="7184240" cy="2345667"/>
          </a:xfrm>
        </p:spPr>
        <p:txBody>
          <a:bodyPr/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allows individuals to download vaccination e-certificates but lacks features such as booking appointments or checking vaccine availability.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9700" indent="0">
              <a:buNone/>
            </a:pPr>
            <a:endParaRPr lang="en-GB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only provides information about vaccination center locations and does not indicate second dosage eligibility even if it's available</a:t>
            </a:r>
          </a:p>
          <a:p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website:- 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https://selfregistration.cowin.gov.in/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84E84-8133-1A12-E0C0-C0B6BE35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F709B-A0F8-84EA-858C-33B37957CFE6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98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C3D2FC-5F6D-4482-78EB-8F950DA0E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874" y="1397704"/>
            <a:ext cx="4049390" cy="395834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 Lack of Availability Checking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C9EE3-8DE4-1B97-828A-D9915B1FA4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29875" y="1782213"/>
            <a:ext cx="3857700" cy="89043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website only displays available vaccination centers, but it doesn't show whether appointments are available at these centers.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0B7425E-C499-77F5-D7B2-9D490AB4531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Absence of Real-Time Updates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DE4857-C627-4F60-953D-52D329F2DDC8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There's no system in place to provide real-time updates. Users won't receive notifications if there are sudden changes or emergencies at nearby vaccination centers.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90954-4637-D5D5-A49A-D95BC6DC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16D79BE-F876-3CD1-5432-A91B4F49599E}"/>
              </a:ext>
            </a:extLst>
          </p:cNvPr>
          <p:cNvSpPr txBox="1">
            <a:spLocks/>
          </p:cNvSpPr>
          <p:nvPr/>
        </p:nvSpPr>
        <p:spPr>
          <a:xfrm>
            <a:off x="4837510" y="1399424"/>
            <a:ext cx="4049390" cy="39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N" b="1" i="0" dirty="0">
                <a:effectLst/>
                <a:latin typeface="Söhne"/>
              </a:rPr>
              <a:t>Lack of Booking Functionality</a:t>
            </a:r>
            <a:endParaRPr lang="en-IN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F740F8F-AB78-E046-1800-BEA1E7AA24A5}"/>
              </a:ext>
            </a:extLst>
          </p:cNvPr>
          <p:cNvSpPr txBox="1">
            <a:spLocks/>
          </p:cNvSpPr>
          <p:nvPr/>
        </p:nvSpPr>
        <p:spPr>
          <a:xfrm>
            <a:off x="4837510" y="1883643"/>
            <a:ext cx="3857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can't book appointments at specific vaccination centers through the website. They can only download their vaccination certificates.</a:t>
            </a:r>
            <a:endParaRPr lang="en-IN" dirty="0"/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33F95006-538C-5BC7-40E0-E2C28A1D261E}"/>
              </a:ext>
            </a:extLst>
          </p:cNvPr>
          <p:cNvSpPr txBox="1">
            <a:spLocks/>
          </p:cNvSpPr>
          <p:nvPr/>
        </p:nvSpPr>
        <p:spPr>
          <a:xfrm>
            <a:off x="4837510" y="3152363"/>
            <a:ext cx="38577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N" b="1" i="0" dirty="0">
                <a:effectLst/>
                <a:latin typeface="Söhne"/>
              </a:rPr>
              <a:t>Limited Functionalities</a:t>
            </a:r>
            <a:endParaRPr lang="en-IN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E61760F-2C8C-4DFF-5E34-B6FECD19DD63}"/>
              </a:ext>
            </a:extLst>
          </p:cNvPr>
          <p:cNvSpPr txBox="1">
            <a:spLocks/>
          </p:cNvSpPr>
          <p:nvPr/>
        </p:nvSpPr>
        <p:spPr>
          <a:xfrm>
            <a:off x="4779264" y="3500883"/>
            <a:ext cx="3857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 lacks essential features like indicating eligibility for the second vaccination and addressing issues such as vaccinating people during high case loads.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A93E7-FB07-DA1E-3E39-05506800DB30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7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18271-CB2B-8027-F452-F0128D91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625" y="1066725"/>
            <a:ext cx="7010700" cy="3505614"/>
          </a:xfrm>
        </p:spPr>
        <p:txBody>
          <a:bodyPr/>
          <a:lstStyle/>
          <a:p>
            <a:r>
              <a:rPr lang="en-US" sz="1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user-centric website developed using the Node application, aiming to provide an enhanced user experience in the vaccination process. </a:t>
            </a:r>
          </a:p>
          <a:p>
            <a:pPr marL="139700" indent="0">
              <a:buNone/>
            </a:pPr>
            <a:endParaRPr lang="en-US" sz="17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efficiently booking vaccination slots by checking availability and sending notifications via email to users.</a:t>
            </a:r>
          </a:p>
          <a:p>
            <a:endParaRPr lang="en-US" sz="17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not only focuses on making the vaccination process easy but also gives top importance to keeping patients' information safe and private. </a:t>
            </a:r>
          </a:p>
          <a:p>
            <a:endParaRPr lang="en-US" sz="17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 this by using a special security feature called </a:t>
            </a:r>
            <a:r>
              <a:rPr lang="en-US" sz="17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lock and protect their files from being accessed by unauthorized people.</a:t>
            </a:r>
          </a:p>
          <a:p>
            <a:endParaRPr lang="en-GB" sz="17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0D338-EA2B-04B1-E108-580DD62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0B44F-F1A3-E26A-77AA-5870725E17A9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65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p29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2" name="Google Shape;4872;p29"/>
          <p:cNvSpPr/>
          <p:nvPr/>
        </p:nvSpPr>
        <p:spPr>
          <a:xfrm>
            <a:off x="701275" y="1156300"/>
            <a:ext cx="7717500" cy="3451500"/>
          </a:xfrm>
          <a:prstGeom prst="roundRect">
            <a:avLst>
              <a:gd name="adj" fmla="val 1185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73" name="Google Shape;4873;p29"/>
          <p:cNvGraphicFramePr/>
          <p:nvPr>
            <p:extLst>
              <p:ext uri="{D42A27DB-BD31-4B8C-83A1-F6EECF244321}">
                <p14:modId xmlns:p14="http://schemas.microsoft.com/office/powerpoint/2010/main" val="3341261457"/>
              </p:ext>
            </p:extLst>
          </p:nvPr>
        </p:nvGraphicFramePr>
        <p:xfrm>
          <a:off x="1008057" y="1783273"/>
          <a:ext cx="7289100" cy="2092800"/>
        </p:xfrm>
        <a:graphic>
          <a:graphicData uri="http://schemas.openxmlformats.org/drawingml/2006/table">
            <a:tbl>
              <a:tblPr>
                <a:noFill/>
                <a:tableStyleId>{9C11D73D-CC17-40D3-8FA0-9211BD170A4F}</a:tableStyleId>
              </a:tblPr>
              <a:tblGrid>
                <a:gridCol w="218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Front End</a:t>
                      </a:r>
                      <a:endParaRPr sz="15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HTML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CSS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JavaScript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Back End</a:t>
                      </a:r>
                      <a:endParaRPr sz="15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Node.js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Express.js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Node Mailer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Database</a:t>
                      </a:r>
                      <a:endParaRPr sz="15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MongoDB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Tools</a:t>
                      </a:r>
                      <a:endParaRPr sz="15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MongoDB compass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bcrypt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Outlook Mail Services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C7FC54-FFD6-048F-5C30-6A0D0B42A7B4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C3D2FC-5F6D-4482-78EB-8F950DA0E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874" y="1397704"/>
            <a:ext cx="4049390" cy="395834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Efficient Booking System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C9EE3-8DE4-1B97-828A-D9915B1FA4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29875" y="1782213"/>
            <a:ext cx="3857700" cy="89043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Enables users to book vaccination slots based on availability, ensuring a smoother and more streamlined process.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0B7425E-C499-77F5-D7B2-9D490AB4531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9875" y="3057152"/>
            <a:ext cx="3857700" cy="34230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Administrator Control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DE4857-C627-4F60-953D-52D329F2DDC8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Admins have the ability to update vaccination center details and dosages regularly, ensuring accurate and up-to-date information for users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90954-4637-D5D5-A49A-D95BC6DC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16D79BE-F876-3CD1-5432-A91B4F49599E}"/>
              </a:ext>
            </a:extLst>
          </p:cNvPr>
          <p:cNvSpPr txBox="1">
            <a:spLocks/>
          </p:cNvSpPr>
          <p:nvPr/>
        </p:nvSpPr>
        <p:spPr>
          <a:xfrm>
            <a:off x="4837510" y="1399424"/>
            <a:ext cx="4049390" cy="39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N" b="1" i="0" dirty="0">
                <a:effectLst/>
                <a:latin typeface="Söhne"/>
              </a:rPr>
              <a:t>Email Notifications</a:t>
            </a:r>
            <a:endParaRPr lang="en-IN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F740F8F-AB78-E046-1800-BEA1E7AA24A5}"/>
              </a:ext>
            </a:extLst>
          </p:cNvPr>
          <p:cNvSpPr txBox="1">
            <a:spLocks/>
          </p:cNvSpPr>
          <p:nvPr/>
        </p:nvSpPr>
        <p:spPr>
          <a:xfrm>
            <a:off x="4837510" y="1883643"/>
            <a:ext cx="3857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Notifies users about available slots, ensuring they stay informed and can schedule appointments promptly</a:t>
            </a:r>
            <a:endParaRPr lang="en-IN" dirty="0"/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33F95006-538C-5BC7-40E0-E2C28A1D261E}"/>
              </a:ext>
            </a:extLst>
          </p:cNvPr>
          <p:cNvSpPr txBox="1">
            <a:spLocks/>
          </p:cNvSpPr>
          <p:nvPr/>
        </p:nvSpPr>
        <p:spPr>
          <a:xfrm>
            <a:off x="4837510" y="3027955"/>
            <a:ext cx="38577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N" b="1" i="0" dirty="0">
                <a:effectLst/>
                <a:latin typeface="Söhne"/>
              </a:rPr>
              <a:t>Infection Control Measures</a:t>
            </a:r>
            <a:endParaRPr lang="en-IN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E61760F-2C8C-4DFF-5E34-B6FECD19DD63}"/>
              </a:ext>
            </a:extLst>
          </p:cNvPr>
          <p:cNvSpPr txBox="1">
            <a:spLocks/>
          </p:cNvSpPr>
          <p:nvPr/>
        </p:nvSpPr>
        <p:spPr>
          <a:xfrm>
            <a:off x="4779264" y="3500883"/>
            <a:ext cx="3857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Limits the number of people accessing the vaccination center to 10 members per day, reducing the risk of disease spread and maintaining safety protocols.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C5F68-3A7B-DA92-A58E-AD5A2837474C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9217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E8AB-FC6F-9CC7-DE7A-0EEEAAFC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57352"/>
            <a:ext cx="7717500" cy="7041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 Shots (Admin Page)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69BFB-BE6A-AA28-B6CA-BDDA9249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4" y="908209"/>
            <a:ext cx="3899033" cy="192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FDCD6-6C03-B1A8-2992-C595AEF9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96" y="915600"/>
            <a:ext cx="4117910" cy="1911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CC4C1-21D5-F4F1-115A-1DC7AB5DB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183" y="2888237"/>
            <a:ext cx="4790877" cy="2150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E4A3AA-1B01-9048-0654-0D61751B08CA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7877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E8AB-FC6F-9CC7-DE7A-0EEEAAFC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57352"/>
            <a:ext cx="7717500" cy="7041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 Shots (Signup Page)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EABCC-1AEA-1C4F-AA0C-BDB39083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861452"/>
            <a:ext cx="3999722" cy="1959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18184-AD86-6CBB-3A23-916CDC37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0" y="3011310"/>
            <a:ext cx="3931166" cy="1784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E3E065-B5FB-BAA8-1D11-85BA290C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75" y="826713"/>
            <a:ext cx="4316963" cy="2029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6EA603-C6AB-0CB6-C8BB-D660839A1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744" y="3012149"/>
            <a:ext cx="3931164" cy="1973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CC6BF-2807-8893-542A-03CD4E75FDF6}"/>
              </a:ext>
            </a:extLst>
          </p:cNvPr>
          <p:cNvSpPr txBox="1"/>
          <p:nvPr/>
        </p:nvSpPr>
        <p:spPr>
          <a:xfrm>
            <a:off x="8235820" y="4624219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67295536"/>
      </p:ext>
    </p:extLst>
  </p:cSld>
  <p:clrMapOvr>
    <a:masterClrMapping/>
  </p:clrMapOvr>
</p:sld>
</file>

<file path=ppt/theme/theme1.xml><?xml version="1.0" encoding="utf-8"?>
<a:theme xmlns:a="http://schemas.openxmlformats.org/drawingml/2006/main" name="Alcoholism Treatment Drugs Breakthrough Infographics by Slidesgo">
  <a:themeElements>
    <a:clrScheme name="Simple Light">
      <a:dk1>
        <a:srgbClr val="1D0D8D"/>
      </a:dk1>
      <a:lt1>
        <a:srgbClr val="F8F6FF"/>
      </a:lt1>
      <a:dk2>
        <a:srgbClr val="EFEEFC"/>
      </a:dk2>
      <a:lt2>
        <a:srgbClr val="9BA6E9"/>
      </a:lt2>
      <a:accent1>
        <a:srgbClr val="F46F25"/>
      </a:accent1>
      <a:accent2>
        <a:srgbClr val="FC462D"/>
      </a:accent2>
      <a:accent3>
        <a:srgbClr val="F7D238"/>
      </a:accent3>
      <a:accent4>
        <a:srgbClr val="FFFFFF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536</Words>
  <Application>Microsoft Office PowerPoint</Application>
  <PresentationFormat>On-screen Show (16:9)</PresentationFormat>
  <Paragraphs>89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Söhne</vt:lpstr>
      <vt:lpstr>Times New Roman</vt:lpstr>
      <vt:lpstr>Roboto Condensed Light</vt:lpstr>
      <vt:lpstr>Open Sans</vt:lpstr>
      <vt:lpstr>Anaheim</vt:lpstr>
      <vt:lpstr>Arial</vt:lpstr>
      <vt:lpstr>Josefin Sans</vt:lpstr>
      <vt:lpstr>Alcoholism Treatment Drugs Breakthrough Infographics by Slidesgo</vt:lpstr>
      <vt:lpstr>AUTOMATED VACCINATION SYSTEM</vt:lpstr>
      <vt:lpstr>Objective:</vt:lpstr>
      <vt:lpstr>Existing System</vt:lpstr>
      <vt:lpstr>Problem Identified</vt:lpstr>
      <vt:lpstr>Proposed System</vt:lpstr>
      <vt:lpstr>Implementation Details</vt:lpstr>
      <vt:lpstr>Results and Discussion</vt:lpstr>
      <vt:lpstr>Sample Screen Shots (Admin Page)</vt:lpstr>
      <vt:lpstr>Sample Screen Shots (Signup Page)</vt:lpstr>
      <vt:lpstr>Sample Screen Shots (Home Page)</vt:lpstr>
      <vt:lpstr>Sample Screen Shots (Mail)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VACCINATION SYSTEM</dc:title>
  <dc:creator>Dhanush .g</dc:creator>
  <cp:lastModifiedBy>Dhanush .g</cp:lastModifiedBy>
  <cp:revision>5</cp:revision>
  <dcterms:modified xsi:type="dcterms:W3CDTF">2023-11-08T03:02:56Z</dcterms:modified>
</cp:coreProperties>
</file>