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9"/>
  </p:notesMasterIdLst>
  <p:sldIdLst>
    <p:sldId id="256" r:id="rId2"/>
    <p:sldId id="267" r:id="rId3"/>
    <p:sldId id="280" r:id="rId4"/>
    <p:sldId id="257" r:id="rId5"/>
    <p:sldId id="291" r:id="rId6"/>
    <p:sldId id="292" r:id="rId7"/>
    <p:sldId id="262" r:id="rId8"/>
    <p:sldId id="272" r:id="rId9"/>
    <p:sldId id="301" r:id="rId10"/>
    <p:sldId id="304" r:id="rId11"/>
    <p:sldId id="302" r:id="rId12"/>
    <p:sldId id="303" r:id="rId13"/>
    <p:sldId id="297" r:id="rId14"/>
    <p:sldId id="299" r:id="rId15"/>
    <p:sldId id="305" r:id="rId16"/>
    <p:sldId id="307" r:id="rId17"/>
    <p:sldId id="308" r:id="rId18"/>
    <p:sldId id="309" r:id="rId19"/>
    <p:sldId id="310" r:id="rId20"/>
    <p:sldId id="311" r:id="rId21"/>
    <p:sldId id="312" r:id="rId22"/>
    <p:sldId id="313" r:id="rId23"/>
    <p:sldId id="314" r:id="rId24"/>
    <p:sldId id="271" r:id="rId25"/>
    <p:sldId id="258" r:id="rId26"/>
    <p:sldId id="296" r:id="rId27"/>
    <p:sldId id="285" r:id="rId28"/>
  </p:sldIdLst>
  <p:sldSz cx="9144000" cy="5143500" type="screen16x9"/>
  <p:notesSz cx="6858000" cy="9144000"/>
  <p:embeddedFontLst>
    <p:embeddedFont>
      <p:font typeface="Bebas Neue" panose="020B0606020202050201" pitchFamily="34" charset="0"/>
      <p:regular r:id="rId30"/>
    </p:embeddedFont>
    <p:embeddedFont>
      <p:font typeface="Fira Sans Extra Condensed SemiBold" panose="020B0604020202020204" charset="0"/>
      <p:regular r:id="rId31"/>
      <p:bold r:id="rId32"/>
      <p:italic r:id="rId33"/>
      <p:boldItalic r:id="rId34"/>
    </p:embeddedFont>
    <p:embeddedFont>
      <p:font typeface="Franklin Gothic Demi Cond" panose="020B0706030402020204" pitchFamily="34" charset="0"/>
      <p:regular r:id="rId35"/>
    </p:embeddedFont>
    <p:embeddedFont>
      <p:font typeface="Nunito Light" pitchFamily="2" charset="0"/>
      <p:regular r:id="rId36"/>
      <p:italic r:id="rId37"/>
    </p:embeddedFont>
    <p:embeddedFont>
      <p:font typeface="PT Sans" panose="020B0503020203020204" pitchFamily="34" charset="0"/>
      <p:regular r:id="rId38"/>
      <p:bold r:id="rId39"/>
      <p:italic r:id="rId40"/>
      <p:boldItalic r:id="rId41"/>
    </p:embeddedFont>
    <p:embeddedFont>
      <p:font typeface="Roboto" panose="02000000000000000000" pitchFamily="2" charset="0"/>
      <p:regular r:id="rId42"/>
      <p:bold r:id="rId43"/>
      <p:italic r:id="rId44"/>
      <p:boldItalic r:id="rId45"/>
    </p:embeddedFont>
    <p:embeddedFont>
      <p:font typeface="Roboto Condensed Light" panose="02000000000000000000" pitchFamily="2"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9AA0A6"/>
          </p15:clr>
        </p15:guide>
        <p15:guide id="2" orient="horz">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9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E790B0-5DFD-4AE4-9F84-F08FE9070EC8}">
  <a:tblStyle styleId="{66E790B0-5DFD-4AE4-9F84-F08FE9070E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15" autoAdjust="0"/>
  </p:normalViewPr>
  <p:slideViewPr>
    <p:cSldViewPr snapToGrid="0">
      <p:cViewPr varScale="1">
        <p:scale>
          <a:sx n="137" d="100"/>
          <a:sy n="137" d="100"/>
        </p:scale>
        <p:origin x="864" y="96"/>
      </p:cViewPr>
      <p:guideLst>
        <p:guide orient="horz" pos="3240"/>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e5ceb3e1be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e5ceb3e1be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e5cfd359a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e5cfd359a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5cfd359a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5cfd359a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3857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0"/>
        <p:cNvGrpSpPr/>
        <p:nvPr/>
      </p:nvGrpSpPr>
      <p:grpSpPr>
        <a:xfrm>
          <a:off x="0" y="0"/>
          <a:ext cx="0" cy="0"/>
          <a:chOff x="0" y="0"/>
          <a:chExt cx="0" cy="0"/>
        </a:xfrm>
      </p:grpSpPr>
      <p:sp>
        <p:nvSpPr>
          <p:cNvPr id="3991" name="Google Shape;3991;ge5f2780338_1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2" name="Google Shape;3992;ge5f2780338_1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b82d76b162_0_1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b82d76b162_0_1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3"/>
        <p:cNvGrpSpPr/>
        <p:nvPr/>
      </p:nvGrpSpPr>
      <p:grpSpPr>
        <a:xfrm>
          <a:off x="0" y="0"/>
          <a:ext cx="0" cy="0"/>
          <a:chOff x="0" y="0"/>
          <a:chExt cx="0" cy="0"/>
        </a:xfrm>
      </p:grpSpPr>
      <p:sp>
        <p:nvSpPr>
          <p:cNvPr id="3434" name="Google Shape;3434;ge5f2780338_1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5" name="Google Shape;3435;ge5f2780338_1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5cfd359a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5cfd359a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5cfd359a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5cfd359a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437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5cfd359a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5cfd359a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1129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e5cfd359a5_0_1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e5cfd359a5_0_1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9"/>
        <p:cNvGrpSpPr/>
        <p:nvPr/>
      </p:nvGrpSpPr>
      <p:grpSpPr>
        <a:xfrm>
          <a:off x="0" y="0"/>
          <a:ext cx="0" cy="0"/>
          <a:chOff x="0" y="0"/>
          <a:chExt cx="0" cy="0"/>
        </a:xfrm>
      </p:grpSpPr>
      <p:sp>
        <p:nvSpPr>
          <p:cNvPr id="2540" name="Google Shape;2540;ge5ceb3e1be_0_2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1" name="Google Shape;2541;ge5ceb3e1be_0_2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e5cfd359a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e5cfd359a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350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28150" y="715875"/>
            <a:ext cx="4320000" cy="2281200"/>
          </a:xfrm>
          <a:prstGeom prst="rect">
            <a:avLst/>
          </a:prstGeom>
        </p:spPr>
        <p:txBody>
          <a:bodyPr spcFirstLastPara="1" wrap="square" lIns="0" tIns="0" rIns="0" bIns="0" anchor="ctr" anchorCtr="0">
            <a:noAutofit/>
          </a:bodyPr>
          <a:lstStyle>
            <a:lvl1pPr lvl="0">
              <a:lnSpc>
                <a:spcPct val="80000"/>
              </a:lnSpc>
              <a:spcBef>
                <a:spcPts val="0"/>
              </a:spcBef>
              <a:spcAft>
                <a:spcPts val="0"/>
              </a:spcAft>
              <a:buClr>
                <a:srgbClr val="191919"/>
              </a:buClr>
              <a:buSzPts val="5200"/>
              <a:buNone/>
              <a:defRPr sz="57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28150" y="3128438"/>
            <a:ext cx="2714100" cy="6930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2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387300"/>
            <a:ext cx="6576000" cy="2100300"/>
          </a:xfrm>
          <a:prstGeom prst="rect">
            <a:avLst/>
          </a:prstGeom>
        </p:spPr>
        <p:txBody>
          <a:bodyPr spcFirstLastPara="1" wrap="square" lIns="0" tIns="0" rIns="0" bIns="0" anchor="b" anchorCtr="0">
            <a:noAutofit/>
          </a:bodyPr>
          <a:lstStyle>
            <a:lvl1pPr lvl="0" algn="ctr">
              <a:spcBef>
                <a:spcPts val="0"/>
              </a:spcBef>
              <a:spcAft>
                <a:spcPts val="0"/>
              </a:spcAft>
              <a:buSzPts val="9600"/>
              <a:buNone/>
              <a:defRPr sz="14900">
                <a:solidFill>
                  <a:srgbClr val="10112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259075"/>
            <a:ext cx="6576000" cy="497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168285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 name="Google Shape;42;p13"/>
          <p:cNvSpPr txBox="1">
            <a:spLocks noGrp="1"/>
          </p:cNvSpPr>
          <p:nvPr>
            <p:ph type="subTitle" idx="1"/>
          </p:nvPr>
        </p:nvSpPr>
        <p:spPr>
          <a:xfrm>
            <a:off x="720000" y="226937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69" y="168285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 name="Google Shape;44;p13"/>
          <p:cNvSpPr txBox="1">
            <a:spLocks noGrp="1"/>
          </p:cNvSpPr>
          <p:nvPr>
            <p:ph type="subTitle" idx="3"/>
          </p:nvPr>
        </p:nvSpPr>
        <p:spPr>
          <a:xfrm>
            <a:off x="3419269" y="226937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0" y="311625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 name="Google Shape;46;p13"/>
          <p:cNvSpPr txBox="1">
            <a:spLocks noGrp="1"/>
          </p:cNvSpPr>
          <p:nvPr>
            <p:ph type="subTitle" idx="5"/>
          </p:nvPr>
        </p:nvSpPr>
        <p:spPr>
          <a:xfrm>
            <a:off x="720000" y="370277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69" y="311625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7"/>
          </p:nvPr>
        </p:nvSpPr>
        <p:spPr>
          <a:xfrm>
            <a:off x="3419269" y="370277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5" y="168285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 name="Google Shape;50;p13"/>
          <p:cNvSpPr txBox="1">
            <a:spLocks noGrp="1"/>
          </p:cNvSpPr>
          <p:nvPr>
            <p:ph type="subTitle" idx="9"/>
          </p:nvPr>
        </p:nvSpPr>
        <p:spPr>
          <a:xfrm>
            <a:off x="6118545" y="226937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5" y="311625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 name="Google Shape;52;p13"/>
          <p:cNvSpPr txBox="1">
            <a:spLocks noGrp="1"/>
          </p:cNvSpPr>
          <p:nvPr>
            <p:ph type="subTitle" idx="14"/>
          </p:nvPr>
        </p:nvSpPr>
        <p:spPr>
          <a:xfrm>
            <a:off x="6118545" y="3702775"/>
            <a:ext cx="2305500" cy="48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rgbClr val="10112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rgbClr val="10112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rgbClr val="10112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rgbClr val="10112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rgbClr val="10112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rgbClr val="10112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21"/>
          </p:nvPr>
        </p:nvSpPr>
        <p:spPr>
          <a:xfrm>
            <a:off x="713225" y="539500"/>
            <a:ext cx="77175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311800" y="1189100"/>
            <a:ext cx="4520400" cy="19644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150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2" name="Google Shape;62;p14"/>
          <p:cNvSpPr txBox="1">
            <a:spLocks noGrp="1"/>
          </p:cNvSpPr>
          <p:nvPr>
            <p:ph type="subTitle" idx="1"/>
          </p:nvPr>
        </p:nvSpPr>
        <p:spPr>
          <a:xfrm>
            <a:off x="2158550" y="3153500"/>
            <a:ext cx="4872900" cy="801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0" y="3100288"/>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5" name="Google Shape;65;p15"/>
          <p:cNvSpPr txBox="1">
            <a:spLocks noGrp="1"/>
          </p:cNvSpPr>
          <p:nvPr>
            <p:ph type="subTitle" idx="1"/>
          </p:nvPr>
        </p:nvSpPr>
        <p:spPr>
          <a:xfrm>
            <a:off x="1226400" y="1511313"/>
            <a:ext cx="6691200" cy="1478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720000" y="2936100"/>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8" name="Google Shape;68;p16"/>
          <p:cNvSpPr txBox="1">
            <a:spLocks noGrp="1"/>
          </p:cNvSpPr>
          <p:nvPr>
            <p:ph type="subTitle" idx="1"/>
          </p:nvPr>
        </p:nvSpPr>
        <p:spPr>
          <a:xfrm>
            <a:off x="720000" y="3508800"/>
            <a:ext cx="4294800" cy="1004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000" y="1745250"/>
            <a:ext cx="3233100" cy="572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1" name="Google Shape;71;p17"/>
          <p:cNvSpPr txBox="1">
            <a:spLocks noGrp="1"/>
          </p:cNvSpPr>
          <p:nvPr>
            <p:ph type="subTitle" idx="1"/>
          </p:nvPr>
        </p:nvSpPr>
        <p:spPr>
          <a:xfrm>
            <a:off x="720000" y="2317950"/>
            <a:ext cx="2575500" cy="1080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5553850" y="1745250"/>
            <a:ext cx="2630400" cy="572700"/>
          </a:xfrm>
          <a:prstGeom prst="rect">
            <a:avLst/>
          </a:prstGeom>
        </p:spPr>
        <p:txBody>
          <a:bodyPr spcFirstLastPara="1" wrap="square" lIns="0" tIns="0" rIns="0" bIns="0" anchor="ctr" anchorCtr="0">
            <a:noAutofit/>
          </a:bodyPr>
          <a:lstStyle>
            <a:lvl1pPr lvl="0" algn="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4" name="Google Shape;74;p18"/>
          <p:cNvSpPr txBox="1">
            <a:spLocks noGrp="1"/>
          </p:cNvSpPr>
          <p:nvPr>
            <p:ph type="subTitle" idx="1"/>
          </p:nvPr>
        </p:nvSpPr>
        <p:spPr>
          <a:xfrm>
            <a:off x="5553975" y="2317950"/>
            <a:ext cx="2630400" cy="10803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1596700" y="2112197"/>
            <a:ext cx="2742600" cy="5589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300" b="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7" name="Google Shape;77;p19"/>
          <p:cNvSpPr txBox="1">
            <a:spLocks noGrp="1"/>
          </p:cNvSpPr>
          <p:nvPr>
            <p:ph type="title" idx="2"/>
          </p:nvPr>
        </p:nvSpPr>
        <p:spPr>
          <a:xfrm>
            <a:off x="4804747" y="2112197"/>
            <a:ext cx="2742600" cy="5589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300" b="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8" name="Google Shape;78;p19"/>
          <p:cNvSpPr txBox="1">
            <a:spLocks noGrp="1"/>
          </p:cNvSpPr>
          <p:nvPr>
            <p:ph type="subTitle" idx="1"/>
          </p:nvPr>
        </p:nvSpPr>
        <p:spPr>
          <a:xfrm>
            <a:off x="4923247" y="2599822"/>
            <a:ext cx="2505600" cy="1010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9" name="Google Shape;79;p19"/>
          <p:cNvSpPr txBox="1">
            <a:spLocks noGrp="1"/>
          </p:cNvSpPr>
          <p:nvPr>
            <p:ph type="subTitle" idx="3"/>
          </p:nvPr>
        </p:nvSpPr>
        <p:spPr>
          <a:xfrm>
            <a:off x="1715375" y="2599822"/>
            <a:ext cx="2505600" cy="1010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0" name="Google Shape;80;p19"/>
          <p:cNvSpPr txBox="1">
            <a:spLocks noGrp="1"/>
          </p:cNvSpPr>
          <p:nvPr>
            <p:ph type="title" idx="4"/>
          </p:nvPr>
        </p:nvSpPr>
        <p:spPr>
          <a:xfrm>
            <a:off x="713225" y="539500"/>
            <a:ext cx="77175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937700" y="2099750"/>
            <a:ext cx="21753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 name="Google Shape;83;p20"/>
          <p:cNvSpPr txBox="1">
            <a:spLocks noGrp="1"/>
          </p:cNvSpPr>
          <p:nvPr>
            <p:ph type="subTitle" idx="1"/>
          </p:nvPr>
        </p:nvSpPr>
        <p:spPr>
          <a:xfrm>
            <a:off x="937700" y="2493925"/>
            <a:ext cx="2175300" cy="869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 name="Google Shape;84;p20"/>
          <p:cNvSpPr txBox="1">
            <a:spLocks noGrp="1"/>
          </p:cNvSpPr>
          <p:nvPr>
            <p:ph type="title" idx="2"/>
          </p:nvPr>
        </p:nvSpPr>
        <p:spPr>
          <a:xfrm>
            <a:off x="3484419" y="2099750"/>
            <a:ext cx="21753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20"/>
          <p:cNvSpPr txBox="1">
            <a:spLocks noGrp="1"/>
          </p:cNvSpPr>
          <p:nvPr>
            <p:ph type="subTitle" idx="3"/>
          </p:nvPr>
        </p:nvSpPr>
        <p:spPr>
          <a:xfrm>
            <a:off x="3484421" y="2493925"/>
            <a:ext cx="2175300" cy="869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20"/>
          <p:cNvSpPr txBox="1">
            <a:spLocks noGrp="1"/>
          </p:cNvSpPr>
          <p:nvPr>
            <p:ph type="title" idx="4"/>
          </p:nvPr>
        </p:nvSpPr>
        <p:spPr>
          <a:xfrm>
            <a:off x="6031146" y="2099750"/>
            <a:ext cx="21753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 name="Google Shape;87;p20"/>
          <p:cNvSpPr txBox="1">
            <a:spLocks noGrp="1"/>
          </p:cNvSpPr>
          <p:nvPr>
            <p:ph type="subTitle" idx="5"/>
          </p:nvPr>
        </p:nvSpPr>
        <p:spPr>
          <a:xfrm>
            <a:off x="6031149" y="2493925"/>
            <a:ext cx="2175300" cy="869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 name="Google Shape;88;p20"/>
          <p:cNvSpPr txBox="1">
            <a:spLocks noGrp="1"/>
          </p:cNvSpPr>
          <p:nvPr>
            <p:ph type="title" idx="6"/>
          </p:nvPr>
        </p:nvSpPr>
        <p:spPr>
          <a:xfrm>
            <a:off x="713225" y="539500"/>
            <a:ext cx="77175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0"/>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20000" y="1337825"/>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20000" y="2903575"/>
            <a:ext cx="5067600" cy="713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2424850" y="1618250"/>
            <a:ext cx="19782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1" name="Google Shape;91;p21"/>
          <p:cNvSpPr txBox="1">
            <a:spLocks noGrp="1"/>
          </p:cNvSpPr>
          <p:nvPr>
            <p:ph type="subTitle" idx="1"/>
          </p:nvPr>
        </p:nvSpPr>
        <p:spPr>
          <a:xfrm>
            <a:off x="2424850" y="2204775"/>
            <a:ext cx="1978200" cy="66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 name="Google Shape;92;p21"/>
          <p:cNvSpPr txBox="1">
            <a:spLocks noGrp="1"/>
          </p:cNvSpPr>
          <p:nvPr>
            <p:ph type="title" idx="2"/>
          </p:nvPr>
        </p:nvSpPr>
        <p:spPr>
          <a:xfrm>
            <a:off x="4740958" y="1618250"/>
            <a:ext cx="19782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 name="Google Shape;93;p21"/>
          <p:cNvSpPr txBox="1">
            <a:spLocks noGrp="1"/>
          </p:cNvSpPr>
          <p:nvPr>
            <p:ph type="subTitle" idx="3"/>
          </p:nvPr>
        </p:nvSpPr>
        <p:spPr>
          <a:xfrm>
            <a:off x="4740954" y="2204775"/>
            <a:ext cx="1978200" cy="66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21"/>
          <p:cNvSpPr txBox="1">
            <a:spLocks noGrp="1"/>
          </p:cNvSpPr>
          <p:nvPr>
            <p:ph type="title" idx="4"/>
          </p:nvPr>
        </p:nvSpPr>
        <p:spPr>
          <a:xfrm>
            <a:off x="2424850" y="3051650"/>
            <a:ext cx="19782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 name="Google Shape;95;p21"/>
          <p:cNvSpPr txBox="1">
            <a:spLocks noGrp="1"/>
          </p:cNvSpPr>
          <p:nvPr>
            <p:ph type="subTitle" idx="5"/>
          </p:nvPr>
        </p:nvSpPr>
        <p:spPr>
          <a:xfrm>
            <a:off x="2424850" y="3638175"/>
            <a:ext cx="1978200" cy="66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21"/>
          <p:cNvSpPr txBox="1">
            <a:spLocks noGrp="1"/>
          </p:cNvSpPr>
          <p:nvPr>
            <p:ph type="title" idx="6"/>
          </p:nvPr>
        </p:nvSpPr>
        <p:spPr>
          <a:xfrm>
            <a:off x="4740958" y="3051650"/>
            <a:ext cx="19782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 name="Google Shape;97;p21"/>
          <p:cNvSpPr txBox="1">
            <a:spLocks noGrp="1"/>
          </p:cNvSpPr>
          <p:nvPr>
            <p:ph type="subTitle" idx="7"/>
          </p:nvPr>
        </p:nvSpPr>
        <p:spPr>
          <a:xfrm>
            <a:off x="4740954" y="3638175"/>
            <a:ext cx="1978200" cy="66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21"/>
          <p:cNvSpPr txBox="1">
            <a:spLocks noGrp="1"/>
          </p:cNvSpPr>
          <p:nvPr>
            <p:ph type="title" idx="8"/>
          </p:nvPr>
        </p:nvSpPr>
        <p:spPr>
          <a:xfrm>
            <a:off x="713225" y="539500"/>
            <a:ext cx="77175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1101175" y="1682850"/>
            <a:ext cx="19860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1" name="Google Shape;101;p22"/>
          <p:cNvSpPr txBox="1">
            <a:spLocks noGrp="1"/>
          </p:cNvSpPr>
          <p:nvPr>
            <p:ph type="subTitle" idx="1"/>
          </p:nvPr>
        </p:nvSpPr>
        <p:spPr>
          <a:xfrm>
            <a:off x="1101175" y="2269375"/>
            <a:ext cx="19860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2" name="Google Shape;102;p22"/>
          <p:cNvSpPr txBox="1">
            <a:spLocks noGrp="1"/>
          </p:cNvSpPr>
          <p:nvPr>
            <p:ph type="title" idx="2"/>
          </p:nvPr>
        </p:nvSpPr>
        <p:spPr>
          <a:xfrm>
            <a:off x="3578948" y="1682850"/>
            <a:ext cx="19860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3" name="Google Shape;103;p22"/>
          <p:cNvSpPr txBox="1">
            <a:spLocks noGrp="1"/>
          </p:cNvSpPr>
          <p:nvPr>
            <p:ph type="subTitle" idx="3"/>
          </p:nvPr>
        </p:nvSpPr>
        <p:spPr>
          <a:xfrm>
            <a:off x="3578948" y="2269375"/>
            <a:ext cx="19860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22"/>
          <p:cNvSpPr txBox="1">
            <a:spLocks noGrp="1"/>
          </p:cNvSpPr>
          <p:nvPr>
            <p:ph type="title" idx="4"/>
          </p:nvPr>
        </p:nvSpPr>
        <p:spPr>
          <a:xfrm>
            <a:off x="1101175" y="3116250"/>
            <a:ext cx="19860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 name="Google Shape;105;p22"/>
          <p:cNvSpPr txBox="1">
            <a:spLocks noGrp="1"/>
          </p:cNvSpPr>
          <p:nvPr>
            <p:ph type="subTitle" idx="5"/>
          </p:nvPr>
        </p:nvSpPr>
        <p:spPr>
          <a:xfrm>
            <a:off x="1101175" y="3702775"/>
            <a:ext cx="19860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 name="Google Shape;106;p22"/>
          <p:cNvSpPr txBox="1">
            <a:spLocks noGrp="1"/>
          </p:cNvSpPr>
          <p:nvPr>
            <p:ph type="title" idx="6"/>
          </p:nvPr>
        </p:nvSpPr>
        <p:spPr>
          <a:xfrm>
            <a:off x="3578948" y="3116250"/>
            <a:ext cx="19860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7" name="Google Shape;107;p22"/>
          <p:cNvSpPr txBox="1">
            <a:spLocks noGrp="1"/>
          </p:cNvSpPr>
          <p:nvPr>
            <p:ph type="subTitle" idx="7"/>
          </p:nvPr>
        </p:nvSpPr>
        <p:spPr>
          <a:xfrm>
            <a:off x="3578948" y="3702775"/>
            <a:ext cx="19860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22"/>
          <p:cNvSpPr txBox="1">
            <a:spLocks noGrp="1"/>
          </p:cNvSpPr>
          <p:nvPr>
            <p:ph type="title" idx="8"/>
          </p:nvPr>
        </p:nvSpPr>
        <p:spPr>
          <a:xfrm>
            <a:off x="6056727" y="1682850"/>
            <a:ext cx="19860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22"/>
          <p:cNvSpPr txBox="1">
            <a:spLocks noGrp="1"/>
          </p:cNvSpPr>
          <p:nvPr>
            <p:ph type="subTitle" idx="9"/>
          </p:nvPr>
        </p:nvSpPr>
        <p:spPr>
          <a:xfrm>
            <a:off x="6056727" y="2269375"/>
            <a:ext cx="19860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0" name="Google Shape;110;p22"/>
          <p:cNvSpPr txBox="1">
            <a:spLocks noGrp="1"/>
          </p:cNvSpPr>
          <p:nvPr>
            <p:ph type="title" idx="13"/>
          </p:nvPr>
        </p:nvSpPr>
        <p:spPr>
          <a:xfrm>
            <a:off x="6056727" y="3116250"/>
            <a:ext cx="19860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1" name="Google Shape;111;p22"/>
          <p:cNvSpPr txBox="1">
            <a:spLocks noGrp="1"/>
          </p:cNvSpPr>
          <p:nvPr>
            <p:ph type="subTitle" idx="14"/>
          </p:nvPr>
        </p:nvSpPr>
        <p:spPr>
          <a:xfrm>
            <a:off x="6056727" y="3702775"/>
            <a:ext cx="1986000" cy="48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22"/>
          <p:cNvSpPr txBox="1">
            <a:spLocks noGrp="1"/>
          </p:cNvSpPr>
          <p:nvPr>
            <p:ph type="title" idx="15"/>
          </p:nvPr>
        </p:nvSpPr>
        <p:spPr>
          <a:xfrm>
            <a:off x="713225" y="539500"/>
            <a:ext cx="77175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13"/>
        <p:cNvGrpSpPr/>
        <p:nvPr/>
      </p:nvGrpSpPr>
      <p:grpSpPr>
        <a:xfrm>
          <a:off x="0" y="0"/>
          <a:ext cx="0" cy="0"/>
          <a:chOff x="0" y="0"/>
          <a:chExt cx="0" cy="0"/>
        </a:xfrm>
      </p:grpSpPr>
      <p:sp>
        <p:nvSpPr>
          <p:cNvPr id="114" name="Google Shape;114;p23"/>
          <p:cNvSpPr txBox="1">
            <a:spLocks noGrp="1"/>
          </p:cNvSpPr>
          <p:nvPr>
            <p:ph type="title" hasCustomPrompt="1"/>
          </p:nvPr>
        </p:nvSpPr>
        <p:spPr>
          <a:xfrm>
            <a:off x="2223600" y="670225"/>
            <a:ext cx="4696800" cy="7689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5" name="Google Shape;115;p23"/>
          <p:cNvSpPr txBox="1">
            <a:spLocks noGrp="1"/>
          </p:cNvSpPr>
          <p:nvPr>
            <p:ph type="subTitle" idx="1"/>
          </p:nvPr>
        </p:nvSpPr>
        <p:spPr>
          <a:xfrm>
            <a:off x="2223600" y="1253625"/>
            <a:ext cx="4696800" cy="598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6" name="Google Shape;116;p23"/>
          <p:cNvSpPr txBox="1">
            <a:spLocks noGrp="1"/>
          </p:cNvSpPr>
          <p:nvPr>
            <p:ph type="title" idx="2" hasCustomPrompt="1"/>
          </p:nvPr>
        </p:nvSpPr>
        <p:spPr>
          <a:xfrm>
            <a:off x="2223600" y="1954311"/>
            <a:ext cx="4696800" cy="7689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7" name="Google Shape;117;p23"/>
          <p:cNvSpPr txBox="1">
            <a:spLocks noGrp="1"/>
          </p:cNvSpPr>
          <p:nvPr>
            <p:ph type="subTitle" idx="3"/>
          </p:nvPr>
        </p:nvSpPr>
        <p:spPr>
          <a:xfrm>
            <a:off x="2223600" y="2554644"/>
            <a:ext cx="4696800" cy="598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8" name="Google Shape;118;p23"/>
          <p:cNvSpPr txBox="1">
            <a:spLocks noGrp="1"/>
          </p:cNvSpPr>
          <p:nvPr>
            <p:ph type="title" idx="4" hasCustomPrompt="1"/>
          </p:nvPr>
        </p:nvSpPr>
        <p:spPr>
          <a:xfrm>
            <a:off x="2223600" y="3265638"/>
            <a:ext cx="4696800" cy="7689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9" name="Google Shape;119;p23"/>
          <p:cNvSpPr txBox="1">
            <a:spLocks noGrp="1"/>
          </p:cNvSpPr>
          <p:nvPr>
            <p:ph type="subTitle" idx="5"/>
          </p:nvPr>
        </p:nvSpPr>
        <p:spPr>
          <a:xfrm>
            <a:off x="2223600" y="3874463"/>
            <a:ext cx="4696800" cy="598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720000" y="631037"/>
            <a:ext cx="4294800" cy="8730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72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22" name="Google Shape;122;p24"/>
          <p:cNvSpPr txBox="1">
            <a:spLocks noGrp="1"/>
          </p:cNvSpPr>
          <p:nvPr>
            <p:ph type="subTitle" idx="1"/>
          </p:nvPr>
        </p:nvSpPr>
        <p:spPr>
          <a:xfrm>
            <a:off x="720000" y="1661750"/>
            <a:ext cx="3434700" cy="1426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215752"/>
            <a:ext cx="7704000" cy="3416400"/>
          </a:xfrm>
          <a:prstGeom prst="rect">
            <a:avLst/>
          </a:prstGeom>
        </p:spPr>
        <p:txBody>
          <a:bodyPr spcFirstLastPara="1" wrap="square" lIns="0" tIns="0" rIns="0" bIns="0" anchor="t" anchorCtr="0">
            <a:noAutofit/>
          </a:bodyPr>
          <a:lstStyle>
            <a:lvl1pPr marL="457200" lvl="0" indent="-304800" rtl="0">
              <a:lnSpc>
                <a:spcPct val="100000"/>
              </a:lnSpc>
              <a:spcBef>
                <a:spcPts val="0"/>
              </a:spcBef>
              <a:spcAft>
                <a:spcPts val="0"/>
              </a:spcAft>
              <a:buClr>
                <a:srgbClr val="434343"/>
              </a:buClr>
              <a:buSzPts val="1200"/>
              <a:buAutoNum type="arabicPeriod"/>
              <a:defRPr sz="125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464614" y="3121122"/>
            <a:ext cx="2742600" cy="5589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300" b="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 name="Google Shape;20;p5"/>
          <p:cNvSpPr txBox="1">
            <a:spLocks noGrp="1"/>
          </p:cNvSpPr>
          <p:nvPr>
            <p:ph type="title" idx="2"/>
          </p:nvPr>
        </p:nvSpPr>
        <p:spPr>
          <a:xfrm>
            <a:off x="4936786" y="3121122"/>
            <a:ext cx="2742600" cy="5589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300" b="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1" name="Google Shape;21;p5"/>
          <p:cNvSpPr txBox="1">
            <a:spLocks noGrp="1"/>
          </p:cNvSpPr>
          <p:nvPr>
            <p:ph type="subTitle" idx="1"/>
          </p:nvPr>
        </p:nvSpPr>
        <p:spPr>
          <a:xfrm>
            <a:off x="5055286" y="3608747"/>
            <a:ext cx="2505600" cy="1010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 name="Google Shape;22;p5"/>
          <p:cNvSpPr txBox="1">
            <a:spLocks noGrp="1"/>
          </p:cNvSpPr>
          <p:nvPr>
            <p:ph type="subTitle" idx="3"/>
          </p:nvPr>
        </p:nvSpPr>
        <p:spPr>
          <a:xfrm>
            <a:off x="1583289" y="3608747"/>
            <a:ext cx="2505600" cy="1010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 name="Google Shape;23;p5"/>
          <p:cNvSpPr txBox="1">
            <a:spLocks noGrp="1"/>
          </p:cNvSpPr>
          <p:nvPr>
            <p:ph type="title" idx="4"/>
          </p:nvPr>
        </p:nvSpPr>
        <p:spPr>
          <a:xfrm>
            <a:off x="713225" y="539500"/>
            <a:ext cx="77175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3500"/>
              <a:buNone/>
              <a:defRPr>
                <a:solidFill>
                  <a:schemeClr val="dk1"/>
                </a:solidFill>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1015750"/>
            <a:ext cx="4294800" cy="572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8" name="Google Shape;28;p7"/>
          <p:cNvSpPr txBox="1">
            <a:spLocks noGrp="1"/>
          </p:cNvSpPr>
          <p:nvPr>
            <p:ph type="subTitle" idx="1"/>
          </p:nvPr>
        </p:nvSpPr>
        <p:spPr>
          <a:xfrm>
            <a:off x="720000" y="1829450"/>
            <a:ext cx="4294800" cy="2298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0" y="1307100"/>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1413525"/>
            <a:ext cx="3298500" cy="2095200"/>
          </a:xfrm>
          <a:prstGeom prst="rect">
            <a:avLst/>
          </a:prstGeom>
        </p:spPr>
        <p:txBody>
          <a:bodyPr spcFirstLastPara="1" wrap="square" lIns="0" tIns="0" rIns="0" bIns="0" anchor="b" anchorCtr="0">
            <a:noAutofit/>
          </a:bodyPr>
          <a:lstStyle>
            <a:lvl1pPr lvl="0" rtl="0">
              <a:spcBef>
                <a:spcPts val="0"/>
              </a:spcBef>
              <a:spcAft>
                <a:spcPts val="0"/>
              </a:spcAft>
              <a:buSzPts val="2500"/>
              <a:buNone/>
              <a:defRPr sz="4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3" name="Google Shape;33;p9"/>
          <p:cNvSpPr txBox="1">
            <a:spLocks noGrp="1"/>
          </p:cNvSpPr>
          <p:nvPr>
            <p:ph type="subTitle" idx="1"/>
          </p:nvPr>
        </p:nvSpPr>
        <p:spPr>
          <a:xfrm>
            <a:off x="720000" y="3508800"/>
            <a:ext cx="4294800" cy="1004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386205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0" tIns="0" rIns="0" bIns="0"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
        <p:cNvGrpSpPr/>
        <p:nvPr/>
      </p:nvGrpSpPr>
      <p:grpSpPr>
        <a:xfrm>
          <a:off x="0" y="0"/>
          <a:ext cx="0" cy="0"/>
          <a:chOff x="0" y="0"/>
          <a:chExt cx="0" cy="0"/>
        </a:xfrm>
      </p:grpSpPr>
      <p:grpSp>
        <p:nvGrpSpPr>
          <p:cNvPr id="134" name="Google Shape;134;p28"/>
          <p:cNvGrpSpPr/>
          <p:nvPr/>
        </p:nvGrpSpPr>
        <p:grpSpPr>
          <a:xfrm>
            <a:off x="5156946" y="1748117"/>
            <a:ext cx="4158523" cy="3564058"/>
            <a:chOff x="4267771" y="1900069"/>
            <a:chExt cx="3878573" cy="2884335"/>
          </a:xfrm>
        </p:grpSpPr>
        <p:sp>
          <p:nvSpPr>
            <p:cNvPr id="135" name="Google Shape;135;p28"/>
            <p:cNvSpPr/>
            <p:nvPr/>
          </p:nvSpPr>
          <p:spPr>
            <a:xfrm>
              <a:off x="4487720" y="3821459"/>
              <a:ext cx="36638" cy="794916"/>
            </a:xfrm>
            <a:custGeom>
              <a:avLst/>
              <a:gdLst/>
              <a:ahLst/>
              <a:cxnLst/>
              <a:rect l="l" t="t" r="r" b="b"/>
              <a:pathLst>
                <a:path w="1946" h="42221" extrusionOk="0">
                  <a:moveTo>
                    <a:pt x="0" y="1"/>
                  </a:moveTo>
                  <a:lnTo>
                    <a:pt x="0" y="42220"/>
                  </a:lnTo>
                  <a:lnTo>
                    <a:pt x="1945" y="42220"/>
                  </a:lnTo>
                  <a:lnTo>
                    <a:pt x="1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28"/>
            <p:cNvGrpSpPr/>
            <p:nvPr/>
          </p:nvGrpSpPr>
          <p:grpSpPr>
            <a:xfrm>
              <a:off x="4267771" y="2317847"/>
              <a:ext cx="3740427" cy="2296099"/>
              <a:chOff x="4463113" y="2387914"/>
              <a:chExt cx="3633952" cy="2230739"/>
            </a:xfrm>
          </p:grpSpPr>
          <p:sp>
            <p:nvSpPr>
              <p:cNvPr id="138" name="Google Shape;138;p28"/>
              <p:cNvSpPr/>
              <p:nvPr/>
            </p:nvSpPr>
            <p:spPr>
              <a:xfrm>
                <a:off x="5798792" y="2387914"/>
                <a:ext cx="2238759" cy="1295652"/>
              </a:xfrm>
              <a:custGeom>
                <a:avLst/>
                <a:gdLst/>
                <a:ahLst/>
                <a:cxnLst/>
                <a:rect l="l" t="t" r="r" b="b"/>
                <a:pathLst>
                  <a:path w="118909" h="68817" extrusionOk="0">
                    <a:moveTo>
                      <a:pt x="1" y="1"/>
                    </a:moveTo>
                    <a:lnTo>
                      <a:pt x="1" y="68816"/>
                    </a:lnTo>
                    <a:lnTo>
                      <a:pt x="118909" y="68816"/>
                    </a:lnTo>
                    <a:lnTo>
                      <a:pt x="1189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8"/>
              <p:cNvSpPr/>
              <p:nvPr/>
            </p:nvSpPr>
            <p:spPr>
              <a:xfrm>
                <a:off x="5849156" y="2433407"/>
                <a:ext cx="2168947" cy="1214957"/>
              </a:xfrm>
              <a:custGeom>
                <a:avLst/>
                <a:gdLst/>
                <a:ahLst/>
                <a:cxnLst/>
                <a:rect l="l" t="t" r="r" b="b"/>
                <a:pathLst>
                  <a:path w="115201" h="64531" extrusionOk="0">
                    <a:moveTo>
                      <a:pt x="1" y="1"/>
                    </a:moveTo>
                    <a:lnTo>
                      <a:pt x="1" y="64530"/>
                    </a:lnTo>
                    <a:lnTo>
                      <a:pt x="115200" y="64530"/>
                    </a:lnTo>
                    <a:lnTo>
                      <a:pt x="11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8"/>
              <p:cNvSpPr/>
              <p:nvPr/>
            </p:nvSpPr>
            <p:spPr>
              <a:xfrm>
                <a:off x="5755884" y="3625164"/>
                <a:ext cx="2341181" cy="58403"/>
              </a:xfrm>
              <a:custGeom>
                <a:avLst/>
                <a:gdLst/>
                <a:ahLst/>
                <a:cxnLst/>
                <a:rect l="l" t="t" r="r" b="b"/>
                <a:pathLst>
                  <a:path w="124349" h="3102" extrusionOk="0">
                    <a:moveTo>
                      <a:pt x="0" y="1"/>
                    </a:moveTo>
                    <a:lnTo>
                      <a:pt x="0" y="3101"/>
                    </a:lnTo>
                    <a:lnTo>
                      <a:pt x="124349" y="3101"/>
                    </a:lnTo>
                    <a:lnTo>
                      <a:pt x="1243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8"/>
              <p:cNvGrpSpPr/>
              <p:nvPr/>
            </p:nvGrpSpPr>
            <p:grpSpPr>
              <a:xfrm>
                <a:off x="6017980" y="2537273"/>
                <a:ext cx="1687077" cy="869379"/>
                <a:chOff x="6017980" y="2537273"/>
                <a:chExt cx="1687077" cy="869379"/>
              </a:xfrm>
            </p:grpSpPr>
            <p:sp>
              <p:nvSpPr>
                <p:cNvPr id="142" name="Google Shape;142;p28"/>
                <p:cNvSpPr/>
                <p:nvPr/>
              </p:nvSpPr>
              <p:spPr>
                <a:xfrm>
                  <a:off x="7045210" y="2767910"/>
                  <a:ext cx="375439" cy="375420"/>
                </a:xfrm>
                <a:custGeom>
                  <a:avLst/>
                  <a:gdLst/>
                  <a:ahLst/>
                  <a:cxnLst/>
                  <a:rect l="l" t="t" r="r" b="b"/>
                  <a:pathLst>
                    <a:path w="19941" h="19940" extrusionOk="0">
                      <a:moveTo>
                        <a:pt x="1" y="0"/>
                      </a:moveTo>
                      <a:lnTo>
                        <a:pt x="1" y="91"/>
                      </a:lnTo>
                      <a:lnTo>
                        <a:pt x="1" y="19849"/>
                      </a:lnTo>
                      <a:lnTo>
                        <a:pt x="1" y="19940"/>
                      </a:lnTo>
                      <a:lnTo>
                        <a:pt x="92" y="19940"/>
                      </a:lnTo>
                      <a:lnTo>
                        <a:pt x="14439" y="19909"/>
                      </a:lnTo>
                      <a:lnTo>
                        <a:pt x="18420" y="19909"/>
                      </a:lnTo>
                      <a:lnTo>
                        <a:pt x="14378" y="19879"/>
                      </a:lnTo>
                      <a:lnTo>
                        <a:pt x="153" y="19849"/>
                      </a:lnTo>
                      <a:lnTo>
                        <a:pt x="153" y="19849"/>
                      </a:lnTo>
                      <a:lnTo>
                        <a:pt x="153" y="243"/>
                      </a:lnTo>
                      <a:lnTo>
                        <a:pt x="19728" y="243"/>
                      </a:lnTo>
                      <a:cubicBezTo>
                        <a:pt x="19758" y="6113"/>
                        <a:pt x="19788" y="11046"/>
                        <a:pt x="19788" y="14469"/>
                      </a:cubicBezTo>
                      <a:cubicBezTo>
                        <a:pt x="19788" y="16232"/>
                        <a:pt x="19788" y="17569"/>
                        <a:pt x="19788" y="18511"/>
                      </a:cubicBezTo>
                      <a:lnTo>
                        <a:pt x="19788" y="19575"/>
                      </a:lnTo>
                      <a:lnTo>
                        <a:pt x="19788" y="19849"/>
                      </a:lnTo>
                      <a:cubicBezTo>
                        <a:pt x="19788" y="19879"/>
                        <a:pt x="19788" y="19909"/>
                        <a:pt x="19788" y="19940"/>
                      </a:cubicBezTo>
                      <a:cubicBezTo>
                        <a:pt x="19819" y="19879"/>
                        <a:pt x="19849" y="19849"/>
                        <a:pt x="19879" y="19788"/>
                      </a:cubicBezTo>
                      <a:lnTo>
                        <a:pt x="19879" y="19514"/>
                      </a:lnTo>
                      <a:lnTo>
                        <a:pt x="19879" y="18450"/>
                      </a:lnTo>
                      <a:cubicBezTo>
                        <a:pt x="19879" y="17539"/>
                        <a:pt x="19879" y="16171"/>
                        <a:pt x="19879" y="14438"/>
                      </a:cubicBezTo>
                      <a:cubicBezTo>
                        <a:pt x="19910" y="10973"/>
                        <a:pt x="19940" y="6019"/>
                        <a:pt x="19940" y="91"/>
                      </a:cubicBezTo>
                      <a:lnTo>
                        <a:pt x="1994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8"/>
                <p:cNvSpPr/>
                <p:nvPr/>
              </p:nvSpPr>
              <p:spPr>
                <a:xfrm>
                  <a:off x="7045775" y="2672906"/>
                  <a:ext cx="539690" cy="470424"/>
                </a:xfrm>
                <a:custGeom>
                  <a:avLst/>
                  <a:gdLst/>
                  <a:ahLst/>
                  <a:cxnLst/>
                  <a:rect l="l" t="t" r="r" b="b"/>
                  <a:pathLst>
                    <a:path w="28665" h="24986" extrusionOk="0">
                      <a:moveTo>
                        <a:pt x="153" y="5137"/>
                      </a:moveTo>
                      <a:lnTo>
                        <a:pt x="1" y="5229"/>
                      </a:lnTo>
                      <a:cubicBezTo>
                        <a:pt x="1" y="5229"/>
                        <a:pt x="62" y="5198"/>
                        <a:pt x="153" y="5137"/>
                      </a:cubicBezTo>
                      <a:close/>
                      <a:moveTo>
                        <a:pt x="9028" y="1"/>
                      </a:moveTo>
                      <a:lnTo>
                        <a:pt x="2402" y="3800"/>
                      </a:lnTo>
                      <a:lnTo>
                        <a:pt x="609" y="4864"/>
                      </a:lnTo>
                      <a:lnTo>
                        <a:pt x="153" y="5137"/>
                      </a:lnTo>
                      <a:lnTo>
                        <a:pt x="639" y="4894"/>
                      </a:lnTo>
                      <a:lnTo>
                        <a:pt x="2463" y="3891"/>
                      </a:lnTo>
                      <a:lnTo>
                        <a:pt x="9089" y="153"/>
                      </a:lnTo>
                      <a:lnTo>
                        <a:pt x="28513" y="153"/>
                      </a:lnTo>
                      <a:cubicBezTo>
                        <a:pt x="28542" y="7574"/>
                        <a:pt x="28543" y="14362"/>
                        <a:pt x="28543" y="19503"/>
                      </a:cubicBezTo>
                      <a:lnTo>
                        <a:pt x="28543" y="19503"/>
                      </a:lnTo>
                      <a:lnTo>
                        <a:pt x="22129" y="23496"/>
                      </a:lnTo>
                      <a:lnTo>
                        <a:pt x="20366" y="24591"/>
                      </a:lnTo>
                      <a:lnTo>
                        <a:pt x="19910" y="24895"/>
                      </a:lnTo>
                      <a:lnTo>
                        <a:pt x="19758" y="24986"/>
                      </a:lnTo>
                      <a:cubicBezTo>
                        <a:pt x="19758" y="24986"/>
                        <a:pt x="19819" y="24955"/>
                        <a:pt x="19910" y="24925"/>
                      </a:cubicBezTo>
                      <a:lnTo>
                        <a:pt x="20366" y="24651"/>
                      </a:lnTo>
                      <a:lnTo>
                        <a:pt x="22159" y="23588"/>
                      </a:lnTo>
                      <a:lnTo>
                        <a:pt x="28603" y="19606"/>
                      </a:lnTo>
                      <a:lnTo>
                        <a:pt x="28634" y="19606"/>
                      </a:lnTo>
                      <a:lnTo>
                        <a:pt x="28634" y="19545"/>
                      </a:lnTo>
                      <a:cubicBezTo>
                        <a:pt x="28664" y="14408"/>
                        <a:pt x="28664" y="7569"/>
                        <a:pt x="28664" y="92"/>
                      </a:cubicBezTo>
                      <a:lnTo>
                        <a:pt x="2866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8"/>
                <p:cNvSpPr/>
                <p:nvPr/>
              </p:nvSpPr>
              <p:spPr>
                <a:xfrm>
                  <a:off x="7417769" y="2674036"/>
                  <a:ext cx="167113" cy="97338"/>
                </a:xfrm>
                <a:custGeom>
                  <a:avLst/>
                  <a:gdLst/>
                  <a:ahLst/>
                  <a:cxnLst/>
                  <a:rect l="l" t="t" r="r" b="b"/>
                  <a:pathLst>
                    <a:path w="8876" h="5170" extrusionOk="0">
                      <a:moveTo>
                        <a:pt x="8843" y="1"/>
                      </a:moveTo>
                      <a:cubicBezTo>
                        <a:pt x="8760" y="1"/>
                        <a:pt x="6776" y="1085"/>
                        <a:pt x="4377" y="2494"/>
                      </a:cubicBezTo>
                      <a:cubicBezTo>
                        <a:pt x="1945" y="3922"/>
                        <a:pt x="0" y="5108"/>
                        <a:pt x="0" y="5169"/>
                      </a:cubicBezTo>
                      <a:cubicBezTo>
                        <a:pt x="1" y="5169"/>
                        <a:pt x="1" y="5169"/>
                        <a:pt x="2" y="5169"/>
                      </a:cubicBezTo>
                      <a:cubicBezTo>
                        <a:pt x="85" y="5169"/>
                        <a:pt x="2070" y="4085"/>
                        <a:pt x="4468" y="2676"/>
                      </a:cubicBezTo>
                      <a:cubicBezTo>
                        <a:pt x="6900" y="1248"/>
                        <a:pt x="8876" y="62"/>
                        <a:pt x="8845" y="1"/>
                      </a:cubicBezTo>
                      <a:cubicBezTo>
                        <a:pt x="8845" y="1"/>
                        <a:pt x="8844" y="1"/>
                        <a:pt x="884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8"/>
                <p:cNvSpPr/>
                <p:nvPr/>
              </p:nvSpPr>
              <p:spPr>
                <a:xfrm>
                  <a:off x="7045210" y="3127760"/>
                  <a:ext cx="18903" cy="10788"/>
                </a:xfrm>
                <a:custGeom>
                  <a:avLst/>
                  <a:gdLst/>
                  <a:ahLst/>
                  <a:cxnLst/>
                  <a:rect l="l" t="t" r="r" b="b"/>
                  <a:pathLst>
                    <a:path w="1004" h="573" extrusionOk="0">
                      <a:moveTo>
                        <a:pt x="951" y="0"/>
                      </a:moveTo>
                      <a:cubicBezTo>
                        <a:pt x="880" y="0"/>
                        <a:pt x="668" y="87"/>
                        <a:pt x="457" y="219"/>
                      </a:cubicBezTo>
                      <a:cubicBezTo>
                        <a:pt x="183" y="371"/>
                        <a:pt x="1" y="523"/>
                        <a:pt x="31" y="553"/>
                      </a:cubicBezTo>
                      <a:cubicBezTo>
                        <a:pt x="37" y="566"/>
                        <a:pt x="52" y="572"/>
                        <a:pt x="74" y="572"/>
                      </a:cubicBezTo>
                      <a:cubicBezTo>
                        <a:pt x="155" y="572"/>
                        <a:pt x="333" y="490"/>
                        <a:pt x="548" y="371"/>
                      </a:cubicBezTo>
                      <a:cubicBezTo>
                        <a:pt x="791" y="219"/>
                        <a:pt x="1004" y="67"/>
                        <a:pt x="973" y="6"/>
                      </a:cubicBezTo>
                      <a:cubicBezTo>
                        <a:pt x="969" y="2"/>
                        <a:pt x="962" y="0"/>
                        <a:pt x="9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p:nvPr/>
              </p:nvSpPr>
              <p:spPr>
                <a:xfrm>
                  <a:off x="7080700" y="3107690"/>
                  <a:ext cx="18319" cy="10581"/>
                </a:xfrm>
                <a:custGeom>
                  <a:avLst/>
                  <a:gdLst/>
                  <a:ahLst/>
                  <a:cxnLst/>
                  <a:rect l="l" t="t" r="r" b="b"/>
                  <a:pathLst>
                    <a:path w="973" h="562" extrusionOk="0">
                      <a:moveTo>
                        <a:pt x="941" y="1"/>
                      </a:moveTo>
                      <a:cubicBezTo>
                        <a:pt x="860" y="1"/>
                        <a:pt x="654" y="64"/>
                        <a:pt x="426" y="191"/>
                      </a:cubicBezTo>
                      <a:cubicBezTo>
                        <a:pt x="182" y="343"/>
                        <a:pt x="0" y="495"/>
                        <a:pt x="30" y="555"/>
                      </a:cubicBezTo>
                      <a:cubicBezTo>
                        <a:pt x="30" y="559"/>
                        <a:pt x="35" y="561"/>
                        <a:pt x="43" y="561"/>
                      </a:cubicBezTo>
                      <a:cubicBezTo>
                        <a:pt x="95" y="561"/>
                        <a:pt x="310" y="479"/>
                        <a:pt x="547" y="373"/>
                      </a:cubicBezTo>
                      <a:cubicBezTo>
                        <a:pt x="790" y="221"/>
                        <a:pt x="973" y="69"/>
                        <a:pt x="973" y="8"/>
                      </a:cubicBezTo>
                      <a:cubicBezTo>
                        <a:pt x="968" y="3"/>
                        <a:pt x="957" y="1"/>
                        <a:pt x="94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8"/>
                <p:cNvSpPr/>
                <p:nvPr/>
              </p:nvSpPr>
              <p:spPr>
                <a:xfrm>
                  <a:off x="7116171" y="3087450"/>
                  <a:ext cx="18338" cy="10468"/>
                </a:xfrm>
                <a:custGeom>
                  <a:avLst/>
                  <a:gdLst/>
                  <a:ahLst/>
                  <a:cxnLst/>
                  <a:rect l="l" t="t" r="r" b="b"/>
                  <a:pathLst>
                    <a:path w="974" h="556" extrusionOk="0">
                      <a:moveTo>
                        <a:pt x="900" y="0"/>
                      </a:moveTo>
                      <a:cubicBezTo>
                        <a:pt x="819" y="0"/>
                        <a:pt x="641" y="82"/>
                        <a:pt x="426" y="202"/>
                      </a:cubicBezTo>
                      <a:cubicBezTo>
                        <a:pt x="183" y="354"/>
                        <a:pt x="1" y="506"/>
                        <a:pt x="1" y="536"/>
                      </a:cubicBezTo>
                      <a:cubicBezTo>
                        <a:pt x="7" y="549"/>
                        <a:pt x="23" y="555"/>
                        <a:pt x="47" y="555"/>
                      </a:cubicBezTo>
                      <a:cubicBezTo>
                        <a:pt x="135" y="555"/>
                        <a:pt x="326" y="473"/>
                        <a:pt x="517" y="354"/>
                      </a:cubicBezTo>
                      <a:cubicBezTo>
                        <a:pt x="791" y="202"/>
                        <a:pt x="973" y="50"/>
                        <a:pt x="943" y="19"/>
                      </a:cubicBezTo>
                      <a:cubicBezTo>
                        <a:pt x="936" y="6"/>
                        <a:pt x="922" y="0"/>
                        <a:pt x="90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8"/>
                <p:cNvSpPr/>
                <p:nvPr/>
              </p:nvSpPr>
              <p:spPr>
                <a:xfrm>
                  <a:off x="7151077" y="3067060"/>
                  <a:ext cx="18903" cy="10600"/>
                </a:xfrm>
                <a:custGeom>
                  <a:avLst/>
                  <a:gdLst/>
                  <a:ahLst/>
                  <a:cxnLst/>
                  <a:rect l="l" t="t" r="r" b="b"/>
                  <a:pathLst>
                    <a:path w="1004" h="563" extrusionOk="0">
                      <a:moveTo>
                        <a:pt x="941" y="1"/>
                      </a:moveTo>
                      <a:cubicBezTo>
                        <a:pt x="862" y="1"/>
                        <a:pt x="659" y="64"/>
                        <a:pt x="457" y="191"/>
                      </a:cubicBezTo>
                      <a:cubicBezTo>
                        <a:pt x="183" y="343"/>
                        <a:pt x="1" y="495"/>
                        <a:pt x="31" y="555"/>
                      </a:cubicBezTo>
                      <a:cubicBezTo>
                        <a:pt x="36" y="560"/>
                        <a:pt x="46" y="563"/>
                        <a:pt x="61" y="563"/>
                      </a:cubicBezTo>
                      <a:cubicBezTo>
                        <a:pt x="134" y="563"/>
                        <a:pt x="320" y="500"/>
                        <a:pt x="548" y="373"/>
                      </a:cubicBezTo>
                      <a:cubicBezTo>
                        <a:pt x="821" y="221"/>
                        <a:pt x="1004" y="69"/>
                        <a:pt x="973" y="8"/>
                      </a:cubicBezTo>
                      <a:cubicBezTo>
                        <a:pt x="968" y="3"/>
                        <a:pt x="957" y="1"/>
                        <a:pt x="94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8"/>
                <p:cNvSpPr/>
                <p:nvPr/>
              </p:nvSpPr>
              <p:spPr>
                <a:xfrm>
                  <a:off x="7186567" y="3046820"/>
                  <a:ext cx="18903" cy="10468"/>
                </a:xfrm>
                <a:custGeom>
                  <a:avLst/>
                  <a:gdLst/>
                  <a:ahLst/>
                  <a:cxnLst/>
                  <a:rect l="l" t="t" r="r" b="b"/>
                  <a:pathLst>
                    <a:path w="1004" h="556" extrusionOk="0">
                      <a:moveTo>
                        <a:pt x="926" y="0"/>
                      </a:moveTo>
                      <a:cubicBezTo>
                        <a:pt x="839" y="0"/>
                        <a:pt x="647" y="82"/>
                        <a:pt x="456" y="202"/>
                      </a:cubicBezTo>
                      <a:cubicBezTo>
                        <a:pt x="183" y="354"/>
                        <a:pt x="0" y="506"/>
                        <a:pt x="31" y="536"/>
                      </a:cubicBezTo>
                      <a:cubicBezTo>
                        <a:pt x="37" y="549"/>
                        <a:pt x="52" y="555"/>
                        <a:pt x="74" y="555"/>
                      </a:cubicBezTo>
                      <a:cubicBezTo>
                        <a:pt x="155" y="555"/>
                        <a:pt x="332" y="473"/>
                        <a:pt x="547" y="354"/>
                      </a:cubicBezTo>
                      <a:cubicBezTo>
                        <a:pt x="791" y="202"/>
                        <a:pt x="1003" y="50"/>
                        <a:pt x="973" y="19"/>
                      </a:cubicBezTo>
                      <a:cubicBezTo>
                        <a:pt x="966" y="6"/>
                        <a:pt x="950" y="0"/>
                        <a:pt x="92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8"/>
                <p:cNvSpPr/>
                <p:nvPr/>
              </p:nvSpPr>
              <p:spPr>
                <a:xfrm>
                  <a:off x="7211739" y="3011688"/>
                  <a:ext cx="3464" cy="20108"/>
                </a:xfrm>
                <a:custGeom>
                  <a:avLst/>
                  <a:gdLst/>
                  <a:ahLst/>
                  <a:cxnLst/>
                  <a:rect l="l" t="t" r="r" b="b"/>
                  <a:pathLst>
                    <a:path w="184" h="1068" extrusionOk="0">
                      <a:moveTo>
                        <a:pt x="92" y="1"/>
                      </a:moveTo>
                      <a:cubicBezTo>
                        <a:pt x="62" y="1"/>
                        <a:pt x="1" y="244"/>
                        <a:pt x="1" y="548"/>
                      </a:cubicBezTo>
                      <a:cubicBezTo>
                        <a:pt x="1" y="852"/>
                        <a:pt x="31" y="1065"/>
                        <a:pt x="92" y="1065"/>
                      </a:cubicBezTo>
                      <a:cubicBezTo>
                        <a:pt x="95" y="1066"/>
                        <a:pt x="99" y="1067"/>
                        <a:pt x="102" y="1067"/>
                      </a:cubicBezTo>
                      <a:cubicBezTo>
                        <a:pt x="156" y="1067"/>
                        <a:pt x="183" y="835"/>
                        <a:pt x="183" y="548"/>
                      </a:cubicBezTo>
                      <a:cubicBezTo>
                        <a:pt x="183" y="244"/>
                        <a:pt x="153" y="1"/>
                        <a:pt x="9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8"/>
                <p:cNvSpPr/>
                <p:nvPr/>
              </p:nvSpPr>
              <p:spPr>
                <a:xfrm>
                  <a:off x="7212323" y="2970494"/>
                  <a:ext cx="4010" cy="20616"/>
                </a:xfrm>
                <a:custGeom>
                  <a:avLst/>
                  <a:gdLst/>
                  <a:ahLst/>
                  <a:cxnLst/>
                  <a:rect l="l" t="t" r="r" b="b"/>
                  <a:pathLst>
                    <a:path w="213" h="1095" extrusionOk="0">
                      <a:moveTo>
                        <a:pt x="122" y="0"/>
                      </a:moveTo>
                      <a:cubicBezTo>
                        <a:pt x="31" y="0"/>
                        <a:pt x="0" y="244"/>
                        <a:pt x="0" y="547"/>
                      </a:cubicBezTo>
                      <a:cubicBezTo>
                        <a:pt x="0" y="851"/>
                        <a:pt x="31" y="1095"/>
                        <a:pt x="91" y="1095"/>
                      </a:cubicBezTo>
                      <a:cubicBezTo>
                        <a:pt x="152" y="1095"/>
                        <a:pt x="182" y="851"/>
                        <a:pt x="182" y="547"/>
                      </a:cubicBezTo>
                      <a:cubicBezTo>
                        <a:pt x="213" y="244"/>
                        <a:pt x="152" y="0"/>
                        <a:pt x="12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8"/>
                <p:cNvSpPr/>
                <p:nvPr/>
              </p:nvSpPr>
              <p:spPr>
                <a:xfrm>
                  <a:off x="7212323" y="2929864"/>
                  <a:ext cx="4010" cy="20616"/>
                </a:xfrm>
                <a:custGeom>
                  <a:avLst/>
                  <a:gdLst/>
                  <a:ahLst/>
                  <a:cxnLst/>
                  <a:rect l="l" t="t" r="r" b="b"/>
                  <a:pathLst>
                    <a:path w="213" h="1095" extrusionOk="0">
                      <a:moveTo>
                        <a:pt x="122" y="0"/>
                      </a:moveTo>
                      <a:cubicBezTo>
                        <a:pt x="61" y="0"/>
                        <a:pt x="0" y="243"/>
                        <a:pt x="0" y="547"/>
                      </a:cubicBezTo>
                      <a:cubicBezTo>
                        <a:pt x="0" y="851"/>
                        <a:pt x="61" y="1094"/>
                        <a:pt x="91" y="1094"/>
                      </a:cubicBezTo>
                      <a:cubicBezTo>
                        <a:pt x="152" y="1094"/>
                        <a:pt x="213" y="851"/>
                        <a:pt x="213" y="547"/>
                      </a:cubicBezTo>
                      <a:cubicBezTo>
                        <a:pt x="213" y="243"/>
                        <a:pt x="152" y="0"/>
                        <a:pt x="12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8"/>
                <p:cNvSpPr/>
                <p:nvPr/>
              </p:nvSpPr>
              <p:spPr>
                <a:xfrm>
                  <a:off x="7212323" y="2889234"/>
                  <a:ext cx="4010" cy="20616"/>
                </a:xfrm>
                <a:custGeom>
                  <a:avLst/>
                  <a:gdLst/>
                  <a:ahLst/>
                  <a:cxnLst/>
                  <a:rect l="l" t="t" r="r" b="b"/>
                  <a:pathLst>
                    <a:path w="213" h="1095" extrusionOk="0">
                      <a:moveTo>
                        <a:pt x="122" y="0"/>
                      </a:moveTo>
                      <a:cubicBezTo>
                        <a:pt x="61" y="0"/>
                        <a:pt x="31" y="243"/>
                        <a:pt x="0" y="547"/>
                      </a:cubicBezTo>
                      <a:cubicBezTo>
                        <a:pt x="0" y="851"/>
                        <a:pt x="61" y="1094"/>
                        <a:pt x="91" y="1094"/>
                      </a:cubicBezTo>
                      <a:cubicBezTo>
                        <a:pt x="152" y="1094"/>
                        <a:pt x="182" y="821"/>
                        <a:pt x="213" y="547"/>
                      </a:cubicBezTo>
                      <a:cubicBezTo>
                        <a:pt x="213" y="243"/>
                        <a:pt x="152" y="0"/>
                        <a:pt x="12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8"/>
                <p:cNvSpPr/>
                <p:nvPr/>
              </p:nvSpPr>
              <p:spPr>
                <a:xfrm>
                  <a:off x="7212888" y="2848604"/>
                  <a:ext cx="4029" cy="20032"/>
                </a:xfrm>
                <a:custGeom>
                  <a:avLst/>
                  <a:gdLst/>
                  <a:ahLst/>
                  <a:cxnLst/>
                  <a:rect l="l" t="t" r="r" b="b"/>
                  <a:pathLst>
                    <a:path w="214" h="1064" extrusionOk="0">
                      <a:moveTo>
                        <a:pt x="122" y="0"/>
                      </a:moveTo>
                      <a:cubicBezTo>
                        <a:pt x="61" y="0"/>
                        <a:pt x="1" y="243"/>
                        <a:pt x="1" y="547"/>
                      </a:cubicBezTo>
                      <a:cubicBezTo>
                        <a:pt x="1" y="821"/>
                        <a:pt x="61" y="1064"/>
                        <a:pt x="92" y="1064"/>
                      </a:cubicBezTo>
                      <a:cubicBezTo>
                        <a:pt x="152" y="1064"/>
                        <a:pt x="213" y="821"/>
                        <a:pt x="213" y="547"/>
                      </a:cubicBezTo>
                      <a:cubicBezTo>
                        <a:pt x="213" y="243"/>
                        <a:pt x="152" y="0"/>
                        <a:pt x="12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8"/>
                <p:cNvSpPr/>
                <p:nvPr/>
              </p:nvSpPr>
              <p:spPr>
                <a:xfrm>
                  <a:off x="7213453" y="2807391"/>
                  <a:ext cx="3464" cy="20616"/>
                </a:xfrm>
                <a:custGeom>
                  <a:avLst/>
                  <a:gdLst/>
                  <a:ahLst/>
                  <a:cxnLst/>
                  <a:rect l="l" t="t" r="r" b="b"/>
                  <a:pathLst>
                    <a:path w="184" h="1095" extrusionOk="0">
                      <a:moveTo>
                        <a:pt x="92" y="1"/>
                      </a:moveTo>
                      <a:cubicBezTo>
                        <a:pt x="62" y="1"/>
                        <a:pt x="1" y="244"/>
                        <a:pt x="1" y="548"/>
                      </a:cubicBezTo>
                      <a:cubicBezTo>
                        <a:pt x="1" y="852"/>
                        <a:pt x="31" y="1095"/>
                        <a:pt x="92" y="1095"/>
                      </a:cubicBezTo>
                      <a:cubicBezTo>
                        <a:pt x="153" y="1095"/>
                        <a:pt x="183" y="852"/>
                        <a:pt x="183" y="548"/>
                      </a:cubicBezTo>
                      <a:cubicBezTo>
                        <a:pt x="183" y="244"/>
                        <a:pt x="153" y="1"/>
                        <a:pt x="9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8"/>
                <p:cNvSpPr/>
                <p:nvPr/>
              </p:nvSpPr>
              <p:spPr>
                <a:xfrm>
                  <a:off x="7213453" y="2766761"/>
                  <a:ext cx="4029" cy="20616"/>
                </a:xfrm>
                <a:custGeom>
                  <a:avLst/>
                  <a:gdLst/>
                  <a:ahLst/>
                  <a:cxnLst/>
                  <a:rect l="l" t="t" r="r" b="b"/>
                  <a:pathLst>
                    <a:path w="214" h="1095" extrusionOk="0">
                      <a:moveTo>
                        <a:pt x="122" y="1"/>
                      </a:moveTo>
                      <a:cubicBezTo>
                        <a:pt x="62" y="1"/>
                        <a:pt x="31" y="244"/>
                        <a:pt x="1" y="548"/>
                      </a:cubicBezTo>
                      <a:cubicBezTo>
                        <a:pt x="1" y="852"/>
                        <a:pt x="62" y="1095"/>
                        <a:pt x="92" y="1095"/>
                      </a:cubicBezTo>
                      <a:cubicBezTo>
                        <a:pt x="153" y="1095"/>
                        <a:pt x="183" y="852"/>
                        <a:pt x="214" y="548"/>
                      </a:cubicBezTo>
                      <a:cubicBezTo>
                        <a:pt x="214" y="244"/>
                        <a:pt x="153" y="1"/>
                        <a:pt x="12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8"/>
                <p:cNvSpPr/>
                <p:nvPr/>
              </p:nvSpPr>
              <p:spPr>
                <a:xfrm>
                  <a:off x="7214036" y="2726132"/>
                  <a:ext cx="3445" cy="20616"/>
                </a:xfrm>
                <a:custGeom>
                  <a:avLst/>
                  <a:gdLst/>
                  <a:ahLst/>
                  <a:cxnLst/>
                  <a:rect l="l" t="t" r="r" b="b"/>
                  <a:pathLst>
                    <a:path w="183" h="1095" extrusionOk="0">
                      <a:moveTo>
                        <a:pt x="91" y="0"/>
                      </a:moveTo>
                      <a:cubicBezTo>
                        <a:pt x="61" y="0"/>
                        <a:pt x="0" y="244"/>
                        <a:pt x="0" y="548"/>
                      </a:cubicBezTo>
                      <a:cubicBezTo>
                        <a:pt x="0" y="852"/>
                        <a:pt x="31" y="1095"/>
                        <a:pt x="91" y="1095"/>
                      </a:cubicBezTo>
                      <a:cubicBezTo>
                        <a:pt x="152" y="1095"/>
                        <a:pt x="183" y="852"/>
                        <a:pt x="183" y="548"/>
                      </a:cubicBezTo>
                      <a:cubicBezTo>
                        <a:pt x="183" y="244"/>
                        <a:pt x="152" y="0"/>
                        <a:pt x="9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8"/>
                <p:cNvSpPr/>
                <p:nvPr/>
              </p:nvSpPr>
              <p:spPr>
                <a:xfrm>
                  <a:off x="7214036" y="2685502"/>
                  <a:ext cx="4029" cy="20616"/>
                </a:xfrm>
                <a:custGeom>
                  <a:avLst/>
                  <a:gdLst/>
                  <a:ahLst/>
                  <a:cxnLst/>
                  <a:rect l="l" t="t" r="r" b="b"/>
                  <a:pathLst>
                    <a:path w="214" h="1095" extrusionOk="0">
                      <a:moveTo>
                        <a:pt x="122" y="0"/>
                      </a:moveTo>
                      <a:cubicBezTo>
                        <a:pt x="61" y="0"/>
                        <a:pt x="31" y="244"/>
                        <a:pt x="31" y="547"/>
                      </a:cubicBezTo>
                      <a:cubicBezTo>
                        <a:pt x="0" y="851"/>
                        <a:pt x="61" y="1095"/>
                        <a:pt x="122" y="1095"/>
                      </a:cubicBezTo>
                      <a:cubicBezTo>
                        <a:pt x="152" y="1095"/>
                        <a:pt x="213" y="851"/>
                        <a:pt x="213" y="547"/>
                      </a:cubicBezTo>
                      <a:cubicBezTo>
                        <a:pt x="213" y="244"/>
                        <a:pt x="152" y="0"/>
                        <a:pt x="12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8"/>
                <p:cNvSpPr/>
                <p:nvPr/>
              </p:nvSpPr>
              <p:spPr>
                <a:xfrm>
                  <a:off x="7563701" y="3039158"/>
                  <a:ext cx="20616" cy="3464"/>
                </a:xfrm>
                <a:custGeom>
                  <a:avLst/>
                  <a:gdLst/>
                  <a:ahLst/>
                  <a:cxnLst/>
                  <a:rect l="l" t="t" r="r" b="b"/>
                  <a:pathLst>
                    <a:path w="1095" h="184" extrusionOk="0">
                      <a:moveTo>
                        <a:pt x="547" y="1"/>
                      </a:moveTo>
                      <a:cubicBezTo>
                        <a:pt x="243" y="1"/>
                        <a:pt x="0" y="31"/>
                        <a:pt x="0" y="92"/>
                      </a:cubicBezTo>
                      <a:cubicBezTo>
                        <a:pt x="0" y="153"/>
                        <a:pt x="243" y="183"/>
                        <a:pt x="547" y="183"/>
                      </a:cubicBezTo>
                      <a:cubicBezTo>
                        <a:pt x="851" y="183"/>
                        <a:pt x="1094" y="153"/>
                        <a:pt x="1094" y="92"/>
                      </a:cubicBezTo>
                      <a:cubicBezTo>
                        <a:pt x="1094" y="31"/>
                        <a:pt x="851" y="1"/>
                        <a:pt x="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8"/>
                <p:cNvSpPr/>
                <p:nvPr/>
              </p:nvSpPr>
              <p:spPr>
                <a:xfrm>
                  <a:off x="7523052" y="3039158"/>
                  <a:ext cx="20635" cy="3464"/>
                </a:xfrm>
                <a:custGeom>
                  <a:avLst/>
                  <a:gdLst/>
                  <a:ahLst/>
                  <a:cxnLst/>
                  <a:rect l="l" t="t" r="r" b="b"/>
                  <a:pathLst>
                    <a:path w="1096" h="184" extrusionOk="0">
                      <a:moveTo>
                        <a:pt x="548" y="1"/>
                      </a:moveTo>
                      <a:cubicBezTo>
                        <a:pt x="244" y="1"/>
                        <a:pt x="1" y="31"/>
                        <a:pt x="1" y="92"/>
                      </a:cubicBezTo>
                      <a:cubicBezTo>
                        <a:pt x="1" y="153"/>
                        <a:pt x="244" y="183"/>
                        <a:pt x="548" y="183"/>
                      </a:cubicBezTo>
                      <a:cubicBezTo>
                        <a:pt x="852" y="183"/>
                        <a:pt x="1095" y="153"/>
                        <a:pt x="1095" y="92"/>
                      </a:cubicBezTo>
                      <a:cubicBezTo>
                        <a:pt x="1095" y="31"/>
                        <a:pt x="852" y="1"/>
                        <a:pt x="54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p:nvPr/>
              </p:nvSpPr>
              <p:spPr>
                <a:xfrm>
                  <a:off x="7482422" y="3039158"/>
                  <a:ext cx="20635" cy="3464"/>
                </a:xfrm>
                <a:custGeom>
                  <a:avLst/>
                  <a:gdLst/>
                  <a:ahLst/>
                  <a:cxnLst/>
                  <a:rect l="l" t="t" r="r" b="b"/>
                  <a:pathLst>
                    <a:path w="1096" h="184" extrusionOk="0">
                      <a:moveTo>
                        <a:pt x="548" y="1"/>
                      </a:moveTo>
                      <a:cubicBezTo>
                        <a:pt x="244" y="1"/>
                        <a:pt x="1" y="31"/>
                        <a:pt x="1" y="92"/>
                      </a:cubicBezTo>
                      <a:cubicBezTo>
                        <a:pt x="1" y="153"/>
                        <a:pt x="244" y="183"/>
                        <a:pt x="548" y="183"/>
                      </a:cubicBezTo>
                      <a:cubicBezTo>
                        <a:pt x="852" y="183"/>
                        <a:pt x="1095" y="153"/>
                        <a:pt x="1095" y="92"/>
                      </a:cubicBezTo>
                      <a:cubicBezTo>
                        <a:pt x="1095" y="31"/>
                        <a:pt x="852" y="1"/>
                        <a:pt x="54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8"/>
                <p:cNvSpPr/>
                <p:nvPr/>
              </p:nvSpPr>
              <p:spPr>
                <a:xfrm>
                  <a:off x="7441793" y="3039158"/>
                  <a:ext cx="20051" cy="3464"/>
                </a:xfrm>
                <a:custGeom>
                  <a:avLst/>
                  <a:gdLst/>
                  <a:ahLst/>
                  <a:cxnLst/>
                  <a:rect l="l" t="t" r="r" b="b"/>
                  <a:pathLst>
                    <a:path w="1065" h="184" extrusionOk="0">
                      <a:moveTo>
                        <a:pt x="548" y="1"/>
                      </a:moveTo>
                      <a:cubicBezTo>
                        <a:pt x="244" y="1"/>
                        <a:pt x="1" y="31"/>
                        <a:pt x="1" y="92"/>
                      </a:cubicBezTo>
                      <a:cubicBezTo>
                        <a:pt x="1" y="153"/>
                        <a:pt x="244" y="183"/>
                        <a:pt x="548" y="183"/>
                      </a:cubicBezTo>
                      <a:cubicBezTo>
                        <a:pt x="821" y="183"/>
                        <a:pt x="1065" y="153"/>
                        <a:pt x="1065" y="92"/>
                      </a:cubicBezTo>
                      <a:cubicBezTo>
                        <a:pt x="1065" y="31"/>
                        <a:pt x="821" y="1"/>
                        <a:pt x="54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7401163" y="3039158"/>
                  <a:ext cx="20051" cy="3464"/>
                </a:xfrm>
                <a:custGeom>
                  <a:avLst/>
                  <a:gdLst/>
                  <a:ahLst/>
                  <a:cxnLst/>
                  <a:rect l="l" t="t" r="r" b="b"/>
                  <a:pathLst>
                    <a:path w="1065" h="184" extrusionOk="0">
                      <a:moveTo>
                        <a:pt x="517" y="1"/>
                      </a:moveTo>
                      <a:cubicBezTo>
                        <a:pt x="244" y="1"/>
                        <a:pt x="1" y="31"/>
                        <a:pt x="1" y="92"/>
                      </a:cubicBezTo>
                      <a:cubicBezTo>
                        <a:pt x="1" y="153"/>
                        <a:pt x="244" y="183"/>
                        <a:pt x="517" y="183"/>
                      </a:cubicBezTo>
                      <a:cubicBezTo>
                        <a:pt x="821" y="183"/>
                        <a:pt x="1065" y="153"/>
                        <a:pt x="1065" y="92"/>
                      </a:cubicBezTo>
                      <a:cubicBezTo>
                        <a:pt x="1065" y="31"/>
                        <a:pt x="821" y="1"/>
                        <a:pt x="5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7360533" y="3039158"/>
                  <a:ext cx="20051" cy="3464"/>
                </a:xfrm>
                <a:custGeom>
                  <a:avLst/>
                  <a:gdLst/>
                  <a:ahLst/>
                  <a:cxnLst/>
                  <a:rect l="l" t="t" r="r" b="b"/>
                  <a:pathLst>
                    <a:path w="1065" h="184" extrusionOk="0">
                      <a:moveTo>
                        <a:pt x="517" y="1"/>
                      </a:moveTo>
                      <a:cubicBezTo>
                        <a:pt x="213" y="1"/>
                        <a:pt x="1" y="31"/>
                        <a:pt x="1" y="92"/>
                      </a:cubicBezTo>
                      <a:cubicBezTo>
                        <a:pt x="1" y="153"/>
                        <a:pt x="244" y="183"/>
                        <a:pt x="517" y="183"/>
                      </a:cubicBezTo>
                      <a:cubicBezTo>
                        <a:pt x="821" y="183"/>
                        <a:pt x="1064" y="153"/>
                        <a:pt x="1064" y="92"/>
                      </a:cubicBezTo>
                      <a:cubicBezTo>
                        <a:pt x="1064" y="31"/>
                        <a:pt x="821" y="1"/>
                        <a:pt x="51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p:nvPr/>
              </p:nvSpPr>
              <p:spPr>
                <a:xfrm>
                  <a:off x="7319339" y="3039158"/>
                  <a:ext cx="20616" cy="3464"/>
                </a:xfrm>
                <a:custGeom>
                  <a:avLst/>
                  <a:gdLst/>
                  <a:ahLst/>
                  <a:cxnLst/>
                  <a:rect l="l" t="t" r="r" b="b"/>
                  <a:pathLst>
                    <a:path w="1095" h="184" extrusionOk="0">
                      <a:moveTo>
                        <a:pt x="547" y="1"/>
                      </a:moveTo>
                      <a:cubicBezTo>
                        <a:pt x="243" y="1"/>
                        <a:pt x="0" y="31"/>
                        <a:pt x="0" y="92"/>
                      </a:cubicBezTo>
                      <a:cubicBezTo>
                        <a:pt x="0" y="153"/>
                        <a:pt x="243" y="183"/>
                        <a:pt x="547" y="183"/>
                      </a:cubicBezTo>
                      <a:cubicBezTo>
                        <a:pt x="851" y="183"/>
                        <a:pt x="1094" y="153"/>
                        <a:pt x="1094" y="92"/>
                      </a:cubicBezTo>
                      <a:cubicBezTo>
                        <a:pt x="1094" y="31"/>
                        <a:pt x="851" y="1"/>
                        <a:pt x="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7278709" y="3039158"/>
                  <a:ext cx="20616" cy="3464"/>
                </a:xfrm>
                <a:custGeom>
                  <a:avLst/>
                  <a:gdLst/>
                  <a:ahLst/>
                  <a:cxnLst/>
                  <a:rect l="l" t="t" r="r" b="b"/>
                  <a:pathLst>
                    <a:path w="1095" h="184" extrusionOk="0">
                      <a:moveTo>
                        <a:pt x="547" y="1"/>
                      </a:moveTo>
                      <a:cubicBezTo>
                        <a:pt x="243" y="1"/>
                        <a:pt x="0" y="31"/>
                        <a:pt x="0" y="92"/>
                      </a:cubicBezTo>
                      <a:cubicBezTo>
                        <a:pt x="0" y="153"/>
                        <a:pt x="243" y="183"/>
                        <a:pt x="547" y="183"/>
                      </a:cubicBezTo>
                      <a:cubicBezTo>
                        <a:pt x="851" y="183"/>
                        <a:pt x="1094" y="153"/>
                        <a:pt x="1094" y="92"/>
                      </a:cubicBezTo>
                      <a:cubicBezTo>
                        <a:pt x="1094" y="31"/>
                        <a:pt x="851" y="1"/>
                        <a:pt x="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p:nvPr/>
              </p:nvSpPr>
              <p:spPr>
                <a:xfrm>
                  <a:off x="7238060" y="3039158"/>
                  <a:ext cx="20635" cy="3464"/>
                </a:xfrm>
                <a:custGeom>
                  <a:avLst/>
                  <a:gdLst/>
                  <a:ahLst/>
                  <a:cxnLst/>
                  <a:rect l="l" t="t" r="r" b="b"/>
                  <a:pathLst>
                    <a:path w="1096" h="184" extrusionOk="0">
                      <a:moveTo>
                        <a:pt x="548" y="1"/>
                      </a:moveTo>
                      <a:cubicBezTo>
                        <a:pt x="244" y="1"/>
                        <a:pt x="1" y="31"/>
                        <a:pt x="1" y="92"/>
                      </a:cubicBezTo>
                      <a:cubicBezTo>
                        <a:pt x="1" y="153"/>
                        <a:pt x="244" y="183"/>
                        <a:pt x="548" y="183"/>
                      </a:cubicBezTo>
                      <a:cubicBezTo>
                        <a:pt x="852" y="183"/>
                        <a:pt x="1095" y="153"/>
                        <a:pt x="1095" y="92"/>
                      </a:cubicBezTo>
                      <a:cubicBezTo>
                        <a:pt x="1095" y="31"/>
                        <a:pt x="852" y="1"/>
                        <a:pt x="54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7213453" y="3039120"/>
                  <a:ext cx="3935" cy="3540"/>
                </a:xfrm>
                <a:custGeom>
                  <a:avLst/>
                  <a:gdLst/>
                  <a:ahLst/>
                  <a:cxnLst/>
                  <a:rect l="l" t="t" r="r" b="b"/>
                  <a:pathLst>
                    <a:path w="209" h="188" extrusionOk="0">
                      <a:moveTo>
                        <a:pt x="138" y="0"/>
                      </a:moveTo>
                      <a:cubicBezTo>
                        <a:pt x="133" y="0"/>
                        <a:pt x="128" y="1"/>
                        <a:pt x="122" y="3"/>
                      </a:cubicBezTo>
                      <a:cubicBezTo>
                        <a:pt x="62" y="3"/>
                        <a:pt x="1" y="33"/>
                        <a:pt x="1" y="94"/>
                      </a:cubicBezTo>
                      <a:cubicBezTo>
                        <a:pt x="1" y="155"/>
                        <a:pt x="62" y="185"/>
                        <a:pt x="122" y="185"/>
                      </a:cubicBezTo>
                      <a:cubicBezTo>
                        <a:pt x="128" y="187"/>
                        <a:pt x="133" y="188"/>
                        <a:pt x="138" y="188"/>
                      </a:cubicBezTo>
                      <a:cubicBezTo>
                        <a:pt x="209" y="188"/>
                        <a:pt x="209" y="0"/>
                        <a:pt x="13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a:off x="7618639" y="2814263"/>
                  <a:ext cx="47502" cy="104173"/>
                </a:xfrm>
                <a:custGeom>
                  <a:avLst/>
                  <a:gdLst/>
                  <a:ahLst/>
                  <a:cxnLst/>
                  <a:rect l="l" t="t" r="r" b="b"/>
                  <a:pathLst>
                    <a:path w="2523" h="5533" extrusionOk="0">
                      <a:moveTo>
                        <a:pt x="30" y="0"/>
                      </a:moveTo>
                      <a:cubicBezTo>
                        <a:pt x="30" y="122"/>
                        <a:pt x="0" y="244"/>
                        <a:pt x="30" y="365"/>
                      </a:cubicBezTo>
                      <a:lnTo>
                        <a:pt x="30" y="1429"/>
                      </a:lnTo>
                      <a:cubicBezTo>
                        <a:pt x="30" y="2250"/>
                        <a:pt x="30" y="3388"/>
                        <a:pt x="55" y="4719"/>
                      </a:cubicBezTo>
                      <a:lnTo>
                        <a:pt x="55" y="4719"/>
                      </a:lnTo>
                      <a:cubicBezTo>
                        <a:pt x="44" y="4808"/>
                        <a:pt x="36" y="4897"/>
                        <a:pt x="30" y="4985"/>
                      </a:cubicBezTo>
                      <a:lnTo>
                        <a:pt x="60" y="4985"/>
                      </a:lnTo>
                      <a:cubicBezTo>
                        <a:pt x="60" y="4995"/>
                        <a:pt x="61" y="5005"/>
                        <a:pt x="61" y="5016"/>
                      </a:cubicBezTo>
                      <a:lnTo>
                        <a:pt x="243" y="5016"/>
                      </a:lnTo>
                      <a:cubicBezTo>
                        <a:pt x="243" y="4529"/>
                        <a:pt x="365" y="4104"/>
                        <a:pt x="517" y="3648"/>
                      </a:cubicBezTo>
                      <a:cubicBezTo>
                        <a:pt x="608" y="3253"/>
                        <a:pt x="851" y="2888"/>
                        <a:pt x="1125" y="2614"/>
                      </a:cubicBezTo>
                      <a:cubicBezTo>
                        <a:pt x="1277" y="2493"/>
                        <a:pt x="1459" y="2462"/>
                        <a:pt x="1641" y="2462"/>
                      </a:cubicBezTo>
                      <a:cubicBezTo>
                        <a:pt x="1824" y="2523"/>
                        <a:pt x="1945" y="2614"/>
                        <a:pt x="2037" y="2797"/>
                      </a:cubicBezTo>
                      <a:cubicBezTo>
                        <a:pt x="2341" y="3374"/>
                        <a:pt x="2371" y="4073"/>
                        <a:pt x="2067" y="4681"/>
                      </a:cubicBezTo>
                      <a:cubicBezTo>
                        <a:pt x="1854" y="5046"/>
                        <a:pt x="1489" y="5320"/>
                        <a:pt x="1064" y="5441"/>
                      </a:cubicBezTo>
                      <a:cubicBezTo>
                        <a:pt x="942" y="5441"/>
                        <a:pt x="834" y="5455"/>
                        <a:pt x="731" y="5455"/>
                      </a:cubicBezTo>
                      <a:cubicBezTo>
                        <a:pt x="679" y="5455"/>
                        <a:pt x="628" y="5451"/>
                        <a:pt x="578" y="5441"/>
                      </a:cubicBezTo>
                      <a:lnTo>
                        <a:pt x="578" y="5441"/>
                      </a:lnTo>
                      <a:cubicBezTo>
                        <a:pt x="608" y="5472"/>
                        <a:pt x="638" y="5502"/>
                        <a:pt x="669" y="5532"/>
                      </a:cubicBezTo>
                      <a:lnTo>
                        <a:pt x="1064" y="5532"/>
                      </a:lnTo>
                      <a:cubicBezTo>
                        <a:pt x="1520" y="5441"/>
                        <a:pt x="1945" y="5168"/>
                        <a:pt x="2189" y="4742"/>
                      </a:cubicBezTo>
                      <a:cubicBezTo>
                        <a:pt x="2523" y="4104"/>
                        <a:pt x="2523" y="3344"/>
                        <a:pt x="2158" y="2706"/>
                      </a:cubicBezTo>
                      <a:cubicBezTo>
                        <a:pt x="2067" y="2493"/>
                        <a:pt x="1885" y="2371"/>
                        <a:pt x="1672" y="2310"/>
                      </a:cubicBezTo>
                      <a:cubicBezTo>
                        <a:pt x="1630" y="2305"/>
                        <a:pt x="1589" y="2303"/>
                        <a:pt x="1549" y="2303"/>
                      </a:cubicBezTo>
                      <a:cubicBezTo>
                        <a:pt x="1357" y="2303"/>
                        <a:pt x="1185" y="2362"/>
                        <a:pt x="1034" y="2462"/>
                      </a:cubicBezTo>
                      <a:cubicBezTo>
                        <a:pt x="851" y="2614"/>
                        <a:pt x="699" y="2797"/>
                        <a:pt x="608" y="2979"/>
                      </a:cubicBezTo>
                      <a:cubicBezTo>
                        <a:pt x="486" y="3192"/>
                        <a:pt x="395" y="3405"/>
                        <a:pt x="334" y="3617"/>
                      </a:cubicBezTo>
                      <a:cubicBezTo>
                        <a:pt x="279" y="3748"/>
                        <a:pt x="231" y="3884"/>
                        <a:pt x="192" y="4023"/>
                      </a:cubicBezTo>
                      <a:lnTo>
                        <a:pt x="192" y="4023"/>
                      </a:lnTo>
                      <a:cubicBezTo>
                        <a:pt x="168" y="2998"/>
                        <a:pt x="145" y="2106"/>
                        <a:pt x="122" y="1429"/>
                      </a:cubicBezTo>
                      <a:cubicBezTo>
                        <a:pt x="122" y="1003"/>
                        <a:pt x="91" y="669"/>
                        <a:pt x="91" y="365"/>
                      </a:cubicBezTo>
                      <a:cubicBezTo>
                        <a:pt x="91" y="244"/>
                        <a:pt x="61" y="122"/>
                        <a:pt x="3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a:off x="7368554" y="2577903"/>
                  <a:ext cx="80130" cy="66856"/>
                </a:xfrm>
                <a:custGeom>
                  <a:avLst/>
                  <a:gdLst/>
                  <a:ahLst/>
                  <a:cxnLst/>
                  <a:rect l="l" t="t" r="r" b="b"/>
                  <a:pathLst>
                    <a:path w="4256" h="3551" extrusionOk="0">
                      <a:moveTo>
                        <a:pt x="2341" y="1"/>
                      </a:moveTo>
                      <a:cubicBezTo>
                        <a:pt x="2341" y="11"/>
                        <a:pt x="2342" y="21"/>
                        <a:pt x="2342" y="31"/>
                      </a:cubicBezTo>
                      <a:lnTo>
                        <a:pt x="2341" y="31"/>
                      </a:lnTo>
                      <a:cubicBezTo>
                        <a:pt x="2342" y="40"/>
                        <a:pt x="2343" y="48"/>
                        <a:pt x="2344" y="57"/>
                      </a:cubicBezTo>
                      <a:lnTo>
                        <a:pt x="2344" y="57"/>
                      </a:lnTo>
                      <a:cubicBezTo>
                        <a:pt x="2353" y="207"/>
                        <a:pt x="2366" y="357"/>
                        <a:pt x="2383" y="506"/>
                      </a:cubicBezTo>
                      <a:lnTo>
                        <a:pt x="2383" y="506"/>
                      </a:lnTo>
                      <a:cubicBezTo>
                        <a:pt x="2413" y="1077"/>
                        <a:pt x="2368" y="1649"/>
                        <a:pt x="2249" y="2220"/>
                      </a:cubicBezTo>
                      <a:cubicBezTo>
                        <a:pt x="2189" y="2615"/>
                        <a:pt x="1945" y="2980"/>
                        <a:pt x="1642" y="3253"/>
                      </a:cubicBezTo>
                      <a:cubicBezTo>
                        <a:pt x="1525" y="3346"/>
                        <a:pt x="1392" y="3386"/>
                        <a:pt x="1254" y="3386"/>
                      </a:cubicBezTo>
                      <a:cubicBezTo>
                        <a:pt x="1211" y="3386"/>
                        <a:pt x="1168" y="3382"/>
                        <a:pt x="1125" y="3375"/>
                      </a:cubicBezTo>
                      <a:cubicBezTo>
                        <a:pt x="942" y="3344"/>
                        <a:pt x="790" y="3223"/>
                        <a:pt x="699" y="3071"/>
                      </a:cubicBezTo>
                      <a:cubicBezTo>
                        <a:pt x="547" y="2767"/>
                        <a:pt x="456" y="2402"/>
                        <a:pt x="486" y="2068"/>
                      </a:cubicBezTo>
                      <a:cubicBezTo>
                        <a:pt x="517" y="1764"/>
                        <a:pt x="578" y="1460"/>
                        <a:pt x="730" y="1186"/>
                      </a:cubicBezTo>
                      <a:cubicBezTo>
                        <a:pt x="942" y="761"/>
                        <a:pt x="1277" y="427"/>
                        <a:pt x="1672" y="214"/>
                      </a:cubicBezTo>
                      <a:cubicBezTo>
                        <a:pt x="1945" y="92"/>
                        <a:pt x="2128" y="62"/>
                        <a:pt x="2128" y="31"/>
                      </a:cubicBezTo>
                      <a:cubicBezTo>
                        <a:pt x="2128" y="21"/>
                        <a:pt x="2124" y="18"/>
                        <a:pt x="2117" y="18"/>
                      </a:cubicBezTo>
                      <a:cubicBezTo>
                        <a:pt x="2101" y="18"/>
                        <a:pt x="2067" y="31"/>
                        <a:pt x="2006" y="31"/>
                      </a:cubicBezTo>
                      <a:cubicBezTo>
                        <a:pt x="1885" y="62"/>
                        <a:pt x="1763" y="92"/>
                        <a:pt x="1642" y="153"/>
                      </a:cubicBezTo>
                      <a:cubicBezTo>
                        <a:pt x="486" y="670"/>
                        <a:pt x="0" y="2037"/>
                        <a:pt x="578" y="3162"/>
                      </a:cubicBezTo>
                      <a:cubicBezTo>
                        <a:pt x="669" y="3344"/>
                        <a:pt x="851" y="3496"/>
                        <a:pt x="1094" y="3527"/>
                      </a:cubicBezTo>
                      <a:cubicBezTo>
                        <a:pt x="1151" y="3543"/>
                        <a:pt x="1211" y="3551"/>
                        <a:pt x="1270" y="3551"/>
                      </a:cubicBezTo>
                      <a:cubicBezTo>
                        <a:pt x="1433" y="3551"/>
                        <a:pt x="1599" y="3494"/>
                        <a:pt x="1733" y="3405"/>
                      </a:cubicBezTo>
                      <a:cubicBezTo>
                        <a:pt x="2097" y="3101"/>
                        <a:pt x="2341" y="2706"/>
                        <a:pt x="2432" y="2250"/>
                      </a:cubicBezTo>
                      <a:cubicBezTo>
                        <a:pt x="2487" y="1987"/>
                        <a:pt x="2526" y="1720"/>
                        <a:pt x="2549" y="1450"/>
                      </a:cubicBezTo>
                      <a:lnTo>
                        <a:pt x="2549" y="1450"/>
                      </a:lnTo>
                      <a:cubicBezTo>
                        <a:pt x="2569" y="1535"/>
                        <a:pt x="2591" y="1620"/>
                        <a:pt x="2614" y="1703"/>
                      </a:cubicBezTo>
                      <a:cubicBezTo>
                        <a:pt x="2675" y="1946"/>
                        <a:pt x="2736" y="2159"/>
                        <a:pt x="2827" y="2402"/>
                      </a:cubicBezTo>
                      <a:cubicBezTo>
                        <a:pt x="2888" y="2615"/>
                        <a:pt x="3009" y="2797"/>
                        <a:pt x="3161" y="2949"/>
                      </a:cubicBezTo>
                      <a:cubicBezTo>
                        <a:pt x="3283" y="3071"/>
                        <a:pt x="3465" y="3132"/>
                        <a:pt x="3648" y="3162"/>
                      </a:cubicBezTo>
                      <a:cubicBezTo>
                        <a:pt x="3769" y="3162"/>
                        <a:pt x="3921" y="3132"/>
                        <a:pt x="4012" y="3071"/>
                      </a:cubicBezTo>
                      <a:cubicBezTo>
                        <a:pt x="4104" y="3041"/>
                        <a:pt x="4164" y="2980"/>
                        <a:pt x="4225" y="2919"/>
                      </a:cubicBezTo>
                      <a:cubicBezTo>
                        <a:pt x="4256" y="2889"/>
                        <a:pt x="4256" y="2858"/>
                        <a:pt x="4256" y="2858"/>
                      </a:cubicBezTo>
                      <a:lnTo>
                        <a:pt x="4256" y="2858"/>
                      </a:lnTo>
                      <a:cubicBezTo>
                        <a:pt x="4195" y="2919"/>
                        <a:pt x="4104" y="3010"/>
                        <a:pt x="3982" y="3041"/>
                      </a:cubicBezTo>
                      <a:cubicBezTo>
                        <a:pt x="3896" y="3084"/>
                        <a:pt x="3802" y="3104"/>
                        <a:pt x="3707" y="3104"/>
                      </a:cubicBezTo>
                      <a:cubicBezTo>
                        <a:pt x="3535" y="3104"/>
                        <a:pt x="3359" y="3037"/>
                        <a:pt x="3222" y="2919"/>
                      </a:cubicBezTo>
                      <a:cubicBezTo>
                        <a:pt x="3101" y="2767"/>
                        <a:pt x="3009" y="2585"/>
                        <a:pt x="2949" y="2402"/>
                      </a:cubicBezTo>
                      <a:cubicBezTo>
                        <a:pt x="2888" y="2189"/>
                        <a:pt x="2797" y="1946"/>
                        <a:pt x="2736" y="1703"/>
                      </a:cubicBezTo>
                      <a:cubicBezTo>
                        <a:pt x="2672" y="1417"/>
                        <a:pt x="2617" y="1122"/>
                        <a:pt x="2574" y="828"/>
                      </a:cubicBezTo>
                      <a:lnTo>
                        <a:pt x="2574" y="828"/>
                      </a:lnTo>
                      <a:cubicBezTo>
                        <a:pt x="2573" y="553"/>
                        <a:pt x="2556" y="277"/>
                        <a:pt x="252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rot="5400000">
                  <a:off x="6644626" y="2942710"/>
                  <a:ext cx="44659" cy="67534"/>
                </a:xfrm>
                <a:custGeom>
                  <a:avLst/>
                  <a:gdLst/>
                  <a:ahLst/>
                  <a:cxnLst/>
                  <a:rect l="l" t="t" r="r" b="b"/>
                  <a:pathLst>
                    <a:path w="2372" h="3587" extrusionOk="0">
                      <a:moveTo>
                        <a:pt x="1065" y="0"/>
                      </a:moveTo>
                      <a:lnTo>
                        <a:pt x="973" y="152"/>
                      </a:lnTo>
                      <a:cubicBezTo>
                        <a:pt x="578" y="851"/>
                        <a:pt x="305" y="1581"/>
                        <a:pt x="153" y="2371"/>
                      </a:cubicBezTo>
                      <a:cubicBezTo>
                        <a:pt x="61" y="2675"/>
                        <a:pt x="1" y="3009"/>
                        <a:pt x="31" y="3344"/>
                      </a:cubicBezTo>
                      <a:cubicBezTo>
                        <a:pt x="61" y="3344"/>
                        <a:pt x="92" y="2979"/>
                        <a:pt x="244" y="2401"/>
                      </a:cubicBezTo>
                      <a:cubicBezTo>
                        <a:pt x="437" y="1712"/>
                        <a:pt x="680" y="1048"/>
                        <a:pt x="1018" y="431"/>
                      </a:cubicBezTo>
                      <a:lnTo>
                        <a:pt x="1018" y="431"/>
                      </a:lnTo>
                      <a:cubicBezTo>
                        <a:pt x="1377" y="1298"/>
                        <a:pt x="1706" y="2075"/>
                        <a:pt x="1916" y="2675"/>
                      </a:cubicBezTo>
                      <a:cubicBezTo>
                        <a:pt x="2037" y="2979"/>
                        <a:pt x="2189" y="3283"/>
                        <a:pt x="2372" y="3587"/>
                      </a:cubicBezTo>
                      <a:cubicBezTo>
                        <a:pt x="2280" y="3252"/>
                        <a:pt x="2189" y="2918"/>
                        <a:pt x="2037" y="2584"/>
                      </a:cubicBezTo>
                      <a:cubicBezTo>
                        <a:pt x="1824" y="2006"/>
                        <a:pt x="1520" y="1186"/>
                        <a:pt x="1186" y="304"/>
                      </a:cubicBezTo>
                      <a:lnTo>
                        <a:pt x="1125" y="152"/>
                      </a:lnTo>
                      <a:lnTo>
                        <a:pt x="106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rot="5400000">
                  <a:off x="6350474" y="2631952"/>
                  <a:ext cx="13763" cy="678750"/>
                </a:xfrm>
                <a:custGeom>
                  <a:avLst/>
                  <a:gdLst/>
                  <a:ahLst/>
                  <a:cxnLst/>
                  <a:rect l="l" t="t" r="r" b="b"/>
                  <a:pathLst>
                    <a:path w="731" h="36051" extrusionOk="0">
                      <a:moveTo>
                        <a:pt x="700" y="1"/>
                      </a:moveTo>
                      <a:lnTo>
                        <a:pt x="700" y="1"/>
                      </a:lnTo>
                      <a:cubicBezTo>
                        <a:pt x="639" y="1"/>
                        <a:pt x="457" y="8056"/>
                        <a:pt x="274" y="18025"/>
                      </a:cubicBezTo>
                      <a:cubicBezTo>
                        <a:pt x="122" y="27965"/>
                        <a:pt x="1" y="36050"/>
                        <a:pt x="62" y="36050"/>
                      </a:cubicBezTo>
                      <a:cubicBezTo>
                        <a:pt x="122" y="36050"/>
                        <a:pt x="305" y="27965"/>
                        <a:pt x="457" y="18025"/>
                      </a:cubicBezTo>
                      <a:cubicBezTo>
                        <a:pt x="639" y="8056"/>
                        <a:pt x="730" y="1"/>
                        <a:pt x="70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p:nvPr/>
              </p:nvSpPr>
              <p:spPr>
                <a:xfrm rot="5400000">
                  <a:off x="6250905" y="2989628"/>
                  <a:ext cx="236944" cy="3464"/>
                </a:xfrm>
                <a:custGeom>
                  <a:avLst/>
                  <a:gdLst/>
                  <a:ahLst/>
                  <a:cxnLst/>
                  <a:rect l="l" t="t" r="r" b="b"/>
                  <a:pathLst>
                    <a:path w="12585" h="184" extrusionOk="0">
                      <a:moveTo>
                        <a:pt x="6292" y="1"/>
                      </a:moveTo>
                      <a:cubicBezTo>
                        <a:pt x="2797" y="1"/>
                        <a:pt x="0" y="31"/>
                        <a:pt x="0" y="92"/>
                      </a:cubicBezTo>
                      <a:cubicBezTo>
                        <a:pt x="0" y="153"/>
                        <a:pt x="2827" y="183"/>
                        <a:pt x="6292" y="183"/>
                      </a:cubicBezTo>
                      <a:cubicBezTo>
                        <a:pt x="9788" y="183"/>
                        <a:pt x="12584" y="153"/>
                        <a:pt x="12584" y="92"/>
                      </a:cubicBezTo>
                      <a:cubicBezTo>
                        <a:pt x="12584" y="31"/>
                        <a:pt x="9788" y="1"/>
                        <a:pt x="629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rot="5400000">
                  <a:off x="6331025" y="3089781"/>
                  <a:ext cx="72693" cy="48669"/>
                </a:xfrm>
                <a:custGeom>
                  <a:avLst/>
                  <a:gdLst/>
                  <a:ahLst/>
                  <a:cxnLst/>
                  <a:rect l="l" t="t" r="r" b="b"/>
                  <a:pathLst>
                    <a:path w="3861" h="2585" extrusionOk="0">
                      <a:moveTo>
                        <a:pt x="0" y="1"/>
                      </a:moveTo>
                      <a:lnTo>
                        <a:pt x="0" y="1"/>
                      </a:lnTo>
                      <a:cubicBezTo>
                        <a:pt x="334" y="153"/>
                        <a:pt x="669" y="305"/>
                        <a:pt x="1003" y="396"/>
                      </a:cubicBezTo>
                      <a:cubicBezTo>
                        <a:pt x="1617" y="630"/>
                        <a:pt x="2454" y="891"/>
                        <a:pt x="3382" y="1208"/>
                      </a:cubicBezTo>
                      <a:lnTo>
                        <a:pt x="3382" y="1208"/>
                      </a:lnTo>
                      <a:cubicBezTo>
                        <a:pt x="2552" y="1545"/>
                        <a:pt x="1808" y="1876"/>
                        <a:pt x="1246" y="2128"/>
                      </a:cubicBezTo>
                      <a:cubicBezTo>
                        <a:pt x="942" y="2250"/>
                        <a:pt x="608" y="2402"/>
                        <a:pt x="334" y="2584"/>
                      </a:cubicBezTo>
                      <a:cubicBezTo>
                        <a:pt x="669" y="2493"/>
                        <a:pt x="973" y="2372"/>
                        <a:pt x="1307" y="2220"/>
                      </a:cubicBezTo>
                      <a:cubicBezTo>
                        <a:pt x="1915" y="2007"/>
                        <a:pt x="2736" y="1672"/>
                        <a:pt x="3648" y="1277"/>
                      </a:cubicBezTo>
                      <a:lnTo>
                        <a:pt x="3860" y="1186"/>
                      </a:lnTo>
                      <a:lnTo>
                        <a:pt x="3648" y="1125"/>
                      </a:lnTo>
                      <a:lnTo>
                        <a:pt x="3526" y="1065"/>
                      </a:lnTo>
                      <a:cubicBezTo>
                        <a:pt x="2584" y="761"/>
                        <a:pt x="1702" y="487"/>
                        <a:pt x="1064" y="274"/>
                      </a:cubicBezTo>
                      <a:cubicBezTo>
                        <a:pt x="699" y="153"/>
                        <a:pt x="365" y="62"/>
                        <a:pt x="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6023705" y="2599667"/>
                  <a:ext cx="604344" cy="4594"/>
                </a:xfrm>
                <a:custGeom>
                  <a:avLst/>
                  <a:gdLst/>
                  <a:ahLst/>
                  <a:cxnLst/>
                  <a:rect l="l" t="t" r="r" b="b"/>
                  <a:pathLst>
                    <a:path w="32099" h="244" extrusionOk="0">
                      <a:moveTo>
                        <a:pt x="16049" y="0"/>
                      </a:moveTo>
                      <a:cubicBezTo>
                        <a:pt x="7204" y="0"/>
                        <a:pt x="0" y="61"/>
                        <a:pt x="0" y="122"/>
                      </a:cubicBezTo>
                      <a:cubicBezTo>
                        <a:pt x="0" y="182"/>
                        <a:pt x="7204" y="243"/>
                        <a:pt x="16049" y="243"/>
                      </a:cubicBezTo>
                      <a:cubicBezTo>
                        <a:pt x="24925" y="243"/>
                        <a:pt x="32098" y="182"/>
                        <a:pt x="32098" y="122"/>
                      </a:cubicBezTo>
                      <a:cubicBezTo>
                        <a:pt x="32098" y="61"/>
                        <a:pt x="24925" y="0"/>
                        <a:pt x="1604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6023705" y="2635138"/>
                  <a:ext cx="604344" cy="4029"/>
                </a:xfrm>
                <a:custGeom>
                  <a:avLst/>
                  <a:gdLst/>
                  <a:ahLst/>
                  <a:cxnLst/>
                  <a:rect l="l" t="t" r="r" b="b"/>
                  <a:pathLst>
                    <a:path w="32099" h="214" extrusionOk="0">
                      <a:moveTo>
                        <a:pt x="16049" y="1"/>
                      </a:moveTo>
                      <a:cubicBezTo>
                        <a:pt x="7204" y="1"/>
                        <a:pt x="0" y="31"/>
                        <a:pt x="0" y="122"/>
                      </a:cubicBezTo>
                      <a:cubicBezTo>
                        <a:pt x="0" y="183"/>
                        <a:pt x="7204" y="213"/>
                        <a:pt x="16049" y="213"/>
                      </a:cubicBezTo>
                      <a:cubicBezTo>
                        <a:pt x="24925" y="213"/>
                        <a:pt x="32098" y="183"/>
                        <a:pt x="32098" y="122"/>
                      </a:cubicBezTo>
                      <a:cubicBezTo>
                        <a:pt x="32098" y="31"/>
                        <a:pt x="24925" y="1"/>
                        <a:pt x="1604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6023705" y="2537273"/>
                  <a:ext cx="201454" cy="4613"/>
                </a:xfrm>
                <a:custGeom>
                  <a:avLst/>
                  <a:gdLst/>
                  <a:ahLst/>
                  <a:cxnLst/>
                  <a:rect l="l" t="t" r="r" b="b"/>
                  <a:pathLst>
                    <a:path w="10700" h="245" extrusionOk="0">
                      <a:moveTo>
                        <a:pt x="5350" y="1"/>
                      </a:moveTo>
                      <a:cubicBezTo>
                        <a:pt x="2401" y="1"/>
                        <a:pt x="0" y="62"/>
                        <a:pt x="0" y="122"/>
                      </a:cubicBezTo>
                      <a:cubicBezTo>
                        <a:pt x="0" y="183"/>
                        <a:pt x="2401" y="244"/>
                        <a:pt x="5350" y="244"/>
                      </a:cubicBezTo>
                      <a:cubicBezTo>
                        <a:pt x="8298" y="244"/>
                        <a:pt x="10700" y="183"/>
                        <a:pt x="10700" y="122"/>
                      </a:cubicBezTo>
                      <a:cubicBezTo>
                        <a:pt x="10700" y="62"/>
                        <a:pt x="8298" y="1"/>
                        <a:pt x="535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7313031" y="3262847"/>
                  <a:ext cx="356555" cy="59118"/>
                </a:xfrm>
                <a:custGeom>
                  <a:avLst/>
                  <a:gdLst/>
                  <a:ahLst/>
                  <a:cxnLst/>
                  <a:rect l="l" t="t" r="r" b="b"/>
                  <a:pathLst>
                    <a:path w="18938" h="3140" extrusionOk="0">
                      <a:moveTo>
                        <a:pt x="18909" y="0"/>
                      </a:moveTo>
                      <a:cubicBezTo>
                        <a:pt x="18532" y="0"/>
                        <a:pt x="14451" y="621"/>
                        <a:pt x="9454" y="1463"/>
                      </a:cubicBezTo>
                      <a:cubicBezTo>
                        <a:pt x="4226" y="2315"/>
                        <a:pt x="1" y="3074"/>
                        <a:pt x="1" y="3135"/>
                      </a:cubicBezTo>
                      <a:cubicBezTo>
                        <a:pt x="1" y="3138"/>
                        <a:pt x="9" y="3139"/>
                        <a:pt x="25" y="3139"/>
                      </a:cubicBezTo>
                      <a:cubicBezTo>
                        <a:pt x="378" y="3139"/>
                        <a:pt x="4487" y="2519"/>
                        <a:pt x="9484" y="1676"/>
                      </a:cubicBezTo>
                      <a:cubicBezTo>
                        <a:pt x="14712" y="825"/>
                        <a:pt x="18937" y="65"/>
                        <a:pt x="18937" y="4"/>
                      </a:cubicBezTo>
                      <a:cubicBezTo>
                        <a:pt x="18936" y="2"/>
                        <a:pt x="18926" y="0"/>
                        <a:pt x="1890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7329637" y="3305115"/>
                  <a:ext cx="357685" cy="59194"/>
                </a:xfrm>
                <a:custGeom>
                  <a:avLst/>
                  <a:gdLst/>
                  <a:ahLst/>
                  <a:cxnLst/>
                  <a:rect l="l" t="t" r="r" b="b"/>
                  <a:pathLst>
                    <a:path w="18998" h="3144" extrusionOk="0">
                      <a:moveTo>
                        <a:pt x="18945" y="0"/>
                      </a:moveTo>
                      <a:cubicBezTo>
                        <a:pt x="18441" y="0"/>
                        <a:pt x="14391" y="640"/>
                        <a:pt x="9484" y="1468"/>
                      </a:cubicBezTo>
                      <a:cubicBezTo>
                        <a:pt x="4256" y="2319"/>
                        <a:pt x="0" y="3079"/>
                        <a:pt x="31" y="3139"/>
                      </a:cubicBezTo>
                      <a:cubicBezTo>
                        <a:pt x="32" y="3142"/>
                        <a:pt x="42" y="3143"/>
                        <a:pt x="59" y="3143"/>
                      </a:cubicBezTo>
                      <a:cubicBezTo>
                        <a:pt x="438" y="3143"/>
                        <a:pt x="4547" y="2523"/>
                        <a:pt x="9544" y="1681"/>
                      </a:cubicBezTo>
                      <a:cubicBezTo>
                        <a:pt x="14773" y="829"/>
                        <a:pt x="18998" y="70"/>
                        <a:pt x="18998" y="9"/>
                      </a:cubicBezTo>
                      <a:cubicBezTo>
                        <a:pt x="18996" y="3"/>
                        <a:pt x="18978" y="0"/>
                        <a:pt x="1894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7348521" y="3346968"/>
                  <a:ext cx="356536" cy="59683"/>
                </a:xfrm>
                <a:custGeom>
                  <a:avLst/>
                  <a:gdLst/>
                  <a:ahLst/>
                  <a:cxnLst/>
                  <a:rect l="l" t="t" r="r" b="b"/>
                  <a:pathLst>
                    <a:path w="18937" h="3170" extrusionOk="0">
                      <a:moveTo>
                        <a:pt x="18909" y="1"/>
                      </a:moveTo>
                      <a:cubicBezTo>
                        <a:pt x="18532" y="1"/>
                        <a:pt x="14451" y="621"/>
                        <a:pt x="9453" y="1464"/>
                      </a:cubicBezTo>
                      <a:cubicBezTo>
                        <a:pt x="4225" y="2345"/>
                        <a:pt x="0" y="3105"/>
                        <a:pt x="0" y="3166"/>
                      </a:cubicBezTo>
                      <a:cubicBezTo>
                        <a:pt x="0" y="3168"/>
                        <a:pt x="8" y="3170"/>
                        <a:pt x="23" y="3170"/>
                      </a:cubicBezTo>
                      <a:cubicBezTo>
                        <a:pt x="362" y="3170"/>
                        <a:pt x="4477" y="2522"/>
                        <a:pt x="9484" y="1707"/>
                      </a:cubicBezTo>
                      <a:cubicBezTo>
                        <a:pt x="14712" y="825"/>
                        <a:pt x="18937" y="65"/>
                        <a:pt x="18937" y="5"/>
                      </a:cubicBezTo>
                      <a:cubicBezTo>
                        <a:pt x="18935" y="2"/>
                        <a:pt x="18926" y="1"/>
                        <a:pt x="1890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28"/>
              <p:cNvSpPr/>
              <p:nvPr/>
            </p:nvSpPr>
            <p:spPr>
              <a:xfrm>
                <a:off x="6059756" y="3326157"/>
                <a:ext cx="511618" cy="297587"/>
              </a:xfrm>
              <a:custGeom>
                <a:avLst/>
                <a:gdLst/>
                <a:ahLst/>
                <a:cxnLst/>
                <a:rect l="l" t="t" r="r" b="b"/>
                <a:pathLst>
                  <a:path w="27174" h="15806" extrusionOk="0">
                    <a:moveTo>
                      <a:pt x="4195" y="6383"/>
                    </a:moveTo>
                    <a:lnTo>
                      <a:pt x="15472" y="13070"/>
                    </a:lnTo>
                    <a:lnTo>
                      <a:pt x="4164" y="13070"/>
                    </a:lnTo>
                    <a:lnTo>
                      <a:pt x="4195" y="6383"/>
                    </a:lnTo>
                    <a:close/>
                    <a:moveTo>
                      <a:pt x="0" y="0"/>
                    </a:moveTo>
                    <a:lnTo>
                      <a:pt x="0" y="15806"/>
                    </a:lnTo>
                    <a:lnTo>
                      <a:pt x="27174" y="1580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2" name="Google Shape;182;p28"/>
              <p:cNvGrpSpPr/>
              <p:nvPr/>
            </p:nvGrpSpPr>
            <p:grpSpPr>
              <a:xfrm>
                <a:off x="6094640" y="3351619"/>
                <a:ext cx="406335" cy="256412"/>
                <a:chOff x="6094640" y="3351619"/>
                <a:chExt cx="406335" cy="256412"/>
              </a:xfrm>
            </p:grpSpPr>
            <p:sp>
              <p:nvSpPr>
                <p:cNvPr id="183" name="Google Shape;183;p28"/>
                <p:cNvSpPr/>
                <p:nvPr/>
              </p:nvSpPr>
              <p:spPr>
                <a:xfrm>
                  <a:off x="6094640" y="3351619"/>
                  <a:ext cx="21765" cy="34925"/>
                </a:xfrm>
                <a:custGeom>
                  <a:avLst/>
                  <a:gdLst/>
                  <a:ahLst/>
                  <a:cxnLst/>
                  <a:rect l="l" t="t" r="r" b="b"/>
                  <a:pathLst>
                    <a:path w="1156" h="1855" extrusionOk="0">
                      <a:moveTo>
                        <a:pt x="1156" y="1"/>
                      </a:moveTo>
                      <a:cubicBezTo>
                        <a:pt x="882" y="244"/>
                        <a:pt x="669" y="548"/>
                        <a:pt x="487" y="882"/>
                      </a:cubicBezTo>
                      <a:cubicBezTo>
                        <a:pt x="274" y="1156"/>
                        <a:pt x="122" y="1490"/>
                        <a:pt x="1" y="1855"/>
                      </a:cubicBezTo>
                      <a:cubicBezTo>
                        <a:pt x="274" y="1581"/>
                        <a:pt x="487" y="1308"/>
                        <a:pt x="639" y="973"/>
                      </a:cubicBezTo>
                      <a:cubicBezTo>
                        <a:pt x="852" y="669"/>
                        <a:pt x="1034" y="366"/>
                        <a:pt x="1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6170760" y="3395694"/>
                  <a:ext cx="21181" cy="33212"/>
                </a:xfrm>
                <a:custGeom>
                  <a:avLst/>
                  <a:gdLst/>
                  <a:ahLst/>
                  <a:cxnLst/>
                  <a:rect l="l" t="t" r="r" b="b"/>
                  <a:pathLst>
                    <a:path w="1125" h="1764" extrusionOk="0">
                      <a:moveTo>
                        <a:pt x="1125" y="0"/>
                      </a:moveTo>
                      <a:lnTo>
                        <a:pt x="1125" y="0"/>
                      </a:lnTo>
                      <a:cubicBezTo>
                        <a:pt x="851" y="213"/>
                        <a:pt x="639" y="517"/>
                        <a:pt x="456" y="821"/>
                      </a:cubicBezTo>
                      <a:cubicBezTo>
                        <a:pt x="243" y="1094"/>
                        <a:pt x="91" y="1429"/>
                        <a:pt x="0" y="1763"/>
                      </a:cubicBezTo>
                      <a:cubicBezTo>
                        <a:pt x="243" y="1520"/>
                        <a:pt x="456" y="1246"/>
                        <a:pt x="639" y="912"/>
                      </a:cubicBezTo>
                      <a:cubicBezTo>
                        <a:pt x="851" y="639"/>
                        <a:pt x="1003" y="335"/>
                        <a:pt x="1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6242869" y="3439148"/>
                  <a:ext cx="24626" cy="30952"/>
                </a:xfrm>
                <a:custGeom>
                  <a:avLst/>
                  <a:gdLst/>
                  <a:ahLst/>
                  <a:cxnLst/>
                  <a:rect l="l" t="t" r="r" b="b"/>
                  <a:pathLst>
                    <a:path w="1308" h="1644" extrusionOk="0">
                      <a:moveTo>
                        <a:pt x="1302" y="0"/>
                      </a:moveTo>
                      <a:cubicBezTo>
                        <a:pt x="1248" y="0"/>
                        <a:pt x="927" y="326"/>
                        <a:pt x="578" y="762"/>
                      </a:cubicBezTo>
                      <a:cubicBezTo>
                        <a:pt x="334" y="1036"/>
                        <a:pt x="152" y="1340"/>
                        <a:pt x="0" y="1644"/>
                      </a:cubicBezTo>
                      <a:cubicBezTo>
                        <a:pt x="547" y="1188"/>
                        <a:pt x="973" y="610"/>
                        <a:pt x="1307" y="2"/>
                      </a:cubicBezTo>
                      <a:cubicBezTo>
                        <a:pt x="1306" y="1"/>
                        <a:pt x="1304"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6317257" y="3484353"/>
                  <a:ext cx="24626" cy="31536"/>
                </a:xfrm>
                <a:custGeom>
                  <a:avLst/>
                  <a:gdLst/>
                  <a:ahLst/>
                  <a:cxnLst/>
                  <a:rect l="l" t="t" r="r" b="b"/>
                  <a:pathLst>
                    <a:path w="1308" h="1675" extrusionOk="0">
                      <a:moveTo>
                        <a:pt x="1302" y="1"/>
                      </a:moveTo>
                      <a:cubicBezTo>
                        <a:pt x="1249" y="1"/>
                        <a:pt x="927" y="326"/>
                        <a:pt x="578" y="762"/>
                      </a:cubicBezTo>
                      <a:cubicBezTo>
                        <a:pt x="335" y="1036"/>
                        <a:pt x="153" y="1340"/>
                        <a:pt x="1" y="1674"/>
                      </a:cubicBezTo>
                      <a:cubicBezTo>
                        <a:pt x="548" y="1188"/>
                        <a:pt x="973" y="641"/>
                        <a:pt x="1308" y="3"/>
                      </a:cubicBezTo>
                      <a:cubicBezTo>
                        <a:pt x="1306" y="1"/>
                        <a:pt x="1304" y="1"/>
                        <a:pt x="1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6396803" y="3529030"/>
                  <a:ext cx="23478" cy="33777"/>
                </a:xfrm>
                <a:custGeom>
                  <a:avLst/>
                  <a:gdLst/>
                  <a:ahLst/>
                  <a:cxnLst/>
                  <a:rect l="l" t="t" r="r" b="b"/>
                  <a:pathLst>
                    <a:path w="1247" h="1794" extrusionOk="0">
                      <a:moveTo>
                        <a:pt x="1247" y="0"/>
                      </a:moveTo>
                      <a:cubicBezTo>
                        <a:pt x="943" y="244"/>
                        <a:pt x="730" y="517"/>
                        <a:pt x="548" y="851"/>
                      </a:cubicBezTo>
                      <a:cubicBezTo>
                        <a:pt x="304" y="1125"/>
                        <a:pt x="122" y="1429"/>
                        <a:pt x="1" y="1794"/>
                      </a:cubicBezTo>
                      <a:cubicBezTo>
                        <a:pt x="274" y="1551"/>
                        <a:pt x="517" y="1277"/>
                        <a:pt x="700" y="943"/>
                      </a:cubicBezTo>
                      <a:cubicBezTo>
                        <a:pt x="943" y="669"/>
                        <a:pt x="1095" y="335"/>
                        <a:pt x="1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6479776" y="3575948"/>
                  <a:ext cx="21200" cy="32082"/>
                </a:xfrm>
                <a:custGeom>
                  <a:avLst/>
                  <a:gdLst/>
                  <a:ahLst/>
                  <a:cxnLst/>
                  <a:rect l="l" t="t" r="r" b="b"/>
                  <a:pathLst>
                    <a:path w="1126" h="1704" extrusionOk="0">
                      <a:moveTo>
                        <a:pt x="1126" y="1"/>
                      </a:moveTo>
                      <a:cubicBezTo>
                        <a:pt x="852" y="214"/>
                        <a:pt x="639" y="487"/>
                        <a:pt x="487" y="791"/>
                      </a:cubicBezTo>
                      <a:cubicBezTo>
                        <a:pt x="274" y="1065"/>
                        <a:pt x="122" y="1369"/>
                        <a:pt x="1" y="1703"/>
                      </a:cubicBezTo>
                      <a:cubicBezTo>
                        <a:pt x="274" y="1490"/>
                        <a:pt x="487" y="1217"/>
                        <a:pt x="639" y="913"/>
                      </a:cubicBezTo>
                      <a:cubicBezTo>
                        <a:pt x="852" y="639"/>
                        <a:pt x="1034" y="335"/>
                        <a:pt x="1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6127268" y="3365288"/>
                  <a:ext cx="13179" cy="17321"/>
                </a:xfrm>
                <a:custGeom>
                  <a:avLst/>
                  <a:gdLst/>
                  <a:ahLst/>
                  <a:cxnLst/>
                  <a:rect l="l" t="t" r="r" b="b"/>
                  <a:pathLst>
                    <a:path w="700" h="920" extrusionOk="0">
                      <a:moveTo>
                        <a:pt x="629" y="1"/>
                      </a:moveTo>
                      <a:cubicBezTo>
                        <a:pt x="582" y="1"/>
                        <a:pt x="415" y="176"/>
                        <a:pt x="274" y="430"/>
                      </a:cubicBezTo>
                      <a:cubicBezTo>
                        <a:pt x="122" y="673"/>
                        <a:pt x="0" y="916"/>
                        <a:pt x="61" y="916"/>
                      </a:cubicBezTo>
                      <a:cubicBezTo>
                        <a:pt x="65" y="918"/>
                        <a:pt x="71" y="919"/>
                        <a:pt x="76" y="919"/>
                      </a:cubicBezTo>
                      <a:cubicBezTo>
                        <a:pt x="148" y="919"/>
                        <a:pt x="315" y="746"/>
                        <a:pt x="456" y="521"/>
                      </a:cubicBezTo>
                      <a:cubicBezTo>
                        <a:pt x="608" y="278"/>
                        <a:pt x="699" y="35"/>
                        <a:pt x="638" y="4"/>
                      </a:cubicBezTo>
                      <a:cubicBezTo>
                        <a:pt x="636" y="2"/>
                        <a:pt x="633"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6152441" y="3379596"/>
                  <a:ext cx="12614" cy="17321"/>
                </a:xfrm>
                <a:custGeom>
                  <a:avLst/>
                  <a:gdLst/>
                  <a:ahLst/>
                  <a:cxnLst/>
                  <a:rect l="l" t="t" r="r" b="b"/>
                  <a:pathLst>
                    <a:path w="670" h="920" extrusionOk="0">
                      <a:moveTo>
                        <a:pt x="624" y="1"/>
                      </a:moveTo>
                      <a:cubicBezTo>
                        <a:pt x="556" y="1"/>
                        <a:pt x="413" y="174"/>
                        <a:pt x="244" y="399"/>
                      </a:cubicBezTo>
                      <a:cubicBezTo>
                        <a:pt x="92" y="642"/>
                        <a:pt x="1" y="886"/>
                        <a:pt x="61" y="916"/>
                      </a:cubicBezTo>
                      <a:cubicBezTo>
                        <a:pt x="66" y="918"/>
                        <a:pt x="71" y="919"/>
                        <a:pt x="76" y="919"/>
                      </a:cubicBezTo>
                      <a:cubicBezTo>
                        <a:pt x="144" y="919"/>
                        <a:pt x="285" y="744"/>
                        <a:pt x="426" y="491"/>
                      </a:cubicBezTo>
                      <a:cubicBezTo>
                        <a:pt x="578" y="247"/>
                        <a:pt x="669" y="35"/>
                        <a:pt x="639" y="4"/>
                      </a:cubicBezTo>
                      <a:cubicBezTo>
                        <a:pt x="634" y="2"/>
                        <a:pt x="629" y="1"/>
                        <a:pt x="6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a:off x="6208528" y="3412224"/>
                  <a:ext cx="12031" cy="17302"/>
                </a:xfrm>
                <a:custGeom>
                  <a:avLst/>
                  <a:gdLst/>
                  <a:ahLst/>
                  <a:cxnLst/>
                  <a:rect l="l" t="t" r="r" b="b"/>
                  <a:pathLst>
                    <a:path w="639" h="919" extrusionOk="0">
                      <a:moveTo>
                        <a:pt x="593" y="0"/>
                      </a:moveTo>
                      <a:cubicBezTo>
                        <a:pt x="525" y="0"/>
                        <a:pt x="384" y="174"/>
                        <a:pt x="244" y="399"/>
                      </a:cubicBezTo>
                      <a:cubicBezTo>
                        <a:pt x="61" y="672"/>
                        <a:pt x="0" y="885"/>
                        <a:pt x="31" y="916"/>
                      </a:cubicBezTo>
                      <a:cubicBezTo>
                        <a:pt x="33" y="918"/>
                        <a:pt x="36" y="919"/>
                        <a:pt x="40" y="919"/>
                      </a:cubicBezTo>
                      <a:cubicBezTo>
                        <a:pt x="88" y="919"/>
                        <a:pt x="255" y="746"/>
                        <a:pt x="395" y="520"/>
                      </a:cubicBezTo>
                      <a:cubicBezTo>
                        <a:pt x="547" y="247"/>
                        <a:pt x="639" y="34"/>
                        <a:pt x="608" y="4"/>
                      </a:cubicBezTo>
                      <a:cubicBezTo>
                        <a:pt x="604" y="1"/>
                        <a:pt x="599"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6232552" y="3425950"/>
                  <a:ext cx="13198" cy="17321"/>
                </a:xfrm>
                <a:custGeom>
                  <a:avLst/>
                  <a:gdLst/>
                  <a:ahLst/>
                  <a:cxnLst/>
                  <a:rect l="l" t="t" r="r" b="b"/>
                  <a:pathLst>
                    <a:path w="701" h="920" extrusionOk="0">
                      <a:moveTo>
                        <a:pt x="654" y="1"/>
                      </a:moveTo>
                      <a:cubicBezTo>
                        <a:pt x="582" y="1"/>
                        <a:pt x="415" y="174"/>
                        <a:pt x="275" y="399"/>
                      </a:cubicBezTo>
                      <a:cubicBezTo>
                        <a:pt x="123" y="643"/>
                        <a:pt x="1" y="886"/>
                        <a:pt x="62" y="916"/>
                      </a:cubicBezTo>
                      <a:cubicBezTo>
                        <a:pt x="66" y="918"/>
                        <a:pt x="71" y="919"/>
                        <a:pt x="77" y="919"/>
                      </a:cubicBezTo>
                      <a:cubicBezTo>
                        <a:pt x="149" y="919"/>
                        <a:pt x="316" y="744"/>
                        <a:pt x="457" y="491"/>
                      </a:cubicBezTo>
                      <a:cubicBezTo>
                        <a:pt x="609" y="247"/>
                        <a:pt x="700" y="4"/>
                        <a:pt x="670" y="4"/>
                      </a:cubicBezTo>
                      <a:cubicBezTo>
                        <a:pt x="665" y="2"/>
                        <a:pt x="660" y="1"/>
                        <a:pt x="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6282350" y="3456865"/>
                  <a:ext cx="13179" cy="17302"/>
                </a:xfrm>
                <a:custGeom>
                  <a:avLst/>
                  <a:gdLst/>
                  <a:ahLst/>
                  <a:cxnLst/>
                  <a:rect l="l" t="t" r="r" b="b"/>
                  <a:pathLst>
                    <a:path w="700" h="919" extrusionOk="0">
                      <a:moveTo>
                        <a:pt x="630" y="0"/>
                      </a:moveTo>
                      <a:cubicBezTo>
                        <a:pt x="582" y="0"/>
                        <a:pt x="415" y="173"/>
                        <a:pt x="274" y="399"/>
                      </a:cubicBezTo>
                      <a:cubicBezTo>
                        <a:pt x="122" y="672"/>
                        <a:pt x="0" y="885"/>
                        <a:pt x="61" y="915"/>
                      </a:cubicBezTo>
                      <a:cubicBezTo>
                        <a:pt x="66" y="918"/>
                        <a:pt x="71" y="919"/>
                        <a:pt x="76" y="919"/>
                      </a:cubicBezTo>
                      <a:cubicBezTo>
                        <a:pt x="149" y="919"/>
                        <a:pt x="315" y="746"/>
                        <a:pt x="456" y="520"/>
                      </a:cubicBezTo>
                      <a:cubicBezTo>
                        <a:pt x="608" y="247"/>
                        <a:pt x="699" y="34"/>
                        <a:pt x="639" y="4"/>
                      </a:cubicBezTo>
                      <a:cubicBezTo>
                        <a:pt x="636" y="1"/>
                        <a:pt x="633"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6306393" y="3470590"/>
                  <a:ext cx="12596" cy="17321"/>
                </a:xfrm>
                <a:custGeom>
                  <a:avLst/>
                  <a:gdLst/>
                  <a:ahLst/>
                  <a:cxnLst/>
                  <a:rect l="l" t="t" r="r" b="b"/>
                  <a:pathLst>
                    <a:path w="669" h="920" extrusionOk="0">
                      <a:moveTo>
                        <a:pt x="623" y="1"/>
                      </a:moveTo>
                      <a:cubicBezTo>
                        <a:pt x="555" y="1"/>
                        <a:pt x="412" y="174"/>
                        <a:pt x="243" y="399"/>
                      </a:cubicBezTo>
                      <a:cubicBezTo>
                        <a:pt x="91" y="673"/>
                        <a:pt x="0" y="886"/>
                        <a:pt x="61" y="916"/>
                      </a:cubicBezTo>
                      <a:cubicBezTo>
                        <a:pt x="65" y="918"/>
                        <a:pt x="70" y="919"/>
                        <a:pt x="76" y="919"/>
                      </a:cubicBezTo>
                      <a:cubicBezTo>
                        <a:pt x="144" y="919"/>
                        <a:pt x="285" y="746"/>
                        <a:pt x="426" y="521"/>
                      </a:cubicBezTo>
                      <a:cubicBezTo>
                        <a:pt x="578" y="247"/>
                        <a:pt x="669" y="34"/>
                        <a:pt x="638" y="4"/>
                      </a:cubicBezTo>
                      <a:cubicBezTo>
                        <a:pt x="634" y="2"/>
                        <a:pt x="629" y="1"/>
                        <a:pt x="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6357322" y="3500356"/>
                  <a:ext cx="13179" cy="17302"/>
                </a:xfrm>
                <a:custGeom>
                  <a:avLst/>
                  <a:gdLst/>
                  <a:ahLst/>
                  <a:cxnLst/>
                  <a:rect l="l" t="t" r="r" b="b"/>
                  <a:pathLst>
                    <a:path w="700" h="919" extrusionOk="0">
                      <a:moveTo>
                        <a:pt x="629" y="0"/>
                      </a:moveTo>
                      <a:cubicBezTo>
                        <a:pt x="582" y="0"/>
                        <a:pt x="415" y="173"/>
                        <a:pt x="274" y="399"/>
                      </a:cubicBezTo>
                      <a:cubicBezTo>
                        <a:pt x="122" y="642"/>
                        <a:pt x="0" y="885"/>
                        <a:pt x="61" y="916"/>
                      </a:cubicBezTo>
                      <a:cubicBezTo>
                        <a:pt x="65" y="918"/>
                        <a:pt x="71" y="919"/>
                        <a:pt x="76" y="919"/>
                      </a:cubicBezTo>
                      <a:cubicBezTo>
                        <a:pt x="148" y="919"/>
                        <a:pt x="315" y="744"/>
                        <a:pt x="456" y="490"/>
                      </a:cubicBezTo>
                      <a:cubicBezTo>
                        <a:pt x="608" y="247"/>
                        <a:pt x="699" y="34"/>
                        <a:pt x="639" y="4"/>
                      </a:cubicBezTo>
                      <a:cubicBezTo>
                        <a:pt x="636" y="1"/>
                        <a:pt x="633"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6384791" y="3516378"/>
                  <a:ext cx="13179" cy="17302"/>
                </a:xfrm>
                <a:custGeom>
                  <a:avLst/>
                  <a:gdLst/>
                  <a:ahLst/>
                  <a:cxnLst/>
                  <a:rect l="l" t="t" r="r" b="b"/>
                  <a:pathLst>
                    <a:path w="700" h="919" extrusionOk="0">
                      <a:moveTo>
                        <a:pt x="629" y="0"/>
                      </a:moveTo>
                      <a:cubicBezTo>
                        <a:pt x="582" y="0"/>
                        <a:pt x="415" y="174"/>
                        <a:pt x="274" y="399"/>
                      </a:cubicBezTo>
                      <a:cubicBezTo>
                        <a:pt x="122" y="672"/>
                        <a:pt x="0" y="885"/>
                        <a:pt x="61" y="916"/>
                      </a:cubicBezTo>
                      <a:cubicBezTo>
                        <a:pt x="65" y="918"/>
                        <a:pt x="70" y="919"/>
                        <a:pt x="76" y="919"/>
                      </a:cubicBezTo>
                      <a:cubicBezTo>
                        <a:pt x="144" y="919"/>
                        <a:pt x="287" y="746"/>
                        <a:pt x="456" y="520"/>
                      </a:cubicBezTo>
                      <a:cubicBezTo>
                        <a:pt x="608" y="247"/>
                        <a:pt x="699" y="34"/>
                        <a:pt x="639" y="4"/>
                      </a:cubicBezTo>
                      <a:cubicBezTo>
                        <a:pt x="636" y="1"/>
                        <a:pt x="633"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6434571" y="3545561"/>
                  <a:ext cx="12614" cy="17321"/>
                </a:xfrm>
                <a:custGeom>
                  <a:avLst/>
                  <a:gdLst/>
                  <a:ahLst/>
                  <a:cxnLst/>
                  <a:rect l="l" t="t" r="r" b="b"/>
                  <a:pathLst>
                    <a:path w="670" h="920" extrusionOk="0">
                      <a:moveTo>
                        <a:pt x="624" y="1"/>
                      </a:moveTo>
                      <a:cubicBezTo>
                        <a:pt x="552" y="1"/>
                        <a:pt x="385" y="174"/>
                        <a:pt x="244" y="399"/>
                      </a:cubicBezTo>
                      <a:cubicBezTo>
                        <a:pt x="92" y="642"/>
                        <a:pt x="1" y="885"/>
                        <a:pt x="61" y="916"/>
                      </a:cubicBezTo>
                      <a:cubicBezTo>
                        <a:pt x="66" y="918"/>
                        <a:pt x="71" y="919"/>
                        <a:pt x="76" y="919"/>
                      </a:cubicBezTo>
                      <a:cubicBezTo>
                        <a:pt x="144" y="919"/>
                        <a:pt x="285" y="744"/>
                        <a:pt x="426" y="490"/>
                      </a:cubicBezTo>
                      <a:cubicBezTo>
                        <a:pt x="578" y="247"/>
                        <a:pt x="669" y="34"/>
                        <a:pt x="639" y="4"/>
                      </a:cubicBezTo>
                      <a:cubicBezTo>
                        <a:pt x="635" y="2"/>
                        <a:pt x="629" y="1"/>
                        <a:pt x="6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6463189" y="3561583"/>
                  <a:ext cx="12614" cy="17321"/>
                </a:xfrm>
                <a:custGeom>
                  <a:avLst/>
                  <a:gdLst/>
                  <a:ahLst/>
                  <a:cxnLst/>
                  <a:rect l="l" t="t" r="r" b="b"/>
                  <a:pathLst>
                    <a:path w="670" h="920" extrusionOk="0">
                      <a:moveTo>
                        <a:pt x="624" y="1"/>
                      </a:moveTo>
                      <a:cubicBezTo>
                        <a:pt x="556" y="1"/>
                        <a:pt x="413" y="176"/>
                        <a:pt x="244" y="430"/>
                      </a:cubicBezTo>
                      <a:cubicBezTo>
                        <a:pt x="92" y="673"/>
                        <a:pt x="0" y="885"/>
                        <a:pt x="61" y="916"/>
                      </a:cubicBezTo>
                      <a:cubicBezTo>
                        <a:pt x="66" y="918"/>
                        <a:pt x="71" y="919"/>
                        <a:pt x="76" y="919"/>
                      </a:cubicBezTo>
                      <a:cubicBezTo>
                        <a:pt x="144" y="919"/>
                        <a:pt x="285" y="746"/>
                        <a:pt x="426" y="521"/>
                      </a:cubicBezTo>
                      <a:cubicBezTo>
                        <a:pt x="578" y="278"/>
                        <a:pt x="669" y="34"/>
                        <a:pt x="639" y="4"/>
                      </a:cubicBezTo>
                      <a:cubicBezTo>
                        <a:pt x="634" y="2"/>
                        <a:pt x="629" y="1"/>
                        <a:pt x="6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28"/>
              <p:cNvSpPr/>
              <p:nvPr/>
            </p:nvSpPr>
            <p:spPr>
              <a:xfrm>
                <a:off x="4603321" y="3372800"/>
                <a:ext cx="766279" cy="693040"/>
              </a:xfrm>
              <a:custGeom>
                <a:avLst/>
                <a:gdLst/>
                <a:ahLst/>
                <a:cxnLst/>
                <a:rect l="l" t="t" r="r" b="b"/>
                <a:pathLst>
                  <a:path w="40700" h="36810" extrusionOk="0">
                    <a:moveTo>
                      <a:pt x="3800" y="0"/>
                    </a:moveTo>
                    <a:cubicBezTo>
                      <a:pt x="3800" y="0"/>
                      <a:pt x="0" y="152"/>
                      <a:pt x="669" y="3678"/>
                    </a:cubicBezTo>
                    <a:cubicBezTo>
                      <a:pt x="1307" y="7204"/>
                      <a:pt x="9575" y="36809"/>
                      <a:pt x="9575" y="36809"/>
                    </a:cubicBezTo>
                    <a:lnTo>
                      <a:pt x="38724" y="36809"/>
                    </a:lnTo>
                    <a:cubicBezTo>
                      <a:pt x="39818" y="36809"/>
                      <a:pt x="40700" y="35928"/>
                      <a:pt x="40700" y="34834"/>
                    </a:cubicBezTo>
                    <a:cubicBezTo>
                      <a:pt x="40700" y="33740"/>
                      <a:pt x="39818" y="32858"/>
                      <a:pt x="38724" y="32858"/>
                    </a:cubicBezTo>
                    <a:lnTo>
                      <a:pt x="28602" y="32858"/>
                    </a:lnTo>
                    <a:lnTo>
                      <a:pt x="20821" y="3557"/>
                    </a:lnTo>
                    <a:cubicBezTo>
                      <a:pt x="20365" y="1490"/>
                      <a:pt x="18541" y="0"/>
                      <a:pt x="16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4674282" y="3372800"/>
                <a:ext cx="184848" cy="693040"/>
              </a:xfrm>
              <a:custGeom>
                <a:avLst/>
                <a:gdLst/>
                <a:ahLst/>
                <a:cxnLst/>
                <a:rect l="l" t="t" r="r" b="b"/>
                <a:pathLst>
                  <a:path w="9818" h="36810" extrusionOk="0">
                    <a:moveTo>
                      <a:pt x="31" y="0"/>
                    </a:moveTo>
                    <a:cubicBezTo>
                      <a:pt x="0" y="31"/>
                      <a:pt x="2128" y="8268"/>
                      <a:pt x="4803" y="18420"/>
                    </a:cubicBezTo>
                    <a:cubicBezTo>
                      <a:pt x="7508" y="28572"/>
                      <a:pt x="9727" y="36809"/>
                      <a:pt x="9788" y="36809"/>
                    </a:cubicBezTo>
                    <a:cubicBezTo>
                      <a:pt x="9818" y="36779"/>
                      <a:pt x="7690" y="28542"/>
                      <a:pt x="4985" y="18390"/>
                    </a:cubicBezTo>
                    <a:cubicBezTo>
                      <a:pt x="2310" y="8207"/>
                      <a:pt x="91" y="0"/>
                      <a:pt x="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4835652" y="3989137"/>
                <a:ext cx="372577" cy="4029"/>
              </a:xfrm>
              <a:custGeom>
                <a:avLst/>
                <a:gdLst/>
                <a:ahLst/>
                <a:cxnLst/>
                <a:rect l="l" t="t" r="r" b="b"/>
                <a:pathLst>
                  <a:path w="19789" h="214" extrusionOk="0">
                    <a:moveTo>
                      <a:pt x="9879" y="0"/>
                    </a:moveTo>
                    <a:cubicBezTo>
                      <a:pt x="4439" y="0"/>
                      <a:pt x="1" y="61"/>
                      <a:pt x="1" y="122"/>
                    </a:cubicBezTo>
                    <a:cubicBezTo>
                      <a:pt x="1" y="152"/>
                      <a:pt x="4439" y="213"/>
                      <a:pt x="9910" y="213"/>
                    </a:cubicBezTo>
                    <a:cubicBezTo>
                      <a:pt x="15351" y="213"/>
                      <a:pt x="19788" y="152"/>
                      <a:pt x="19788" y="122"/>
                    </a:cubicBezTo>
                    <a:cubicBezTo>
                      <a:pt x="19788" y="61"/>
                      <a:pt x="15320" y="0"/>
                      <a:pt x="98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5035958" y="4091577"/>
                <a:ext cx="84140" cy="242084"/>
              </a:xfrm>
              <a:custGeom>
                <a:avLst/>
                <a:gdLst/>
                <a:ahLst/>
                <a:cxnLst/>
                <a:rect l="l" t="t" r="r" b="b"/>
                <a:pathLst>
                  <a:path w="4469" h="12858" extrusionOk="0">
                    <a:moveTo>
                      <a:pt x="0" y="0"/>
                    </a:moveTo>
                    <a:lnTo>
                      <a:pt x="0" y="12858"/>
                    </a:lnTo>
                    <a:lnTo>
                      <a:pt x="4468" y="12858"/>
                    </a:lnTo>
                    <a:lnTo>
                      <a:pt x="446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5065141" y="4301598"/>
                <a:ext cx="25775" cy="229507"/>
              </a:xfrm>
              <a:custGeom>
                <a:avLst/>
                <a:gdLst/>
                <a:ahLst/>
                <a:cxnLst/>
                <a:rect l="l" t="t" r="r" b="b"/>
                <a:pathLst>
                  <a:path w="1369" h="12190" extrusionOk="0">
                    <a:moveTo>
                      <a:pt x="0" y="0"/>
                    </a:moveTo>
                    <a:lnTo>
                      <a:pt x="0" y="11277"/>
                    </a:lnTo>
                    <a:lnTo>
                      <a:pt x="0" y="12189"/>
                    </a:lnTo>
                    <a:lnTo>
                      <a:pt x="1368" y="12189"/>
                    </a:lnTo>
                    <a:lnTo>
                      <a:pt x="136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4835652" y="4517907"/>
                <a:ext cx="507627" cy="98468"/>
              </a:xfrm>
              <a:custGeom>
                <a:avLst/>
                <a:gdLst/>
                <a:ahLst/>
                <a:cxnLst/>
                <a:rect l="l" t="t" r="r" b="b"/>
                <a:pathLst>
                  <a:path w="26962" h="5230" extrusionOk="0">
                    <a:moveTo>
                      <a:pt x="12189" y="1"/>
                    </a:moveTo>
                    <a:lnTo>
                      <a:pt x="1" y="5229"/>
                    </a:lnTo>
                    <a:lnTo>
                      <a:pt x="26962" y="5229"/>
                    </a:lnTo>
                    <a:lnTo>
                      <a:pt x="1355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5755301" y="3851790"/>
                <a:ext cx="36638" cy="764585"/>
              </a:xfrm>
              <a:custGeom>
                <a:avLst/>
                <a:gdLst/>
                <a:ahLst/>
                <a:cxnLst/>
                <a:rect l="l" t="t" r="r" b="b"/>
                <a:pathLst>
                  <a:path w="1946" h="40610" extrusionOk="0">
                    <a:moveTo>
                      <a:pt x="1" y="1"/>
                    </a:moveTo>
                    <a:lnTo>
                      <a:pt x="1" y="40609"/>
                    </a:lnTo>
                    <a:lnTo>
                      <a:pt x="1946" y="40609"/>
                    </a:lnTo>
                    <a:lnTo>
                      <a:pt x="19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5351281" y="3851790"/>
                <a:ext cx="36638" cy="764585"/>
              </a:xfrm>
              <a:custGeom>
                <a:avLst/>
                <a:gdLst/>
                <a:ahLst/>
                <a:cxnLst/>
                <a:rect l="l" t="t" r="r" b="b"/>
                <a:pathLst>
                  <a:path w="1946" h="40610" extrusionOk="0">
                    <a:moveTo>
                      <a:pt x="0" y="1"/>
                    </a:moveTo>
                    <a:lnTo>
                      <a:pt x="0" y="40609"/>
                    </a:lnTo>
                    <a:lnTo>
                      <a:pt x="1946" y="40609"/>
                    </a:lnTo>
                    <a:lnTo>
                      <a:pt x="19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4858547" y="3766520"/>
                <a:ext cx="1096495" cy="485881"/>
              </a:xfrm>
              <a:custGeom>
                <a:avLst/>
                <a:gdLst/>
                <a:ahLst/>
                <a:cxnLst/>
                <a:rect l="l" t="t" r="r" b="b"/>
                <a:pathLst>
                  <a:path w="58239" h="25807" extrusionOk="0">
                    <a:moveTo>
                      <a:pt x="1" y="1"/>
                    </a:moveTo>
                    <a:lnTo>
                      <a:pt x="1" y="25806"/>
                    </a:lnTo>
                    <a:lnTo>
                      <a:pt x="58239" y="25806"/>
                    </a:lnTo>
                    <a:lnTo>
                      <a:pt x="58239" y="1"/>
                    </a:lnTo>
                    <a:close/>
                  </a:path>
                </a:pathLst>
              </a:custGeom>
              <a:solidFill>
                <a:srgbClr val="022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4466539" y="3745923"/>
                <a:ext cx="1531429" cy="81278"/>
              </a:xfrm>
              <a:custGeom>
                <a:avLst/>
                <a:gdLst/>
                <a:ahLst/>
                <a:cxnLst/>
                <a:rect l="l" t="t" r="r" b="b"/>
                <a:pathLst>
                  <a:path w="81340" h="4317" extrusionOk="0">
                    <a:moveTo>
                      <a:pt x="1" y="0"/>
                    </a:moveTo>
                    <a:lnTo>
                      <a:pt x="1" y="4317"/>
                    </a:lnTo>
                    <a:lnTo>
                      <a:pt x="81339" y="4317"/>
                    </a:lnTo>
                    <a:lnTo>
                      <a:pt x="81339" y="0"/>
                    </a:lnTo>
                    <a:close/>
                  </a:path>
                </a:pathLst>
              </a:custGeom>
              <a:solidFill>
                <a:srgbClr val="022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4489434" y="3786553"/>
                <a:ext cx="332512" cy="465849"/>
              </a:xfrm>
              <a:custGeom>
                <a:avLst/>
                <a:gdLst/>
                <a:ahLst/>
                <a:cxnLst/>
                <a:rect l="l" t="t" r="r" b="b"/>
                <a:pathLst>
                  <a:path w="17661" h="24743" extrusionOk="0">
                    <a:moveTo>
                      <a:pt x="0" y="0"/>
                    </a:moveTo>
                    <a:lnTo>
                      <a:pt x="0" y="24742"/>
                    </a:lnTo>
                    <a:lnTo>
                      <a:pt x="17660" y="24742"/>
                    </a:lnTo>
                    <a:lnTo>
                      <a:pt x="17660" y="0"/>
                    </a:lnTo>
                    <a:close/>
                  </a:path>
                </a:pathLst>
              </a:custGeom>
              <a:solidFill>
                <a:srgbClr val="022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4463113" y="3819746"/>
                <a:ext cx="1516536" cy="4029"/>
              </a:xfrm>
              <a:custGeom>
                <a:avLst/>
                <a:gdLst/>
                <a:ahLst/>
                <a:cxnLst/>
                <a:rect l="l" t="t" r="r" b="b"/>
                <a:pathLst>
                  <a:path w="80549" h="214" extrusionOk="0">
                    <a:moveTo>
                      <a:pt x="40274" y="0"/>
                    </a:moveTo>
                    <a:cubicBezTo>
                      <a:pt x="18055" y="0"/>
                      <a:pt x="0" y="61"/>
                      <a:pt x="0" y="122"/>
                    </a:cubicBezTo>
                    <a:cubicBezTo>
                      <a:pt x="0" y="152"/>
                      <a:pt x="18055" y="213"/>
                      <a:pt x="40274" y="213"/>
                    </a:cubicBezTo>
                    <a:cubicBezTo>
                      <a:pt x="62524" y="213"/>
                      <a:pt x="80549" y="152"/>
                      <a:pt x="80549" y="122"/>
                    </a:cubicBezTo>
                    <a:cubicBezTo>
                      <a:pt x="80549" y="61"/>
                      <a:pt x="62524" y="0"/>
                      <a:pt x="40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4821927" y="3821459"/>
                <a:ext cx="36638" cy="794916"/>
              </a:xfrm>
              <a:custGeom>
                <a:avLst/>
                <a:gdLst/>
                <a:ahLst/>
                <a:cxnLst/>
                <a:rect l="l" t="t" r="r" b="b"/>
                <a:pathLst>
                  <a:path w="1946" h="42221" extrusionOk="0">
                    <a:moveTo>
                      <a:pt x="0" y="1"/>
                    </a:moveTo>
                    <a:lnTo>
                      <a:pt x="0" y="42220"/>
                    </a:lnTo>
                    <a:lnTo>
                      <a:pt x="1946" y="42220"/>
                    </a:lnTo>
                    <a:lnTo>
                      <a:pt x="19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5429114" y="2704951"/>
                <a:ext cx="207743" cy="257541"/>
              </a:xfrm>
              <a:custGeom>
                <a:avLst/>
                <a:gdLst/>
                <a:ahLst/>
                <a:cxnLst/>
                <a:rect l="l" t="t" r="r" b="b"/>
                <a:pathLst>
                  <a:path w="11034" h="13679" extrusionOk="0">
                    <a:moveTo>
                      <a:pt x="5684" y="1"/>
                    </a:moveTo>
                    <a:lnTo>
                      <a:pt x="0" y="10700"/>
                    </a:lnTo>
                    <a:cubicBezTo>
                      <a:pt x="517" y="11460"/>
                      <a:pt x="1094" y="12129"/>
                      <a:pt x="1763" y="12737"/>
                    </a:cubicBezTo>
                    <a:cubicBezTo>
                      <a:pt x="2432" y="13344"/>
                      <a:pt x="3313" y="13679"/>
                      <a:pt x="4225" y="13679"/>
                    </a:cubicBezTo>
                    <a:cubicBezTo>
                      <a:pt x="5076" y="13618"/>
                      <a:pt x="5866" y="13192"/>
                      <a:pt x="6626" y="12828"/>
                    </a:cubicBezTo>
                    <a:cubicBezTo>
                      <a:pt x="7204" y="12561"/>
                      <a:pt x="7830" y="12327"/>
                      <a:pt x="8446" y="12327"/>
                    </a:cubicBezTo>
                    <a:cubicBezTo>
                      <a:pt x="8672" y="12327"/>
                      <a:pt x="8898" y="12359"/>
                      <a:pt x="9119" y="12433"/>
                    </a:cubicBezTo>
                    <a:cubicBezTo>
                      <a:pt x="8693" y="12037"/>
                      <a:pt x="8450" y="11460"/>
                      <a:pt x="8511" y="10882"/>
                    </a:cubicBezTo>
                    <a:lnTo>
                      <a:pt x="8511" y="10882"/>
                    </a:lnTo>
                    <a:cubicBezTo>
                      <a:pt x="8697" y="10934"/>
                      <a:pt x="8891" y="10961"/>
                      <a:pt x="9084" y="10961"/>
                    </a:cubicBezTo>
                    <a:cubicBezTo>
                      <a:pt x="9458" y="10961"/>
                      <a:pt x="9832" y="10860"/>
                      <a:pt x="10152" y="10639"/>
                    </a:cubicBezTo>
                    <a:cubicBezTo>
                      <a:pt x="10639" y="10335"/>
                      <a:pt x="10943" y="9819"/>
                      <a:pt x="11034" y="9241"/>
                    </a:cubicBezTo>
                    <a:lnTo>
                      <a:pt x="11034" y="9241"/>
                    </a:lnTo>
                    <a:cubicBezTo>
                      <a:pt x="10838" y="9303"/>
                      <a:pt x="10634" y="9333"/>
                      <a:pt x="10432" y="9333"/>
                    </a:cubicBezTo>
                    <a:cubicBezTo>
                      <a:pt x="10040" y="9333"/>
                      <a:pt x="9653" y="9219"/>
                      <a:pt x="9332" y="8998"/>
                    </a:cubicBezTo>
                    <a:cubicBezTo>
                      <a:pt x="10365" y="8390"/>
                      <a:pt x="10487" y="6961"/>
                      <a:pt x="9544" y="6232"/>
                    </a:cubicBezTo>
                    <a:cubicBezTo>
                      <a:pt x="9149" y="5928"/>
                      <a:pt x="8632" y="5806"/>
                      <a:pt x="8329" y="5411"/>
                    </a:cubicBezTo>
                    <a:cubicBezTo>
                      <a:pt x="7873" y="4834"/>
                      <a:pt x="8085" y="4013"/>
                      <a:pt x="8085" y="3253"/>
                    </a:cubicBezTo>
                    <a:cubicBezTo>
                      <a:pt x="8085" y="1764"/>
                      <a:pt x="7113" y="457"/>
                      <a:pt x="56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5354708" y="2715042"/>
                <a:ext cx="196314" cy="349325"/>
              </a:xfrm>
              <a:custGeom>
                <a:avLst/>
                <a:gdLst/>
                <a:ahLst/>
                <a:cxnLst/>
                <a:rect l="l" t="t" r="r" b="b"/>
                <a:pathLst>
                  <a:path w="10427" h="18554" extrusionOk="0">
                    <a:moveTo>
                      <a:pt x="6511" y="0"/>
                    </a:moveTo>
                    <a:cubicBezTo>
                      <a:pt x="6428" y="0"/>
                      <a:pt x="6345" y="4"/>
                      <a:pt x="6262" y="12"/>
                    </a:cubicBezTo>
                    <a:lnTo>
                      <a:pt x="31" y="1076"/>
                    </a:lnTo>
                    <a:lnTo>
                      <a:pt x="31" y="2109"/>
                    </a:lnTo>
                    <a:lnTo>
                      <a:pt x="1" y="15392"/>
                    </a:lnTo>
                    <a:lnTo>
                      <a:pt x="7204" y="18553"/>
                    </a:lnTo>
                    <a:lnTo>
                      <a:pt x="7113" y="13568"/>
                    </a:lnTo>
                    <a:cubicBezTo>
                      <a:pt x="7113" y="13568"/>
                      <a:pt x="9575" y="13204"/>
                      <a:pt x="10153" y="10012"/>
                    </a:cubicBezTo>
                    <a:cubicBezTo>
                      <a:pt x="10426" y="8431"/>
                      <a:pt x="10396" y="5848"/>
                      <a:pt x="10274" y="3720"/>
                    </a:cubicBezTo>
                    <a:cubicBezTo>
                      <a:pt x="10216" y="1888"/>
                      <a:pt x="8349" y="0"/>
                      <a:pt x="6511" y="0"/>
                    </a:cubicBezTo>
                    <a:close/>
                  </a:path>
                </a:pathLst>
              </a:custGeom>
              <a:solidFill>
                <a:srgbClr val="EDA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5518959" y="2822848"/>
                <a:ext cx="15457" cy="14949"/>
              </a:xfrm>
              <a:custGeom>
                <a:avLst/>
                <a:gdLst/>
                <a:ahLst/>
                <a:cxnLst/>
                <a:rect l="l" t="t" r="r" b="b"/>
                <a:pathLst>
                  <a:path w="821" h="794" extrusionOk="0">
                    <a:moveTo>
                      <a:pt x="395" y="0"/>
                    </a:moveTo>
                    <a:cubicBezTo>
                      <a:pt x="183" y="31"/>
                      <a:pt x="0" y="213"/>
                      <a:pt x="0" y="426"/>
                    </a:cubicBezTo>
                    <a:cubicBezTo>
                      <a:pt x="0" y="623"/>
                      <a:pt x="157" y="794"/>
                      <a:pt x="349" y="794"/>
                    </a:cubicBezTo>
                    <a:cubicBezTo>
                      <a:pt x="364" y="794"/>
                      <a:pt x="380" y="793"/>
                      <a:pt x="395" y="791"/>
                    </a:cubicBezTo>
                    <a:cubicBezTo>
                      <a:pt x="639" y="791"/>
                      <a:pt x="821" y="608"/>
                      <a:pt x="821" y="395"/>
                    </a:cubicBezTo>
                    <a:cubicBezTo>
                      <a:pt x="821" y="183"/>
                      <a:pt x="608" y="0"/>
                      <a:pt x="3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5505799" y="2801668"/>
                <a:ext cx="32063" cy="8792"/>
              </a:xfrm>
              <a:custGeom>
                <a:avLst/>
                <a:gdLst/>
                <a:ahLst/>
                <a:cxnLst/>
                <a:rect l="l" t="t" r="r" b="b"/>
                <a:pathLst>
                  <a:path w="1703" h="467" extrusionOk="0">
                    <a:moveTo>
                      <a:pt x="882" y="1"/>
                    </a:moveTo>
                    <a:cubicBezTo>
                      <a:pt x="638" y="1"/>
                      <a:pt x="426" y="61"/>
                      <a:pt x="243" y="183"/>
                    </a:cubicBezTo>
                    <a:cubicBezTo>
                      <a:pt x="91" y="305"/>
                      <a:pt x="0" y="365"/>
                      <a:pt x="61" y="426"/>
                    </a:cubicBezTo>
                    <a:cubicBezTo>
                      <a:pt x="68" y="433"/>
                      <a:pt x="78" y="436"/>
                      <a:pt x="90" y="436"/>
                    </a:cubicBezTo>
                    <a:cubicBezTo>
                      <a:pt x="185" y="436"/>
                      <a:pt x="439" y="272"/>
                      <a:pt x="802" y="272"/>
                    </a:cubicBezTo>
                    <a:cubicBezTo>
                      <a:pt x="828" y="272"/>
                      <a:pt x="855" y="272"/>
                      <a:pt x="882" y="274"/>
                    </a:cubicBezTo>
                    <a:cubicBezTo>
                      <a:pt x="1260" y="274"/>
                      <a:pt x="1542" y="466"/>
                      <a:pt x="1643" y="466"/>
                    </a:cubicBezTo>
                    <a:cubicBezTo>
                      <a:pt x="1655" y="466"/>
                      <a:pt x="1665" y="463"/>
                      <a:pt x="1672" y="457"/>
                    </a:cubicBezTo>
                    <a:cubicBezTo>
                      <a:pt x="1702" y="426"/>
                      <a:pt x="1641" y="335"/>
                      <a:pt x="1520" y="213"/>
                    </a:cubicBezTo>
                    <a:cubicBezTo>
                      <a:pt x="1338" y="92"/>
                      <a:pt x="1125"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5445136" y="2822848"/>
                <a:ext cx="15457" cy="14949"/>
              </a:xfrm>
              <a:custGeom>
                <a:avLst/>
                <a:gdLst/>
                <a:ahLst/>
                <a:cxnLst/>
                <a:rect l="l" t="t" r="r" b="b"/>
                <a:pathLst>
                  <a:path w="821" h="794" extrusionOk="0">
                    <a:moveTo>
                      <a:pt x="395" y="0"/>
                    </a:moveTo>
                    <a:cubicBezTo>
                      <a:pt x="183" y="31"/>
                      <a:pt x="0" y="213"/>
                      <a:pt x="0" y="426"/>
                    </a:cubicBezTo>
                    <a:cubicBezTo>
                      <a:pt x="0" y="623"/>
                      <a:pt x="157" y="794"/>
                      <a:pt x="373" y="794"/>
                    </a:cubicBezTo>
                    <a:cubicBezTo>
                      <a:pt x="390" y="794"/>
                      <a:pt x="408" y="793"/>
                      <a:pt x="426" y="791"/>
                    </a:cubicBezTo>
                    <a:cubicBezTo>
                      <a:pt x="638" y="791"/>
                      <a:pt x="821" y="608"/>
                      <a:pt x="821" y="395"/>
                    </a:cubicBezTo>
                    <a:cubicBezTo>
                      <a:pt x="821" y="183"/>
                      <a:pt x="608" y="0"/>
                      <a:pt x="3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5423955" y="2801875"/>
                <a:ext cx="32063" cy="8585"/>
              </a:xfrm>
              <a:custGeom>
                <a:avLst/>
                <a:gdLst/>
                <a:ahLst/>
                <a:cxnLst/>
                <a:rect l="l" t="t" r="r" b="b"/>
                <a:pathLst>
                  <a:path w="1703" h="456" extrusionOk="0">
                    <a:moveTo>
                      <a:pt x="876" y="1"/>
                    </a:moveTo>
                    <a:cubicBezTo>
                      <a:pt x="657" y="1"/>
                      <a:pt x="436" y="69"/>
                      <a:pt x="244" y="202"/>
                    </a:cubicBezTo>
                    <a:cubicBezTo>
                      <a:pt x="92" y="294"/>
                      <a:pt x="1" y="354"/>
                      <a:pt x="61" y="415"/>
                    </a:cubicBezTo>
                    <a:cubicBezTo>
                      <a:pt x="69" y="423"/>
                      <a:pt x="81" y="426"/>
                      <a:pt x="97" y="426"/>
                    </a:cubicBezTo>
                    <a:cubicBezTo>
                      <a:pt x="207" y="426"/>
                      <a:pt x="510" y="263"/>
                      <a:pt x="882" y="263"/>
                    </a:cubicBezTo>
                    <a:cubicBezTo>
                      <a:pt x="1287" y="263"/>
                      <a:pt x="1572" y="455"/>
                      <a:pt x="1652" y="455"/>
                    </a:cubicBezTo>
                    <a:cubicBezTo>
                      <a:pt x="1662" y="455"/>
                      <a:pt x="1669" y="452"/>
                      <a:pt x="1672" y="446"/>
                    </a:cubicBezTo>
                    <a:cubicBezTo>
                      <a:pt x="1703" y="415"/>
                      <a:pt x="1672" y="324"/>
                      <a:pt x="1520" y="233"/>
                    </a:cubicBezTo>
                    <a:cubicBezTo>
                      <a:pt x="1333" y="77"/>
                      <a:pt x="1106" y="1"/>
                      <a:pt x="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5482321" y="2803381"/>
                <a:ext cx="24062" cy="69699"/>
              </a:xfrm>
              <a:custGeom>
                <a:avLst/>
                <a:gdLst/>
                <a:ahLst/>
                <a:cxnLst/>
                <a:rect l="l" t="t" r="r" b="b"/>
                <a:pathLst>
                  <a:path w="1278" h="3702" extrusionOk="0">
                    <a:moveTo>
                      <a:pt x="1" y="1"/>
                    </a:moveTo>
                    <a:lnTo>
                      <a:pt x="1" y="1"/>
                    </a:lnTo>
                    <a:cubicBezTo>
                      <a:pt x="153" y="761"/>
                      <a:pt x="396" y="1521"/>
                      <a:pt x="700" y="2250"/>
                    </a:cubicBezTo>
                    <a:lnTo>
                      <a:pt x="1004" y="3101"/>
                    </a:lnTo>
                    <a:cubicBezTo>
                      <a:pt x="1065" y="3223"/>
                      <a:pt x="1095" y="3314"/>
                      <a:pt x="1095" y="3436"/>
                    </a:cubicBezTo>
                    <a:cubicBezTo>
                      <a:pt x="1065" y="3527"/>
                      <a:pt x="943" y="3557"/>
                      <a:pt x="852" y="3557"/>
                    </a:cubicBezTo>
                    <a:cubicBezTo>
                      <a:pt x="609" y="3557"/>
                      <a:pt x="366" y="3588"/>
                      <a:pt x="122" y="3679"/>
                    </a:cubicBezTo>
                    <a:cubicBezTo>
                      <a:pt x="244" y="3694"/>
                      <a:pt x="366" y="3701"/>
                      <a:pt x="487" y="3701"/>
                    </a:cubicBezTo>
                    <a:cubicBezTo>
                      <a:pt x="609" y="3701"/>
                      <a:pt x="730" y="3694"/>
                      <a:pt x="852" y="3679"/>
                    </a:cubicBezTo>
                    <a:cubicBezTo>
                      <a:pt x="913" y="3679"/>
                      <a:pt x="974" y="3679"/>
                      <a:pt x="1034" y="3648"/>
                    </a:cubicBezTo>
                    <a:cubicBezTo>
                      <a:pt x="1126" y="3618"/>
                      <a:pt x="1186" y="3557"/>
                      <a:pt x="1217" y="3496"/>
                    </a:cubicBezTo>
                    <a:cubicBezTo>
                      <a:pt x="1278" y="3344"/>
                      <a:pt x="1247" y="3192"/>
                      <a:pt x="1186" y="3040"/>
                    </a:cubicBezTo>
                    <a:cubicBezTo>
                      <a:pt x="1095" y="2767"/>
                      <a:pt x="974" y="2493"/>
                      <a:pt x="882" y="2189"/>
                    </a:cubicBezTo>
                    <a:cubicBezTo>
                      <a:pt x="639" y="1429"/>
                      <a:pt x="335" y="700"/>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5408498" y="2947599"/>
                <a:ext cx="80713" cy="38145"/>
              </a:xfrm>
              <a:custGeom>
                <a:avLst/>
                <a:gdLst/>
                <a:ahLst/>
                <a:cxnLst/>
                <a:rect l="l" t="t" r="r" b="b"/>
                <a:pathLst>
                  <a:path w="4287" h="2026" extrusionOk="0">
                    <a:moveTo>
                      <a:pt x="1" y="1"/>
                    </a:moveTo>
                    <a:cubicBezTo>
                      <a:pt x="1" y="1"/>
                      <a:pt x="986" y="2025"/>
                      <a:pt x="3812" y="2025"/>
                    </a:cubicBezTo>
                    <a:cubicBezTo>
                      <a:pt x="3965" y="2025"/>
                      <a:pt x="4123" y="2019"/>
                      <a:pt x="4287" y="2007"/>
                    </a:cubicBezTo>
                    <a:lnTo>
                      <a:pt x="4256" y="1216"/>
                    </a:lnTo>
                    <a:cubicBezTo>
                      <a:pt x="2767" y="1216"/>
                      <a:pt x="1277" y="791"/>
                      <a:pt x="1" y="1"/>
                    </a:cubicBezTo>
                    <a:close/>
                  </a:path>
                </a:pathLst>
              </a:custGeom>
              <a:solidFill>
                <a:srgbClr val="D68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5455435" y="2886278"/>
                <a:ext cx="26340" cy="18282"/>
              </a:xfrm>
              <a:custGeom>
                <a:avLst/>
                <a:gdLst/>
                <a:ahLst/>
                <a:cxnLst/>
                <a:rect l="l" t="t" r="r" b="b"/>
                <a:pathLst>
                  <a:path w="1399" h="971" extrusionOk="0">
                    <a:moveTo>
                      <a:pt x="722" y="1"/>
                    </a:moveTo>
                    <a:cubicBezTo>
                      <a:pt x="694" y="1"/>
                      <a:pt x="667" y="2"/>
                      <a:pt x="639" y="5"/>
                    </a:cubicBezTo>
                    <a:cubicBezTo>
                      <a:pt x="456" y="36"/>
                      <a:pt x="274" y="127"/>
                      <a:pt x="122" y="279"/>
                    </a:cubicBezTo>
                    <a:cubicBezTo>
                      <a:pt x="0" y="431"/>
                      <a:pt x="0" y="643"/>
                      <a:pt x="91" y="795"/>
                    </a:cubicBezTo>
                    <a:cubicBezTo>
                      <a:pt x="204" y="908"/>
                      <a:pt x="350" y="971"/>
                      <a:pt x="505" y="971"/>
                    </a:cubicBezTo>
                    <a:cubicBezTo>
                      <a:pt x="559" y="971"/>
                      <a:pt x="614" y="963"/>
                      <a:pt x="669" y="947"/>
                    </a:cubicBezTo>
                    <a:cubicBezTo>
                      <a:pt x="882" y="887"/>
                      <a:pt x="1064" y="765"/>
                      <a:pt x="1247" y="613"/>
                    </a:cubicBezTo>
                    <a:cubicBezTo>
                      <a:pt x="1277" y="583"/>
                      <a:pt x="1338" y="552"/>
                      <a:pt x="1368" y="492"/>
                    </a:cubicBezTo>
                    <a:cubicBezTo>
                      <a:pt x="1399" y="461"/>
                      <a:pt x="1399" y="370"/>
                      <a:pt x="1368" y="340"/>
                    </a:cubicBezTo>
                    <a:lnTo>
                      <a:pt x="1338" y="309"/>
                    </a:lnTo>
                    <a:cubicBezTo>
                      <a:pt x="1201" y="118"/>
                      <a:pt x="967" y="1"/>
                      <a:pt x="722" y="1"/>
                    </a:cubicBezTo>
                    <a:close/>
                  </a:path>
                </a:pathLst>
              </a:custGeom>
              <a:solidFill>
                <a:srgbClr val="D68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5458297" y="2877787"/>
                <a:ext cx="28053" cy="24043"/>
              </a:xfrm>
              <a:custGeom>
                <a:avLst/>
                <a:gdLst/>
                <a:ahLst/>
                <a:cxnLst/>
                <a:rect l="l" t="t" r="r" b="b"/>
                <a:pathLst>
                  <a:path w="1490" h="1277" extrusionOk="0">
                    <a:moveTo>
                      <a:pt x="91" y="0"/>
                    </a:moveTo>
                    <a:cubicBezTo>
                      <a:pt x="61" y="0"/>
                      <a:pt x="0" y="122"/>
                      <a:pt x="31" y="304"/>
                    </a:cubicBezTo>
                    <a:cubicBezTo>
                      <a:pt x="61" y="578"/>
                      <a:pt x="183" y="821"/>
                      <a:pt x="395" y="1003"/>
                    </a:cubicBezTo>
                    <a:cubicBezTo>
                      <a:pt x="608" y="1186"/>
                      <a:pt x="882" y="1277"/>
                      <a:pt x="1155" y="1277"/>
                    </a:cubicBezTo>
                    <a:cubicBezTo>
                      <a:pt x="1368" y="1277"/>
                      <a:pt x="1490" y="1277"/>
                      <a:pt x="1490" y="1186"/>
                    </a:cubicBezTo>
                    <a:cubicBezTo>
                      <a:pt x="1490" y="1125"/>
                      <a:pt x="973" y="1155"/>
                      <a:pt x="578" y="821"/>
                    </a:cubicBezTo>
                    <a:cubicBezTo>
                      <a:pt x="152" y="456"/>
                      <a:pt x="183" y="0"/>
                      <a:pt x="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5419380" y="2771129"/>
                <a:ext cx="39500" cy="10939"/>
              </a:xfrm>
              <a:custGeom>
                <a:avLst/>
                <a:gdLst/>
                <a:ahLst/>
                <a:cxnLst/>
                <a:rect l="l" t="t" r="r" b="b"/>
                <a:pathLst>
                  <a:path w="2098" h="581" extrusionOk="0">
                    <a:moveTo>
                      <a:pt x="1227" y="1"/>
                    </a:moveTo>
                    <a:cubicBezTo>
                      <a:pt x="1163" y="1"/>
                      <a:pt x="1098" y="5"/>
                      <a:pt x="1034" y="12"/>
                    </a:cubicBezTo>
                    <a:cubicBezTo>
                      <a:pt x="760" y="42"/>
                      <a:pt x="517" y="133"/>
                      <a:pt x="274" y="255"/>
                    </a:cubicBezTo>
                    <a:cubicBezTo>
                      <a:pt x="122" y="376"/>
                      <a:pt x="0" y="437"/>
                      <a:pt x="61" y="528"/>
                    </a:cubicBezTo>
                    <a:cubicBezTo>
                      <a:pt x="80" y="566"/>
                      <a:pt x="134" y="580"/>
                      <a:pt x="215" y="580"/>
                    </a:cubicBezTo>
                    <a:cubicBezTo>
                      <a:pt x="395" y="580"/>
                      <a:pt x="708" y="510"/>
                      <a:pt x="1064" y="468"/>
                    </a:cubicBezTo>
                    <a:cubicBezTo>
                      <a:pt x="1581" y="407"/>
                      <a:pt x="2037" y="468"/>
                      <a:pt x="2067" y="346"/>
                    </a:cubicBezTo>
                    <a:cubicBezTo>
                      <a:pt x="2098" y="285"/>
                      <a:pt x="2006" y="194"/>
                      <a:pt x="1824" y="133"/>
                    </a:cubicBezTo>
                    <a:cubicBezTo>
                      <a:pt x="1638" y="40"/>
                      <a:pt x="1435" y="1"/>
                      <a:pt x="1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5504650" y="2777248"/>
                <a:ext cx="30915" cy="9734"/>
              </a:xfrm>
              <a:custGeom>
                <a:avLst/>
                <a:gdLst/>
                <a:ahLst/>
                <a:cxnLst/>
                <a:rect l="l" t="t" r="r" b="b"/>
                <a:pathLst>
                  <a:path w="1642" h="517" extrusionOk="0">
                    <a:moveTo>
                      <a:pt x="775" y="0"/>
                    </a:moveTo>
                    <a:cubicBezTo>
                      <a:pt x="590" y="0"/>
                      <a:pt x="408" y="47"/>
                      <a:pt x="244" y="143"/>
                    </a:cubicBezTo>
                    <a:cubicBezTo>
                      <a:pt x="61" y="234"/>
                      <a:pt x="0" y="295"/>
                      <a:pt x="61" y="386"/>
                    </a:cubicBezTo>
                    <a:cubicBezTo>
                      <a:pt x="101" y="438"/>
                      <a:pt x="180" y="451"/>
                      <a:pt x="287" y="451"/>
                    </a:cubicBezTo>
                    <a:cubicBezTo>
                      <a:pt x="387" y="451"/>
                      <a:pt x="512" y="440"/>
                      <a:pt x="651" y="440"/>
                    </a:cubicBezTo>
                    <a:cubicBezTo>
                      <a:pt x="706" y="440"/>
                      <a:pt x="763" y="442"/>
                      <a:pt x="821" y="447"/>
                    </a:cubicBezTo>
                    <a:cubicBezTo>
                      <a:pt x="1091" y="467"/>
                      <a:pt x="1318" y="516"/>
                      <a:pt x="1455" y="516"/>
                    </a:cubicBezTo>
                    <a:cubicBezTo>
                      <a:pt x="1518" y="516"/>
                      <a:pt x="1562" y="506"/>
                      <a:pt x="1581" y="477"/>
                    </a:cubicBezTo>
                    <a:cubicBezTo>
                      <a:pt x="1642" y="416"/>
                      <a:pt x="1581" y="325"/>
                      <a:pt x="1429" y="203"/>
                    </a:cubicBezTo>
                    <a:cubicBezTo>
                      <a:pt x="1228" y="70"/>
                      <a:pt x="1000" y="0"/>
                      <a:pt x="7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5280885" y="2687140"/>
                <a:ext cx="189103" cy="222240"/>
              </a:xfrm>
              <a:custGeom>
                <a:avLst/>
                <a:gdLst/>
                <a:ahLst/>
                <a:cxnLst/>
                <a:rect l="l" t="t" r="r" b="b"/>
                <a:pathLst>
                  <a:path w="10044" h="11804" extrusionOk="0">
                    <a:moveTo>
                      <a:pt x="10031" y="1008"/>
                    </a:moveTo>
                    <a:lnTo>
                      <a:pt x="10009" y="1142"/>
                    </a:lnTo>
                    <a:lnTo>
                      <a:pt x="10009" y="1142"/>
                    </a:lnTo>
                    <a:cubicBezTo>
                      <a:pt x="10020" y="1098"/>
                      <a:pt x="10027" y="1053"/>
                      <a:pt x="10031" y="1008"/>
                    </a:cubicBezTo>
                    <a:close/>
                    <a:moveTo>
                      <a:pt x="10009" y="1142"/>
                    </a:moveTo>
                    <a:cubicBezTo>
                      <a:pt x="10007" y="1149"/>
                      <a:pt x="10005" y="1157"/>
                      <a:pt x="10003" y="1164"/>
                    </a:cubicBezTo>
                    <a:lnTo>
                      <a:pt x="10003" y="1164"/>
                    </a:lnTo>
                    <a:cubicBezTo>
                      <a:pt x="10003" y="1172"/>
                      <a:pt x="10002" y="1181"/>
                      <a:pt x="10001" y="1190"/>
                    </a:cubicBezTo>
                    <a:lnTo>
                      <a:pt x="10009" y="1142"/>
                    </a:lnTo>
                    <a:close/>
                    <a:moveTo>
                      <a:pt x="8755" y="1"/>
                    </a:moveTo>
                    <a:cubicBezTo>
                      <a:pt x="8203" y="1"/>
                      <a:pt x="7681" y="154"/>
                      <a:pt x="7235" y="460"/>
                    </a:cubicBezTo>
                    <a:cubicBezTo>
                      <a:pt x="6718" y="795"/>
                      <a:pt x="6201" y="1038"/>
                      <a:pt x="5624" y="1220"/>
                    </a:cubicBezTo>
                    <a:cubicBezTo>
                      <a:pt x="5137" y="1342"/>
                      <a:pt x="4621" y="1312"/>
                      <a:pt x="4104" y="1372"/>
                    </a:cubicBezTo>
                    <a:cubicBezTo>
                      <a:pt x="2949" y="1585"/>
                      <a:pt x="1976" y="2436"/>
                      <a:pt x="1642" y="3561"/>
                    </a:cubicBezTo>
                    <a:cubicBezTo>
                      <a:pt x="1429" y="4230"/>
                      <a:pt x="1460" y="4989"/>
                      <a:pt x="1156" y="5597"/>
                    </a:cubicBezTo>
                    <a:cubicBezTo>
                      <a:pt x="882" y="6144"/>
                      <a:pt x="396" y="6570"/>
                      <a:pt x="213" y="7147"/>
                    </a:cubicBezTo>
                    <a:cubicBezTo>
                      <a:pt x="1" y="7907"/>
                      <a:pt x="396" y="8637"/>
                      <a:pt x="730" y="9336"/>
                    </a:cubicBezTo>
                    <a:cubicBezTo>
                      <a:pt x="1064" y="10005"/>
                      <a:pt x="1399" y="10825"/>
                      <a:pt x="1064" y="11524"/>
                    </a:cubicBezTo>
                    <a:cubicBezTo>
                      <a:pt x="1676" y="11711"/>
                      <a:pt x="2288" y="11804"/>
                      <a:pt x="2900" y="11804"/>
                    </a:cubicBezTo>
                    <a:cubicBezTo>
                      <a:pt x="2987" y="11804"/>
                      <a:pt x="3074" y="11802"/>
                      <a:pt x="3162" y="11798"/>
                    </a:cubicBezTo>
                    <a:cubicBezTo>
                      <a:pt x="3435" y="11798"/>
                      <a:pt x="3678" y="11737"/>
                      <a:pt x="3891" y="11616"/>
                    </a:cubicBezTo>
                    <a:cubicBezTo>
                      <a:pt x="4195" y="11342"/>
                      <a:pt x="4378" y="10977"/>
                      <a:pt x="4408" y="10582"/>
                    </a:cubicBezTo>
                    <a:cubicBezTo>
                      <a:pt x="4742" y="8789"/>
                      <a:pt x="4925" y="6904"/>
                      <a:pt x="5837" y="5324"/>
                    </a:cubicBezTo>
                    <a:cubicBezTo>
                      <a:pt x="6201" y="4716"/>
                      <a:pt x="6657" y="4169"/>
                      <a:pt x="6840" y="3470"/>
                    </a:cubicBezTo>
                    <a:cubicBezTo>
                      <a:pt x="6870" y="3074"/>
                      <a:pt x="6992" y="2679"/>
                      <a:pt x="7204" y="2345"/>
                    </a:cubicBezTo>
                    <a:cubicBezTo>
                      <a:pt x="7448" y="2071"/>
                      <a:pt x="7843" y="1919"/>
                      <a:pt x="8207" y="1919"/>
                    </a:cubicBezTo>
                    <a:cubicBezTo>
                      <a:pt x="8603" y="1919"/>
                      <a:pt x="8967" y="1889"/>
                      <a:pt x="9362" y="1798"/>
                    </a:cubicBezTo>
                    <a:cubicBezTo>
                      <a:pt x="9674" y="1720"/>
                      <a:pt x="9920" y="1464"/>
                      <a:pt x="10003" y="1164"/>
                    </a:cubicBezTo>
                    <a:lnTo>
                      <a:pt x="10003" y="1164"/>
                    </a:lnTo>
                    <a:cubicBezTo>
                      <a:pt x="10044" y="597"/>
                      <a:pt x="9475" y="94"/>
                      <a:pt x="8907" y="5"/>
                    </a:cubicBezTo>
                    <a:cubicBezTo>
                      <a:pt x="8856" y="2"/>
                      <a:pt x="8805" y="1"/>
                      <a:pt x="87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5286609" y="2667051"/>
                <a:ext cx="307905" cy="290019"/>
              </a:xfrm>
              <a:custGeom>
                <a:avLst/>
                <a:gdLst/>
                <a:ahLst/>
                <a:cxnLst/>
                <a:rect l="l" t="t" r="r" b="b"/>
                <a:pathLst>
                  <a:path w="16354" h="15404" extrusionOk="0">
                    <a:moveTo>
                      <a:pt x="12042" y="0"/>
                    </a:moveTo>
                    <a:cubicBezTo>
                      <a:pt x="10495" y="0"/>
                      <a:pt x="9241" y="1254"/>
                      <a:pt x="9241" y="1254"/>
                    </a:cubicBezTo>
                    <a:cubicBezTo>
                      <a:pt x="9210" y="1163"/>
                      <a:pt x="9150" y="1102"/>
                      <a:pt x="9119" y="1041"/>
                    </a:cubicBezTo>
                    <a:cubicBezTo>
                      <a:pt x="8815" y="768"/>
                      <a:pt x="8481" y="555"/>
                      <a:pt x="8086" y="464"/>
                    </a:cubicBezTo>
                    <a:cubicBezTo>
                      <a:pt x="7823" y="376"/>
                      <a:pt x="7546" y="330"/>
                      <a:pt x="7271" y="330"/>
                    </a:cubicBezTo>
                    <a:cubicBezTo>
                      <a:pt x="6975" y="330"/>
                      <a:pt x="6682" y="384"/>
                      <a:pt x="6414" y="494"/>
                    </a:cubicBezTo>
                    <a:cubicBezTo>
                      <a:pt x="5989" y="676"/>
                      <a:pt x="5654" y="1072"/>
                      <a:pt x="5198" y="1224"/>
                    </a:cubicBezTo>
                    <a:cubicBezTo>
                      <a:pt x="4712" y="1406"/>
                      <a:pt x="4134" y="1284"/>
                      <a:pt x="3618" y="1375"/>
                    </a:cubicBezTo>
                    <a:cubicBezTo>
                      <a:pt x="2493" y="1497"/>
                      <a:pt x="1551" y="2470"/>
                      <a:pt x="1125" y="3534"/>
                    </a:cubicBezTo>
                    <a:cubicBezTo>
                      <a:pt x="700" y="4628"/>
                      <a:pt x="700" y="5813"/>
                      <a:pt x="669" y="6968"/>
                    </a:cubicBezTo>
                    <a:lnTo>
                      <a:pt x="1368" y="6543"/>
                    </a:lnTo>
                    <a:lnTo>
                      <a:pt x="1368" y="6543"/>
                    </a:lnTo>
                    <a:cubicBezTo>
                      <a:pt x="1064" y="7211"/>
                      <a:pt x="730" y="7850"/>
                      <a:pt x="92" y="8123"/>
                    </a:cubicBezTo>
                    <a:cubicBezTo>
                      <a:pt x="203" y="8214"/>
                      <a:pt x="311" y="8252"/>
                      <a:pt x="419" y="8252"/>
                    </a:cubicBezTo>
                    <a:cubicBezTo>
                      <a:pt x="636" y="8252"/>
                      <a:pt x="852" y="8103"/>
                      <a:pt x="1095" y="7941"/>
                    </a:cubicBezTo>
                    <a:lnTo>
                      <a:pt x="1095" y="7941"/>
                    </a:lnTo>
                    <a:cubicBezTo>
                      <a:pt x="669" y="8762"/>
                      <a:pt x="487" y="9704"/>
                      <a:pt x="608" y="10616"/>
                    </a:cubicBezTo>
                    <a:cubicBezTo>
                      <a:pt x="730" y="11041"/>
                      <a:pt x="791" y="11497"/>
                      <a:pt x="791" y="11953"/>
                    </a:cubicBezTo>
                    <a:cubicBezTo>
                      <a:pt x="791" y="12409"/>
                      <a:pt x="457" y="12804"/>
                      <a:pt x="1" y="12926"/>
                    </a:cubicBezTo>
                    <a:cubicBezTo>
                      <a:pt x="730" y="13595"/>
                      <a:pt x="1642" y="13959"/>
                      <a:pt x="2615" y="14020"/>
                    </a:cubicBezTo>
                    <a:cubicBezTo>
                      <a:pt x="2554" y="14506"/>
                      <a:pt x="2280" y="14932"/>
                      <a:pt x="1916" y="15236"/>
                    </a:cubicBezTo>
                    <a:cubicBezTo>
                      <a:pt x="2243" y="15350"/>
                      <a:pt x="2573" y="15404"/>
                      <a:pt x="2894" y="15404"/>
                    </a:cubicBezTo>
                    <a:cubicBezTo>
                      <a:pt x="4539" y="15404"/>
                      <a:pt x="5969" y="14007"/>
                      <a:pt x="5867" y="12227"/>
                    </a:cubicBezTo>
                    <a:cubicBezTo>
                      <a:pt x="5806" y="11497"/>
                      <a:pt x="5472" y="10798"/>
                      <a:pt x="5593" y="10069"/>
                    </a:cubicBezTo>
                    <a:cubicBezTo>
                      <a:pt x="5715" y="9339"/>
                      <a:pt x="6141" y="8792"/>
                      <a:pt x="6414" y="8123"/>
                    </a:cubicBezTo>
                    <a:cubicBezTo>
                      <a:pt x="6566" y="7789"/>
                      <a:pt x="6627" y="7394"/>
                      <a:pt x="6657" y="6999"/>
                    </a:cubicBezTo>
                    <a:cubicBezTo>
                      <a:pt x="6809" y="6756"/>
                      <a:pt x="6900" y="6482"/>
                      <a:pt x="6961" y="6208"/>
                    </a:cubicBezTo>
                    <a:cubicBezTo>
                      <a:pt x="7113" y="5357"/>
                      <a:pt x="6627" y="4506"/>
                      <a:pt x="6748" y="3655"/>
                    </a:cubicBezTo>
                    <a:cubicBezTo>
                      <a:pt x="6779" y="3473"/>
                      <a:pt x="6840" y="3321"/>
                      <a:pt x="6931" y="3169"/>
                    </a:cubicBezTo>
                    <a:lnTo>
                      <a:pt x="7448" y="2865"/>
                    </a:lnTo>
                    <a:cubicBezTo>
                      <a:pt x="7570" y="2876"/>
                      <a:pt x="7696" y="2883"/>
                      <a:pt x="7825" y="2883"/>
                    </a:cubicBezTo>
                    <a:cubicBezTo>
                      <a:pt x="8049" y="2883"/>
                      <a:pt x="8280" y="2862"/>
                      <a:pt x="8511" y="2804"/>
                    </a:cubicBezTo>
                    <a:cubicBezTo>
                      <a:pt x="8633" y="2774"/>
                      <a:pt x="8724" y="2743"/>
                      <a:pt x="8846" y="2682"/>
                    </a:cubicBezTo>
                    <a:lnTo>
                      <a:pt x="8846" y="2926"/>
                    </a:lnTo>
                    <a:cubicBezTo>
                      <a:pt x="9119" y="3321"/>
                      <a:pt x="9575" y="3594"/>
                      <a:pt x="10062" y="3625"/>
                    </a:cubicBezTo>
                    <a:cubicBezTo>
                      <a:pt x="10240" y="3625"/>
                      <a:pt x="10453" y="3618"/>
                      <a:pt x="10676" y="3618"/>
                    </a:cubicBezTo>
                    <a:cubicBezTo>
                      <a:pt x="11403" y="3618"/>
                      <a:pt x="12246" y="3689"/>
                      <a:pt x="12432" y="4293"/>
                    </a:cubicBezTo>
                    <a:cubicBezTo>
                      <a:pt x="12615" y="4962"/>
                      <a:pt x="12949" y="5540"/>
                      <a:pt x="13435" y="6026"/>
                    </a:cubicBezTo>
                    <a:cubicBezTo>
                      <a:pt x="13897" y="6459"/>
                      <a:pt x="14277" y="6727"/>
                      <a:pt x="14886" y="6727"/>
                    </a:cubicBezTo>
                    <a:cubicBezTo>
                      <a:pt x="14919" y="6727"/>
                      <a:pt x="14952" y="6727"/>
                      <a:pt x="14986" y="6725"/>
                    </a:cubicBezTo>
                    <a:cubicBezTo>
                      <a:pt x="15654" y="6695"/>
                      <a:pt x="16353" y="6421"/>
                      <a:pt x="16323" y="5752"/>
                    </a:cubicBezTo>
                    <a:lnTo>
                      <a:pt x="16323" y="5752"/>
                    </a:lnTo>
                    <a:cubicBezTo>
                      <a:pt x="16194" y="5804"/>
                      <a:pt x="16059" y="5829"/>
                      <a:pt x="15927" y="5829"/>
                    </a:cubicBezTo>
                    <a:cubicBezTo>
                      <a:pt x="15594" y="5829"/>
                      <a:pt x="15273" y="5671"/>
                      <a:pt x="15077" y="5388"/>
                    </a:cubicBezTo>
                    <a:cubicBezTo>
                      <a:pt x="14803" y="4993"/>
                      <a:pt x="14712" y="4506"/>
                      <a:pt x="14742" y="4050"/>
                    </a:cubicBezTo>
                    <a:cubicBezTo>
                      <a:pt x="14773" y="3594"/>
                      <a:pt x="14803" y="3108"/>
                      <a:pt x="14773" y="2652"/>
                    </a:cubicBezTo>
                    <a:cubicBezTo>
                      <a:pt x="14621" y="1284"/>
                      <a:pt x="13587" y="220"/>
                      <a:pt x="12250" y="8"/>
                    </a:cubicBezTo>
                    <a:cubicBezTo>
                      <a:pt x="12180" y="3"/>
                      <a:pt x="12111" y="0"/>
                      <a:pt x="120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5289471" y="2695800"/>
                <a:ext cx="164835" cy="147099"/>
              </a:xfrm>
              <a:custGeom>
                <a:avLst/>
                <a:gdLst/>
                <a:ahLst/>
                <a:cxnLst/>
                <a:rect l="l" t="t" r="r" b="b"/>
                <a:pathLst>
                  <a:path w="8755" h="7813" extrusionOk="0">
                    <a:moveTo>
                      <a:pt x="8755" y="0"/>
                    </a:moveTo>
                    <a:lnTo>
                      <a:pt x="8755" y="0"/>
                    </a:lnTo>
                    <a:cubicBezTo>
                      <a:pt x="8177" y="335"/>
                      <a:pt x="7569" y="578"/>
                      <a:pt x="6931" y="760"/>
                    </a:cubicBezTo>
                    <a:cubicBezTo>
                      <a:pt x="6596" y="821"/>
                      <a:pt x="6292" y="882"/>
                      <a:pt x="5958" y="912"/>
                    </a:cubicBezTo>
                    <a:cubicBezTo>
                      <a:pt x="5563" y="943"/>
                      <a:pt x="5198" y="1004"/>
                      <a:pt x="4833" y="1064"/>
                    </a:cubicBezTo>
                    <a:cubicBezTo>
                      <a:pt x="4378" y="1155"/>
                      <a:pt x="3982" y="1368"/>
                      <a:pt x="3648" y="1672"/>
                    </a:cubicBezTo>
                    <a:cubicBezTo>
                      <a:pt x="3314" y="1976"/>
                      <a:pt x="3071" y="2402"/>
                      <a:pt x="2949" y="2888"/>
                    </a:cubicBezTo>
                    <a:cubicBezTo>
                      <a:pt x="2888" y="3344"/>
                      <a:pt x="2858" y="3800"/>
                      <a:pt x="2919" y="4256"/>
                    </a:cubicBezTo>
                    <a:cubicBezTo>
                      <a:pt x="2949" y="4681"/>
                      <a:pt x="2949" y="5077"/>
                      <a:pt x="2919" y="5502"/>
                    </a:cubicBezTo>
                    <a:cubicBezTo>
                      <a:pt x="2797" y="6201"/>
                      <a:pt x="2402" y="6809"/>
                      <a:pt x="1855" y="7235"/>
                    </a:cubicBezTo>
                    <a:cubicBezTo>
                      <a:pt x="1460" y="7508"/>
                      <a:pt x="1004" y="7691"/>
                      <a:pt x="548" y="7721"/>
                    </a:cubicBezTo>
                    <a:cubicBezTo>
                      <a:pt x="213" y="7782"/>
                      <a:pt x="1" y="7782"/>
                      <a:pt x="1" y="7782"/>
                    </a:cubicBezTo>
                    <a:cubicBezTo>
                      <a:pt x="1" y="7782"/>
                      <a:pt x="61" y="7782"/>
                      <a:pt x="92" y="7812"/>
                    </a:cubicBezTo>
                    <a:lnTo>
                      <a:pt x="487" y="7812"/>
                    </a:lnTo>
                    <a:cubicBezTo>
                      <a:pt x="1004" y="7782"/>
                      <a:pt x="1460" y="7599"/>
                      <a:pt x="1885" y="7326"/>
                    </a:cubicBezTo>
                    <a:cubicBezTo>
                      <a:pt x="2493" y="6900"/>
                      <a:pt x="2919" y="6262"/>
                      <a:pt x="3040" y="5502"/>
                    </a:cubicBezTo>
                    <a:cubicBezTo>
                      <a:pt x="3192" y="4681"/>
                      <a:pt x="2949" y="3800"/>
                      <a:pt x="3131" y="2888"/>
                    </a:cubicBezTo>
                    <a:cubicBezTo>
                      <a:pt x="3222" y="2463"/>
                      <a:pt x="3435" y="2098"/>
                      <a:pt x="3770" y="1794"/>
                    </a:cubicBezTo>
                    <a:cubicBezTo>
                      <a:pt x="4074" y="1520"/>
                      <a:pt x="4438" y="1338"/>
                      <a:pt x="4833" y="1247"/>
                    </a:cubicBezTo>
                    <a:cubicBezTo>
                      <a:pt x="5198" y="1155"/>
                      <a:pt x="5593" y="1095"/>
                      <a:pt x="5989" y="1064"/>
                    </a:cubicBezTo>
                    <a:cubicBezTo>
                      <a:pt x="6323" y="1034"/>
                      <a:pt x="6627" y="973"/>
                      <a:pt x="6961" y="882"/>
                    </a:cubicBezTo>
                    <a:cubicBezTo>
                      <a:pt x="7447" y="760"/>
                      <a:pt x="7873" y="548"/>
                      <a:pt x="8299" y="304"/>
                    </a:cubicBezTo>
                    <a:cubicBezTo>
                      <a:pt x="8451" y="213"/>
                      <a:pt x="8603" y="122"/>
                      <a:pt x="87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5299204" y="2713668"/>
                <a:ext cx="153388" cy="172290"/>
              </a:xfrm>
              <a:custGeom>
                <a:avLst/>
                <a:gdLst/>
                <a:ahLst/>
                <a:cxnLst/>
                <a:rect l="l" t="t" r="r" b="b"/>
                <a:pathLst>
                  <a:path w="8147" h="9151" extrusionOk="0">
                    <a:moveTo>
                      <a:pt x="7126" y="0"/>
                    </a:moveTo>
                    <a:cubicBezTo>
                      <a:pt x="6769" y="0"/>
                      <a:pt x="6417" y="89"/>
                      <a:pt x="6079" y="237"/>
                    </a:cubicBezTo>
                    <a:cubicBezTo>
                      <a:pt x="5380" y="571"/>
                      <a:pt x="4833" y="1210"/>
                      <a:pt x="4651" y="2000"/>
                    </a:cubicBezTo>
                    <a:cubicBezTo>
                      <a:pt x="4438" y="2851"/>
                      <a:pt x="4620" y="3824"/>
                      <a:pt x="4529" y="4796"/>
                    </a:cubicBezTo>
                    <a:cubicBezTo>
                      <a:pt x="4468" y="5708"/>
                      <a:pt x="4195" y="6590"/>
                      <a:pt x="3709" y="7349"/>
                    </a:cubicBezTo>
                    <a:cubicBezTo>
                      <a:pt x="3283" y="7988"/>
                      <a:pt x="2705" y="8474"/>
                      <a:pt x="2037" y="8778"/>
                    </a:cubicBezTo>
                    <a:cubicBezTo>
                      <a:pt x="1611" y="8964"/>
                      <a:pt x="1186" y="9057"/>
                      <a:pt x="740" y="9057"/>
                    </a:cubicBezTo>
                    <a:cubicBezTo>
                      <a:pt x="676" y="9057"/>
                      <a:pt x="612" y="9055"/>
                      <a:pt x="547" y="9052"/>
                    </a:cubicBezTo>
                    <a:cubicBezTo>
                      <a:pt x="213" y="9021"/>
                      <a:pt x="0" y="8991"/>
                      <a:pt x="0" y="8991"/>
                    </a:cubicBezTo>
                    <a:lnTo>
                      <a:pt x="0" y="8991"/>
                    </a:lnTo>
                    <a:lnTo>
                      <a:pt x="152" y="9052"/>
                    </a:lnTo>
                    <a:cubicBezTo>
                      <a:pt x="274" y="9082"/>
                      <a:pt x="426" y="9112"/>
                      <a:pt x="547" y="9143"/>
                    </a:cubicBezTo>
                    <a:cubicBezTo>
                      <a:pt x="629" y="9148"/>
                      <a:pt x="711" y="9150"/>
                      <a:pt x="793" y="9150"/>
                    </a:cubicBezTo>
                    <a:cubicBezTo>
                      <a:pt x="1227" y="9150"/>
                      <a:pt x="1658" y="9079"/>
                      <a:pt x="2067" y="8900"/>
                    </a:cubicBezTo>
                    <a:cubicBezTo>
                      <a:pt x="2797" y="8626"/>
                      <a:pt x="3405" y="8109"/>
                      <a:pt x="3830" y="7471"/>
                    </a:cubicBezTo>
                    <a:cubicBezTo>
                      <a:pt x="4347" y="6650"/>
                      <a:pt x="4651" y="5738"/>
                      <a:pt x="4712" y="4796"/>
                    </a:cubicBezTo>
                    <a:cubicBezTo>
                      <a:pt x="4803" y="3793"/>
                      <a:pt x="4620" y="2851"/>
                      <a:pt x="4833" y="2030"/>
                    </a:cubicBezTo>
                    <a:cubicBezTo>
                      <a:pt x="4985" y="1301"/>
                      <a:pt x="5472" y="693"/>
                      <a:pt x="6140" y="358"/>
                    </a:cubicBezTo>
                    <a:cubicBezTo>
                      <a:pt x="6503" y="189"/>
                      <a:pt x="6904" y="97"/>
                      <a:pt x="7298" y="97"/>
                    </a:cubicBezTo>
                    <a:cubicBezTo>
                      <a:pt x="7399" y="97"/>
                      <a:pt x="7500" y="103"/>
                      <a:pt x="7599" y="115"/>
                    </a:cubicBezTo>
                    <a:cubicBezTo>
                      <a:pt x="7964" y="176"/>
                      <a:pt x="8146" y="237"/>
                      <a:pt x="8146" y="237"/>
                    </a:cubicBezTo>
                    <a:cubicBezTo>
                      <a:pt x="8146" y="206"/>
                      <a:pt x="8116" y="206"/>
                      <a:pt x="8025" y="146"/>
                    </a:cubicBezTo>
                    <a:cubicBezTo>
                      <a:pt x="7873" y="115"/>
                      <a:pt x="7751" y="55"/>
                      <a:pt x="7599" y="55"/>
                    </a:cubicBezTo>
                    <a:cubicBezTo>
                      <a:pt x="7441" y="17"/>
                      <a:pt x="7283" y="0"/>
                      <a:pt x="71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5453138" y="2684786"/>
                <a:ext cx="140227" cy="98976"/>
              </a:xfrm>
              <a:custGeom>
                <a:avLst/>
                <a:gdLst/>
                <a:ahLst/>
                <a:cxnLst/>
                <a:rect l="l" t="t" r="r" b="b"/>
                <a:pathLst>
                  <a:path w="7448" h="5257" extrusionOk="0">
                    <a:moveTo>
                      <a:pt x="2777" y="0"/>
                    </a:moveTo>
                    <a:cubicBezTo>
                      <a:pt x="2500" y="0"/>
                      <a:pt x="2223" y="59"/>
                      <a:pt x="1946" y="160"/>
                    </a:cubicBezTo>
                    <a:cubicBezTo>
                      <a:pt x="1672" y="251"/>
                      <a:pt x="1429" y="403"/>
                      <a:pt x="1156" y="555"/>
                    </a:cubicBezTo>
                    <a:cubicBezTo>
                      <a:pt x="821" y="768"/>
                      <a:pt x="517" y="1072"/>
                      <a:pt x="244" y="1406"/>
                    </a:cubicBezTo>
                    <a:cubicBezTo>
                      <a:pt x="153" y="1497"/>
                      <a:pt x="62" y="1649"/>
                      <a:pt x="1" y="1771"/>
                    </a:cubicBezTo>
                    <a:cubicBezTo>
                      <a:pt x="365" y="1345"/>
                      <a:pt x="761" y="950"/>
                      <a:pt x="1247" y="646"/>
                    </a:cubicBezTo>
                    <a:cubicBezTo>
                      <a:pt x="1764" y="312"/>
                      <a:pt x="2341" y="160"/>
                      <a:pt x="2949" y="160"/>
                    </a:cubicBezTo>
                    <a:cubicBezTo>
                      <a:pt x="3283" y="160"/>
                      <a:pt x="3587" y="342"/>
                      <a:pt x="3831" y="585"/>
                    </a:cubicBezTo>
                    <a:cubicBezTo>
                      <a:pt x="4074" y="859"/>
                      <a:pt x="4226" y="1224"/>
                      <a:pt x="4317" y="1589"/>
                    </a:cubicBezTo>
                    <a:cubicBezTo>
                      <a:pt x="4499" y="2348"/>
                      <a:pt x="4378" y="3139"/>
                      <a:pt x="4651" y="3807"/>
                    </a:cubicBezTo>
                    <a:cubicBezTo>
                      <a:pt x="4773" y="4142"/>
                      <a:pt x="4925" y="4415"/>
                      <a:pt x="5138" y="4689"/>
                    </a:cubicBezTo>
                    <a:cubicBezTo>
                      <a:pt x="5229" y="4810"/>
                      <a:pt x="5320" y="4932"/>
                      <a:pt x="5472" y="5023"/>
                    </a:cubicBezTo>
                    <a:cubicBezTo>
                      <a:pt x="5563" y="5114"/>
                      <a:pt x="5715" y="5175"/>
                      <a:pt x="5837" y="5206"/>
                    </a:cubicBezTo>
                    <a:cubicBezTo>
                      <a:pt x="5996" y="5240"/>
                      <a:pt x="6156" y="5257"/>
                      <a:pt x="6314" y="5257"/>
                    </a:cubicBezTo>
                    <a:cubicBezTo>
                      <a:pt x="6577" y="5257"/>
                      <a:pt x="6836" y="5209"/>
                      <a:pt x="7083" y="5114"/>
                    </a:cubicBezTo>
                    <a:cubicBezTo>
                      <a:pt x="7387" y="4993"/>
                      <a:pt x="7448" y="4841"/>
                      <a:pt x="7448" y="4841"/>
                    </a:cubicBezTo>
                    <a:lnTo>
                      <a:pt x="7448" y="4841"/>
                    </a:lnTo>
                    <a:cubicBezTo>
                      <a:pt x="7356" y="4932"/>
                      <a:pt x="7235" y="5023"/>
                      <a:pt x="7083" y="5084"/>
                    </a:cubicBezTo>
                    <a:cubicBezTo>
                      <a:pt x="6885" y="5145"/>
                      <a:pt x="6688" y="5175"/>
                      <a:pt x="6490" y="5175"/>
                    </a:cubicBezTo>
                    <a:cubicBezTo>
                      <a:pt x="6293" y="5175"/>
                      <a:pt x="6095" y="5145"/>
                      <a:pt x="5897" y="5084"/>
                    </a:cubicBezTo>
                    <a:cubicBezTo>
                      <a:pt x="5624" y="5023"/>
                      <a:pt x="5411" y="4871"/>
                      <a:pt x="5259" y="4628"/>
                    </a:cubicBezTo>
                    <a:cubicBezTo>
                      <a:pt x="5077" y="4385"/>
                      <a:pt x="4925" y="4081"/>
                      <a:pt x="4803" y="3777"/>
                    </a:cubicBezTo>
                    <a:cubicBezTo>
                      <a:pt x="4590" y="3169"/>
                      <a:pt x="4682" y="2379"/>
                      <a:pt x="4499" y="1558"/>
                    </a:cubicBezTo>
                    <a:cubicBezTo>
                      <a:pt x="4408" y="1163"/>
                      <a:pt x="4226" y="798"/>
                      <a:pt x="3983" y="494"/>
                    </a:cubicBezTo>
                    <a:cubicBezTo>
                      <a:pt x="3709" y="190"/>
                      <a:pt x="3344" y="38"/>
                      <a:pt x="2949" y="8"/>
                    </a:cubicBezTo>
                    <a:cubicBezTo>
                      <a:pt x="2892" y="3"/>
                      <a:pt x="2834" y="0"/>
                      <a:pt x="27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5558440" y="2794231"/>
                <a:ext cx="38370" cy="139305"/>
              </a:xfrm>
              <a:custGeom>
                <a:avLst/>
                <a:gdLst/>
                <a:ahLst/>
                <a:cxnLst/>
                <a:rect l="l" t="t" r="r" b="b"/>
                <a:pathLst>
                  <a:path w="2038" h="7399" extrusionOk="0">
                    <a:moveTo>
                      <a:pt x="122" y="1"/>
                    </a:moveTo>
                    <a:cubicBezTo>
                      <a:pt x="122" y="1"/>
                      <a:pt x="31" y="122"/>
                      <a:pt x="122" y="365"/>
                    </a:cubicBezTo>
                    <a:cubicBezTo>
                      <a:pt x="153" y="517"/>
                      <a:pt x="244" y="639"/>
                      <a:pt x="335" y="760"/>
                    </a:cubicBezTo>
                    <a:cubicBezTo>
                      <a:pt x="487" y="882"/>
                      <a:pt x="639" y="1004"/>
                      <a:pt x="821" y="1095"/>
                    </a:cubicBezTo>
                    <a:cubicBezTo>
                      <a:pt x="1004" y="1216"/>
                      <a:pt x="1186" y="1338"/>
                      <a:pt x="1338" y="1520"/>
                    </a:cubicBezTo>
                    <a:cubicBezTo>
                      <a:pt x="1520" y="1703"/>
                      <a:pt x="1642" y="1915"/>
                      <a:pt x="1733" y="2159"/>
                    </a:cubicBezTo>
                    <a:cubicBezTo>
                      <a:pt x="1824" y="2432"/>
                      <a:pt x="1824" y="2706"/>
                      <a:pt x="1794" y="2979"/>
                    </a:cubicBezTo>
                    <a:cubicBezTo>
                      <a:pt x="1733" y="3283"/>
                      <a:pt x="1612" y="3557"/>
                      <a:pt x="1429" y="3800"/>
                    </a:cubicBezTo>
                    <a:cubicBezTo>
                      <a:pt x="1034" y="4286"/>
                      <a:pt x="669" y="4773"/>
                      <a:pt x="335" y="5289"/>
                    </a:cubicBezTo>
                    <a:cubicBezTo>
                      <a:pt x="61" y="5745"/>
                      <a:pt x="1" y="6292"/>
                      <a:pt x="213" y="6809"/>
                    </a:cubicBezTo>
                    <a:cubicBezTo>
                      <a:pt x="365" y="7143"/>
                      <a:pt x="669" y="7356"/>
                      <a:pt x="1034" y="7387"/>
                    </a:cubicBezTo>
                    <a:cubicBezTo>
                      <a:pt x="1072" y="7394"/>
                      <a:pt x="1108" y="7398"/>
                      <a:pt x="1143" y="7398"/>
                    </a:cubicBezTo>
                    <a:cubicBezTo>
                      <a:pt x="1247" y="7398"/>
                      <a:pt x="1338" y="7364"/>
                      <a:pt x="1429" y="7295"/>
                    </a:cubicBezTo>
                    <a:lnTo>
                      <a:pt x="1064" y="7295"/>
                    </a:lnTo>
                    <a:cubicBezTo>
                      <a:pt x="730" y="7235"/>
                      <a:pt x="456" y="7022"/>
                      <a:pt x="335" y="6748"/>
                    </a:cubicBezTo>
                    <a:cubicBezTo>
                      <a:pt x="183" y="6292"/>
                      <a:pt x="244" y="5776"/>
                      <a:pt x="487" y="5381"/>
                    </a:cubicBezTo>
                    <a:cubicBezTo>
                      <a:pt x="760" y="4894"/>
                      <a:pt x="1216" y="4469"/>
                      <a:pt x="1581" y="3922"/>
                    </a:cubicBezTo>
                    <a:cubicBezTo>
                      <a:pt x="1794" y="3648"/>
                      <a:pt x="1915" y="3344"/>
                      <a:pt x="1976" y="3010"/>
                    </a:cubicBezTo>
                    <a:cubicBezTo>
                      <a:pt x="2037" y="2706"/>
                      <a:pt x="2007" y="2402"/>
                      <a:pt x="1915" y="2098"/>
                    </a:cubicBezTo>
                    <a:cubicBezTo>
                      <a:pt x="1794" y="1855"/>
                      <a:pt x="1672" y="1611"/>
                      <a:pt x="1460" y="1399"/>
                    </a:cubicBezTo>
                    <a:cubicBezTo>
                      <a:pt x="1277" y="1247"/>
                      <a:pt x="1095" y="1095"/>
                      <a:pt x="882" y="1004"/>
                    </a:cubicBezTo>
                    <a:cubicBezTo>
                      <a:pt x="700" y="912"/>
                      <a:pt x="548" y="791"/>
                      <a:pt x="426" y="669"/>
                    </a:cubicBezTo>
                    <a:cubicBezTo>
                      <a:pt x="304" y="578"/>
                      <a:pt x="244" y="487"/>
                      <a:pt x="183" y="335"/>
                    </a:cubicBezTo>
                    <a:cubicBezTo>
                      <a:pt x="153" y="244"/>
                      <a:pt x="122" y="122"/>
                      <a:pt x="1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5559589" y="2722705"/>
                <a:ext cx="32628" cy="54619"/>
              </a:xfrm>
              <a:custGeom>
                <a:avLst/>
                <a:gdLst/>
                <a:ahLst/>
                <a:cxnLst/>
                <a:rect l="l" t="t" r="r" b="b"/>
                <a:pathLst>
                  <a:path w="1733" h="2901" extrusionOk="0">
                    <a:moveTo>
                      <a:pt x="304" y="0"/>
                    </a:moveTo>
                    <a:cubicBezTo>
                      <a:pt x="213" y="152"/>
                      <a:pt x="152" y="334"/>
                      <a:pt x="122" y="547"/>
                    </a:cubicBezTo>
                    <a:cubicBezTo>
                      <a:pt x="61" y="730"/>
                      <a:pt x="31" y="942"/>
                      <a:pt x="0" y="1155"/>
                    </a:cubicBezTo>
                    <a:cubicBezTo>
                      <a:pt x="0" y="1429"/>
                      <a:pt x="31" y="1702"/>
                      <a:pt x="152" y="1915"/>
                    </a:cubicBezTo>
                    <a:cubicBezTo>
                      <a:pt x="304" y="2401"/>
                      <a:pt x="669" y="2766"/>
                      <a:pt x="1155" y="2888"/>
                    </a:cubicBezTo>
                    <a:cubicBezTo>
                      <a:pt x="1212" y="2896"/>
                      <a:pt x="1264" y="2900"/>
                      <a:pt x="1312" y="2900"/>
                    </a:cubicBezTo>
                    <a:cubicBezTo>
                      <a:pt x="1599" y="2900"/>
                      <a:pt x="1733" y="2766"/>
                      <a:pt x="1733" y="2766"/>
                    </a:cubicBezTo>
                    <a:cubicBezTo>
                      <a:pt x="1726" y="2753"/>
                      <a:pt x="1711" y="2748"/>
                      <a:pt x="1688" y="2748"/>
                    </a:cubicBezTo>
                    <a:cubicBezTo>
                      <a:pt x="1636" y="2748"/>
                      <a:pt x="1547" y="2771"/>
                      <a:pt x="1429" y="2771"/>
                    </a:cubicBezTo>
                    <a:cubicBezTo>
                      <a:pt x="1357" y="2771"/>
                      <a:pt x="1275" y="2763"/>
                      <a:pt x="1186" y="2736"/>
                    </a:cubicBezTo>
                    <a:cubicBezTo>
                      <a:pt x="760" y="2584"/>
                      <a:pt x="456" y="2249"/>
                      <a:pt x="335" y="1854"/>
                    </a:cubicBezTo>
                    <a:cubicBezTo>
                      <a:pt x="243" y="1641"/>
                      <a:pt x="183" y="1398"/>
                      <a:pt x="183" y="1155"/>
                    </a:cubicBezTo>
                    <a:cubicBezTo>
                      <a:pt x="213" y="942"/>
                      <a:pt x="213" y="760"/>
                      <a:pt x="274" y="547"/>
                    </a:cubicBezTo>
                    <a:cubicBezTo>
                      <a:pt x="304" y="213"/>
                      <a:pt x="335" y="0"/>
                      <a:pt x="3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5361580" y="3463209"/>
                <a:ext cx="283297" cy="64126"/>
              </a:xfrm>
              <a:custGeom>
                <a:avLst/>
                <a:gdLst/>
                <a:ahLst/>
                <a:cxnLst/>
                <a:rect l="l" t="t" r="r" b="b"/>
                <a:pathLst>
                  <a:path w="15047" h="3406" extrusionOk="0">
                    <a:moveTo>
                      <a:pt x="14499" y="1"/>
                    </a:moveTo>
                    <a:lnTo>
                      <a:pt x="426" y="700"/>
                    </a:lnTo>
                    <a:cubicBezTo>
                      <a:pt x="365" y="700"/>
                      <a:pt x="0" y="3405"/>
                      <a:pt x="0" y="3405"/>
                    </a:cubicBezTo>
                    <a:lnTo>
                      <a:pt x="15046" y="3162"/>
                    </a:lnTo>
                    <a:lnTo>
                      <a:pt x="144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5572184" y="4314758"/>
                <a:ext cx="188859" cy="235231"/>
              </a:xfrm>
              <a:custGeom>
                <a:avLst/>
                <a:gdLst/>
                <a:ahLst/>
                <a:cxnLst/>
                <a:rect l="l" t="t" r="r" b="b"/>
                <a:pathLst>
                  <a:path w="10031" h="12494" extrusionOk="0">
                    <a:moveTo>
                      <a:pt x="3769" y="1"/>
                    </a:moveTo>
                    <a:lnTo>
                      <a:pt x="0" y="7751"/>
                    </a:lnTo>
                    <a:lnTo>
                      <a:pt x="9635" y="12493"/>
                    </a:lnTo>
                    <a:cubicBezTo>
                      <a:pt x="10031" y="11551"/>
                      <a:pt x="5958" y="7265"/>
                      <a:pt x="5958" y="7265"/>
                    </a:cubicBezTo>
                    <a:lnTo>
                      <a:pt x="8572" y="2402"/>
                    </a:lnTo>
                    <a:lnTo>
                      <a:pt x="3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5621964" y="4415806"/>
                <a:ext cx="17190" cy="15231"/>
              </a:xfrm>
              <a:custGeom>
                <a:avLst/>
                <a:gdLst/>
                <a:ahLst/>
                <a:cxnLst/>
                <a:rect l="l" t="t" r="r" b="b"/>
                <a:pathLst>
                  <a:path w="913" h="809" extrusionOk="0">
                    <a:moveTo>
                      <a:pt x="452" y="0"/>
                    </a:moveTo>
                    <a:cubicBezTo>
                      <a:pt x="274" y="0"/>
                      <a:pt x="113" y="137"/>
                      <a:pt x="61" y="318"/>
                    </a:cubicBezTo>
                    <a:cubicBezTo>
                      <a:pt x="0" y="530"/>
                      <a:pt x="152" y="743"/>
                      <a:pt x="365" y="804"/>
                    </a:cubicBezTo>
                    <a:cubicBezTo>
                      <a:pt x="390" y="807"/>
                      <a:pt x="414" y="808"/>
                      <a:pt x="438" y="808"/>
                    </a:cubicBezTo>
                    <a:cubicBezTo>
                      <a:pt x="650" y="808"/>
                      <a:pt x="827" y="688"/>
                      <a:pt x="882" y="469"/>
                    </a:cubicBezTo>
                    <a:cubicBezTo>
                      <a:pt x="912" y="226"/>
                      <a:pt x="730" y="14"/>
                      <a:pt x="517" y="14"/>
                    </a:cubicBezTo>
                    <a:lnTo>
                      <a:pt x="548" y="14"/>
                    </a:lnTo>
                    <a:cubicBezTo>
                      <a:pt x="515" y="4"/>
                      <a:pt x="483" y="0"/>
                      <a:pt x="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5572749" y="4446381"/>
                <a:ext cx="184284" cy="103608"/>
              </a:xfrm>
              <a:custGeom>
                <a:avLst/>
                <a:gdLst/>
                <a:ahLst/>
                <a:cxnLst/>
                <a:rect l="l" t="t" r="r" b="b"/>
                <a:pathLst>
                  <a:path w="9788" h="5503" extrusionOk="0">
                    <a:moveTo>
                      <a:pt x="396" y="1"/>
                    </a:moveTo>
                    <a:lnTo>
                      <a:pt x="0" y="760"/>
                    </a:lnTo>
                    <a:lnTo>
                      <a:pt x="9605" y="5502"/>
                    </a:lnTo>
                    <a:cubicBezTo>
                      <a:pt x="9788" y="5229"/>
                      <a:pt x="9453" y="4833"/>
                      <a:pt x="9453" y="4833"/>
                    </a:cubicBezTo>
                    <a:lnTo>
                      <a:pt x="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5666021" y="4448434"/>
                <a:ext cx="22273" cy="6062"/>
              </a:xfrm>
              <a:custGeom>
                <a:avLst/>
                <a:gdLst/>
                <a:ahLst/>
                <a:cxnLst/>
                <a:rect l="l" t="t" r="r" b="b"/>
                <a:pathLst>
                  <a:path w="1183" h="322" extrusionOk="0">
                    <a:moveTo>
                      <a:pt x="724" y="1"/>
                    </a:moveTo>
                    <a:cubicBezTo>
                      <a:pt x="678" y="1"/>
                      <a:pt x="629" y="5"/>
                      <a:pt x="578" y="13"/>
                    </a:cubicBezTo>
                    <a:cubicBezTo>
                      <a:pt x="183" y="44"/>
                      <a:pt x="1" y="287"/>
                      <a:pt x="31" y="317"/>
                    </a:cubicBezTo>
                    <a:cubicBezTo>
                      <a:pt x="35" y="320"/>
                      <a:pt x="40" y="322"/>
                      <a:pt x="48" y="322"/>
                    </a:cubicBezTo>
                    <a:cubicBezTo>
                      <a:pt x="109" y="322"/>
                      <a:pt x="308" y="223"/>
                      <a:pt x="578" y="195"/>
                    </a:cubicBezTo>
                    <a:cubicBezTo>
                      <a:pt x="658" y="180"/>
                      <a:pt x="733" y="174"/>
                      <a:pt x="802" y="174"/>
                    </a:cubicBezTo>
                    <a:cubicBezTo>
                      <a:pt x="956" y="174"/>
                      <a:pt x="1075" y="202"/>
                      <a:pt x="1128" y="202"/>
                    </a:cubicBezTo>
                    <a:cubicBezTo>
                      <a:pt x="1142" y="202"/>
                      <a:pt x="1151" y="200"/>
                      <a:pt x="1156" y="195"/>
                    </a:cubicBezTo>
                    <a:cubicBezTo>
                      <a:pt x="1182" y="143"/>
                      <a:pt x="1006" y="1"/>
                      <a:pt x="7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5683775" y="4467318"/>
                <a:ext cx="19261" cy="10035"/>
              </a:xfrm>
              <a:custGeom>
                <a:avLst/>
                <a:gdLst/>
                <a:ahLst/>
                <a:cxnLst/>
                <a:rect l="l" t="t" r="r" b="b"/>
                <a:pathLst>
                  <a:path w="1023" h="533" extrusionOk="0">
                    <a:moveTo>
                      <a:pt x="748" y="1"/>
                    </a:moveTo>
                    <a:cubicBezTo>
                      <a:pt x="655" y="1"/>
                      <a:pt x="544" y="20"/>
                      <a:pt x="426" y="74"/>
                    </a:cubicBezTo>
                    <a:cubicBezTo>
                      <a:pt x="122" y="226"/>
                      <a:pt x="0" y="499"/>
                      <a:pt x="61" y="530"/>
                    </a:cubicBezTo>
                    <a:cubicBezTo>
                      <a:pt x="63" y="532"/>
                      <a:pt x="66" y="533"/>
                      <a:pt x="69" y="533"/>
                    </a:cubicBezTo>
                    <a:cubicBezTo>
                      <a:pt x="112" y="533"/>
                      <a:pt x="261" y="342"/>
                      <a:pt x="517" y="256"/>
                    </a:cubicBezTo>
                    <a:cubicBezTo>
                      <a:pt x="760" y="135"/>
                      <a:pt x="1003" y="135"/>
                      <a:pt x="1003" y="104"/>
                    </a:cubicBezTo>
                    <a:cubicBezTo>
                      <a:pt x="1023" y="65"/>
                      <a:pt x="916" y="1"/>
                      <a:pt x="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5701510" y="4484884"/>
                <a:ext cx="15476" cy="12445"/>
              </a:xfrm>
              <a:custGeom>
                <a:avLst/>
                <a:gdLst/>
                <a:ahLst/>
                <a:cxnLst/>
                <a:rect l="l" t="t" r="r" b="b"/>
                <a:pathLst>
                  <a:path w="822" h="661" extrusionOk="0">
                    <a:moveTo>
                      <a:pt x="732" y="1"/>
                    </a:moveTo>
                    <a:cubicBezTo>
                      <a:pt x="632" y="1"/>
                      <a:pt x="462" y="37"/>
                      <a:pt x="304" y="174"/>
                    </a:cubicBezTo>
                    <a:cubicBezTo>
                      <a:pt x="61" y="357"/>
                      <a:pt x="0" y="661"/>
                      <a:pt x="61" y="661"/>
                    </a:cubicBezTo>
                    <a:cubicBezTo>
                      <a:pt x="92" y="661"/>
                      <a:pt x="213" y="478"/>
                      <a:pt x="426" y="326"/>
                    </a:cubicBezTo>
                    <a:cubicBezTo>
                      <a:pt x="608" y="144"/>
                      <a:pt x="821" y="83"/>
                      <a:pt x="821" y="22"/>
                    </a:cubicBezTo>
                    <a:cubicBezTo>
                      <a:pt x="821" y="12"/>
                      <a:pt x="787" y="1"/>
                      <a:pt x="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5677468" y="4420456"/>
                <a:ext cx="20635" cy="9414"/>
              </a:xfrm>
              <a:custGeom>
                <a:avLst/>
                <a:gdLst/>
                <a:ahLst/>
                <a:cxnLst/>
                <a:rect l="l" t="t" r="r" b="b"/>
                <a:pathLst>
                  <a:path w="1096" h="500" extrusionOk="0">
                    <a:moveTo>
                      <a:pt x="233" y="0"/>
                    </a:moveTo>
                    <a:cubicBezTo>
                      <a:pt x="92" y="0"/>
                      <a:pt x="1" y="35"/>
                      <a:pt x="1" y="71"/>
                    </a:cubicBezTo>
                    <a:cubicBezTo>
                      <a:pt x="1" y="101"/>
                      <a:pt x="244" y="131"/>
                      <a:pt x="518" y="253"/>
                    </a:cubicBezTo>
                    <a:cubicBezTo>
                      <a:pt x="770" y="337"/>
                      <a:pt x="945" y="499"/>
                      <a:pt x="1018" y="499"/>
                    </a:cubicBezTo>
                    <a:cubicBezTo>
                      <a:pt x="1024" y="499"/>
                      <a:pt x="1030" y="498"/>
                      <a:pt x="1034" y="496"/>
                    </a:cubicBezTo>
                    <a:cubicBezTo>
                      <a:pt x="1095" y="466"/>
                      <a:pt x="913" y="192"/>
                      <a:pt x="609" y="71"/>
                    </a:cubicBezTo>
                    <a:cubicBezTo>
                      <a:pt x="467" y="19"/>
                      <a:pt x="337" y="0"/>
                      <a:pt x="2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5683191" y="4384721"/>
                <a:ext cx="23083" cy="26773"/>
              </a:xfrm>
              <a:custGeom>
                <a:avLst/>
                <a:gdLst/>
                <a:ahLst/>
                <a:cxnLst/>
                <a:rect l="l" t="t" r="r" b="b"/>
                <a:pathLst>
                  <a:path w="1226" h="1422" extrusionOk="0">
                    <a:moveTo>
                      <a:pt x="268" y="194"/>
                    </a:moveTo>
                    <a:cubicBezTo>
                      <a:pt x="323" y="194"/>
                      <a:pt x="390" y="222"/>
                      <a:pt x="457" y="266"/>
                    </a:cubicBezTo>
                    <a:cubicBezTo>
                      <a:pt x="669" y="479"/>
                      <a:pt x="852" y="692"/>
                      <a:pt x="1004" y="965"/>
                    </a:cubicBezTo>
                    <a:cubicBezTo>
                      <a:pt x="1069" y="1111"/>
                      <a:pt x="1107" y="1231"/>
                      <a:pt x="1134" y="1311"/>
                    </a:cubicBezTo>
                    <a:lnTo>
                      <a:pt x="1134" y="1311"/>
                    </a:lnTo>
                    <a:cubicBezTo>
                      <a:pt x="1066" y="1254"/>
                      <a:pt x="963" y="1168"/>
                      <a:pt x="852" y="1057"/>
                    </a:cubicBezTo>
                    <a:cubicBezTo>
                      <a:pt x="700" y="935"/>
                      <a:pt x="578" y="813"/>
                      <a:pt x="457" y="662"/>
                    </a:cubicBezTo>
                    <a:cubicBezTo>
                      <a:pt x="396" y="570"/>
                      <a:pt x="335" y="479"/>
                      <a:pt x="274" y="388"/>
                    </a:cubicBezTo>
                    <a:cubicBezTo>
                      <a:pt x="244" y="358"/>
                      <a:pt x="244" y="297"/>
                      <a:pt x="214" y="266"/>
                    </a:cubicBezTo>
                    <a:cubicBezTo>
                      <a:pt x="214" y="206"/>
                      <a:pt x="183" y="236"/>
                      <a:pt x="214" y="206"/>
                    </a:cubicBezTo>
                    <a:cubicBezTo>
                      <a:pt x="230" y="197"/>
                      <a:pt x="248" y="194"/>
                      <a:pt x="268" y="194"/>
                    </a:cubicBezTo>
                    <a:close/>
                    <a:moveTo>
                      <a:pt x="259" y="0"/>
                    </a:moveTo>
                    <a:cubicBezTo>
                      <a:pt x="214" y="0"/>
                      <a:pt x="168" y="8"/>
                      <a:pt x="122" y="23"/>
                    </a:cubicBezTo>
                    <a:cubicBezTo>
                      <a:pt x="31" y="84"/>
                      <a:pt x="1" y="175"/>
                      <a:pt x="31" y="297"/>
                    </a:cubicBezTo>
                    <a:cubicBezTo>
                      <a:pt x="62" y="358"/>
                      <a:pt x="92" y="418"/>
                      <a:pt x="122" y="479"/>
                    </a:cubicBezTo>
                    <a:cubicBezTo>
                      <a:pt x="183" y="570"/>
                      <a:pt x="244" y="662"/>
                      <a:pt x="335" y="753"/>
                    </a:cubicBezTo>
                    <a:cubicBezTo>
                      <a:pt x="457" y="905"/>
                      <a:pt x="578" y="1057"/>
                      <a:pt x="761" y="1148"/>
                    </a:cubicBezTo>
                    <a:cubicBezTo>
                      <a:pt x="867" y="1254"/>
                      <a:pt x="1019" y="1337"/>
                      <a:pt x="1157" y="1376"/>
                    </a:cubicBezTo>
                    <a:lnTo>
                      <a:pt x="1157" y="1376"/>
                    </a:lnTo>
                    <a:cubicBezTo>
                      <a:pt x="1168" y="1406"/>
                      <a:pt x="1177" y="1421"/>
                      <a:pt x="1186" y="1421"/>
                    </a:cubicBezTo>
                    <a:cubicBezTo>
                      <a:pt x="1188" y="1409"/>
                      <a:pt x="1190" y="1397"/>
                      <a:pt x="1191" y="1385"/>
                    </a:cubicBezTo>
                    <a:lnTo>
                      <a:pt x="1191" y="1385"/>
                    </a:lnTo>
                    <a:cubicBezTo>
                      <a:pt x="1200" y="1387"/>
                      <a:pt x="1208" y="1389"/>
                      <a:pt x="1217" y="1391"/>
                    </a:cubicBezTo>
                    <a:cubicBezTo>
                      <a:pt x="1225" y="1391"/>
                      <a:pt x="1216" y="1381"/>
                      <a:pt x="1194" y="1361"/>
                    </a:cubicBezTo>
                    <a:lnTo>
                      <a:pt x="1194" y="1361"/>
                    </a:lnTo>
                    <a:cubicBezTo>
                      <a:pt x="1209" y="1199"/>
                      <a:pt x="1176" y="1040"/>
                      <a:pt x="1095" y="905"/>
                    </a:cubicBezTo>
                    <a:cubicBezTo>
                      <a:pt x="1004" y="601"/>
                      <a:pt x="791" y="358"/>
                      <a:pt x="548" y="145"/>
                    </a:cubicBezTo>
                    <a:cubicBezTo>
                      <a:pt x="518" y="84"/>
                      <a:pt x="457" y="54"/>
                      <a:pt x="396" y="23"/>
                    </a:cubicBezTo>
                    <a:cubicBezTo>
                      <a:pt x="350" y="8"/>
                      <a:pt x="305" y="0"/>
                      <a:pt x="2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5704372" y="4386077"/>
                <a:ext cx="24062" cy="25982"/>
              </a:xfrm>
              <a:custGeom>
                <a:avLst/>
                <a:gdLst/>
                <a:ahLst/>
                <a:cxnLst/>
                <a:rect l="l" t="t" r="r" b="b"/>
                <a:pathLst>
                  <a:path w="1278" h="1380" extrusionOk="0">
                    <a:moveTo>
                      <a:pt x="1012" y="1"/>
                    </a:moveTo>
                    <a:cubicBezTo>
                      <a:pt x="899" y="1"/>
                      <a:pt x="791" y="35"/>
                      <a:pt x="700" y="103"/>
                    </a:cubicBezTo>
                    <a:cubicBezTo>
                      <a:pt x="608" y="164"/>
                      <a:pt x="517" y="255"/>
                      <a:pt x="426" y="346"/>
                    </a:cubicBezTo>
                    <a:cubicBezTo>
                      <a:pt x="304" y="498"/>
                      <a:pt x="183" y="650"/>
                      <a:pt x="122" y="833"/>
                    </a:cubicBezTo>
                    <a:cubicBezTo>
                      <a:pt x="31" y="985"/>
                      <a:pt x="0" y="1197"/>
                      <a:pt x="0" y="1380"/>
                    </a:cubicBezTo>
                    <a:cubicBezTo>
                      <a:pt x="31" y="1380"/>
                      <a:pt x="92" y="1167"/>
                      <a:pt x="244" y="863"/>
                    </a:cubicBezTo>
                    <a:cubicBezTo>
                      <a:pt x="335" y="711"/>
                      <a:pt x="426" y="559"/>
                      <a:pt x="578" y="438"/>
                    </a:cubicBezTo>
                    <a:cubicBezTo>
                      <a:pt x="639" y="377"/>
                      <a:pt x="730" y="286"/>
                      <a:pt x="821" y="255"/>
                    </a:cubicBezTo>
                    <a:cubicBezTo>
                      <a:pt x="882" y="164"/>
                      <a:pt x="973" y="164"/>
                      <a:pt x="1064" y="164"/>
                    </a:cubicBezTo>
                    <a:cubicBezTo>
                      <a:pt x="1095" y="164"/>
                      <a:pt x="1095" y="286"/>
                      <a:pt x="1064" y="377"/>
                    </a:cubicBezTo>
                    <a:cubicBezTo>
                      <a:pt x="1034" y="498"/>
                      <a:pt x="1003" y="590"/>
                      <a:pt x="943" y="681"/>
                    </a:cubicBezTo>
                    <a:cubicBezTo>
                      <a:pt x="852" y="833"/>
                      <a:pt x="700" y="954"/>
                      <a:pt x="548" y="1045"/>
                    </a:cubicBezTo>
                    <a:cubicBezTo>
                      <a:pt x="304" y="1228"/>
                      <a:pt x="92" y="1228"/>
                      <a:pt x="92" y="1258"/>
                    </a:cubicBezTo>
                    <a:cubicBezTo>
                      <a:pt x="137" y="1266"/>
                      <a:pt x="183" y="1270"/>
                      <a:pt x="228" y="1270"/>
                    </a:cubicBezTo>
                    <a:cubicBezTo>
                      <a:pt x="363" y="1270"/>
                      <a:pt x="494" y="1235"/>
                      <a:pt x="608" y="1167"/>
                    </a:cubicBezTo>
                    <a:cubicBezTo>
                      <a:pt x="791" y="1076"/>
                      <a:pt x="943" y="954"/>
                      <a:pt x="1064" y="772"/>
                    </a:cubicBezTo>
                    <a:cubicBezTo>
                      <a:pt x="1125" y="681"/>
                      <a:pt x="1186" y="559"/>
                      <a:pt x="1216" y="468"/>
                    </a:cubicBezTo>
                    <a:cubicBezTo>
                      <a:pt x="1247" y="377"/>
                      <a:pt x="1277" y="316"/>
                      <a:pt x="1277" y="255"/>
                    </a:cubicBezTo>
                    <a:cubicBezTo>
                      <a:pt x="1277" y="164"/>
                      <a:pt x="1216" y="73"/>
                      <a:pt x="1125" y="12"/>
                    </a:cubicBezTo>
                    <a:cubicBezTo>
                      <a:pt x="1087" y="4"/>
                      <a:pt x="1049" y="1"/>
                      <a:pt x="10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5587058" y="4438945"/>
                <a:ext cx="232934" cy="179708"/>
              </a:xfrm>
              <a:custGeom>
                <a:avLst/>
                <a:gdLst/>
                <a:ahLst/>
                <a:cxnLst/>
                <a:rect l="l" t="t" r="r" b="b"/>
                <a:pathLst>
                  <a:path w="12372" h="9545" extrusionOk="0">
                    <a:moveTo>
                      <a:pt x="5228" y="0"/>
                    </a:moveTo>
                    <a:lnTo>
                      <a:pt x="0" y="1155"/>
                    </a:lnTo>
                    <a:lnTo>
                      <a:pt x="1885" y="9545"/>
                    </a:lnTo>
                    <a:lnTo>
                      <a:pt x="12371" y="7235"/>
                    </a:lnTo>
                    <a:cubicBezTo>
                      <a:pt x="12067" y="6262"/>
                      <a:pt x="6231" y="5441"/>
                      <a:pt x="6231" y="5441"/>
                    </a:cubicBezTo>
                    <a:lnTo>
                      <a:pt x="52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5636273" y="4545358"/>
                <a:ext cx="17190" cy="15608"/>
              </a:xfrm>
              <a:custGeom>
                <a:avLst/>
                <a:gdLst/>
                <a:ahLst/>
                <a:cxnLst/>
                <a:rect l="l" t="t" r="r" b="b"/>
                <a:pathLst>
                  <a:path w="913" h="829" extrusionOk="0">
                    <a:moveTo>
                      <a:pt x="454" y="1"/>
                    </a:moveTo>
                    <a:cubicBezTo>
                      <a:pt x="379" y="1"/>
                      <a:pt x="306" y="21"/>
                      <a:pt x="244" y="63"/>
                    </a:cubicBezTo>
                    <a:lnTo>
                      <a:pt x="274" y="32"/>
                    </a:lnTo>
                    <a:lnTo>
                      <a:pt x="274" y="32"/>
                    </a:lnTo>
                    <a:cubicBezTo>
                      <a:pt x="92" y="154"/>
                      <a:pt x="0" y="397"/>
                      <a:pt x="92" y="610"/>
                    </a:cubicBezTo>
                    <a:cubicBezTo>
                      <a:pt x="158" y="743"/>
                      <a:pt x="306" y="828"/>
                      <a:pt x="465" y="828"/>
                    </a:cubicBezTo>
                    <a:cubicBezTo>
                      <a:pt x="522" y="828"/>
                      <a:pt x="582" y="817"/>
                      <a:pt x="639" y="792"/>
                    </a:cubicBezTo>
                    <a:cubicBezTo>
                      <a:pt x="851" y="671"/>
                      <a:pt x="912" y="428"/>
                      <a:pt x="821" y="215"/>
                    </a:cubicBezTo>
                    <a:cubicBezTo>
                      <a:pt x="741" y="75"/>
                      <a:pt x="596"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5619667" y="4566557"/>
                <a:ext cx="200325" cy="52096"/>
              </a:xfrm>
              <a:custGeom>
                <a:avLst/>
                <a:gdLst/>
                <a:ahLst/>
                <a:cxnLst/>
                <a:rect l="l" t="t" r="r" b="b"/>
                <a:pathLst>
                  <a:path w="10640" h="2767" extrusionOk="0">
                    <a:moveTo>
                      <a:pt x="10092" y="1"/>
                    </a:moveTo>
                    <a:lnTo>
                      <a:pt x="1" y="1916"/>
                    </a:lnTo>
                    <a:lnTo>
                      <a:pt x="153" y="2767"/>
                    </a:lnTo>
                    <a:lnTo>
                      <a:pt x="10639" y="457"/>
                    </a:lnTo>
                    <a:cubicBezTo>
                      <a:pt x="10609" y="122"/>
                      <a:pt x="10092" y="1"/>
                      <a:pt x="10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5691212" y="4539050"/>
                <a:ext cx="16041" cy="15552"/>
              </a:xfrm>
              <a:custGeom>
                <a:avLst/>
                <a:gdLst/>
                <a:ahLst/>
                <a:cxnLst/>
                <a:rect l="l" t="t" r="r" b="b"/>
                <a:pathLst>
                  <a:path w="852" h="826" extrusionOk="0">
                    <a:moveTo>
                      <a:pt x="762" y="0"/>
                    </a:moveTo>
                    <a:cubicBezTo>
                      <a:pt x="647" y="0"/>
                      <a:pt x="439" y="60"/>
                      <a:pt x="274" y="246"/>
                    </a:cubicBezTo>
                    <a:cubicBezTo>
                      <a:pt x="0" y="519"/>
                      <a:pt x="0" y="823"/>
                      <a:pt x="31" y="823"/>
                    </a:cubicBezTo>
                    <a:cubicBezTo>
                      <a:pt x="34" y="825"/>
                      <a:pt x="38" y="826"/>
                      <a:pt x="41" y="826"/>
                    </a:cubicBezTo>
                    <a:cubicBezTo>
                      <a:pt x="102" y="826"/>
                      <a:pt x="195" y="597"/>
                      <a:pt x="395" y="367"/>
                    </a:cubicBezTo>
                    <a:cubicBezTo>
                      <a:pt x="608" y="155"/>
                      <a:pt x="851" y="94"/>
                      <a:pt x="851" y="33"/>
                    </a:cubicBezTo>
                    <a:cubicBezTo>
                      <a:pt x="851" y="14"/>
                      <a:pt x="817" y="0"/>
                      <a:pt x="7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5718097" y="4543343"/>
                <a:ext cx="12050" cy="18093"/>
              </a:xfrm>
              <a:custGeom>
                <a:avLst/>
                <a:gdLst/>
                <a:ahLst/>
                <a:cxnLst/>
                <a:rect l="l" t="t" r="r" b="b"/>
                <a:pathLst>
                  <a:path w="640" h="961" extrusionOk="0">
                    <a:moveTo>
                      <a:pt x="575" y="0"/>
                    </a:moveTo>
                    <a:cubicBezTo>
                      <a:pt x="487" y="0"/>
                      <a:pt x="245" y="107"/>
                      <a:pt x="123" y="352"/>
                    </a:cubicBezTo>
                    <a:cubicBezTo>
                      <a:pt x="1" y="686"/>
                      <a:pt x="92" y="960"/>
                      <a:pt x="123" y="960"/>
                    </a:cubicBezTo>
                    <a:cubicBezTo>
                      <a:pt x="183" y="960"/>
                      <a:pt x="183" y="717"/>
                      <a:pt x="305" y="443"/>
                    </a:cubicBezTo>
                    <a:cubicBezTo>
                      <a:pt x="426" y="200"/>
                      <a:pt x="639" y="48"/>
                      <a:pt x="609" y="18"/>
                    </a:cubicBezTo>
                    <a:cubicBezTo>
                      <a:pt x="609" y="6"/>
                      <a:pt x="596" y="0"/>
                      <a:pt x="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5743853" y="4547598"/>
                <a:ext cx="8039" cy="18413"/>
              </a:xfrm>
              <a:custGeom>
                <a:avLst/>
                <a:gdLst/>
                <a:ahLst/>
                <a:cxnLst/>
                <a:rect l="l" t="t" r="r" b="b"/>
                <a:pathLst>
                  <a:path w="427" h="978" extrusionOk="0">
                    <a:moveTo>
                      <a:pt x="354" y="1"/>
                    </a:moveTo>
                    <a:cubicBezTo>
                      <a:pt x="300" y="1"/>
                      <a:pt x="117" y="152"/>
                      <a:pt x="62" y="430"/>
                    </a:cubicBezTo>
                    <a:cubicBezTo>
                      <a:pt x="1" y="734"/>
                      <a:pt x="122" y="977"/>
                      <a:pt x="153" y="977"/>
                    </a:cubicBezTo>
                    <a:cubicBezTo>
                      <a:pt x="214" y="947"/>
                      <a:pt x="183" y="734"/>
                      <a:pt x="244" y="491"/>
                    </a:cubicBezTo>
                    <a:cubicBezTo>
                      <a:pt x="305" y="217"/>
                      <a:pt x="426" y="35"/>
                      <a:pt x="365" y="5"/>
                    </a:cubicBezTo>
                    <a:cubicBezTo>
                      <a:pt x="363" y="2"/>
                      <a:pt x="359" y="1"/>
                      <a:pt x="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5679200" y="4515008"/>
                <a:ext cx="21181" cy="7587"/>
              </a:xfrm>
              <a:custGeom>
                <a:avLst/>
                <a:gdLst/>
                <a:ahLst/>
                <a:cxnLst/>
                <a:rect l="l" t="t" r="r" b="b"/>
                <a:pathLst>
                  <a:path w="1125" h="403" extrusionOk="0">
                    <a:moveTo>
                      <a:pt x="765" y="0"/>
                    </a:moveTo>
                    <a:cubicBezTo>
                      <a:pt x="689" y="0"/>
                      <a:pt x="605" y="9"/>
                      <a:pt x="517" y="33"/>
                    </a:cubicBezTo>
                    <a:cubicBezTo>
                      <a:pt x="182" y="125"/>
                      <a:pt x="0" y="368"/>
                      <a:pt x="61" y="398"/>
                    </a:cubicBezTo>
                    <a:cubicBezTo>
                      <a:pt x="64" y="401"/>
                      <a:pt x="69" y="403"/>
                      <a:pt x="77" y="403"/>
                    </a:cubicBezTo>
                    <a:cubicBezTo>
                      <a:pt x="137" y="403"/>
                      <a:pt x="333" y="297"/>
                      <a:pt x="578" y="216"/>
                    </a:cubicBezTo>
                    <a:cubicBezTo>
                      <a:pt x="851" y="125"/>
                      <a:pt x="1125" y="155"/>
                      <a:pt x="1125" y="94"/>
                    </a:cubicBezTo>
                    <a:cubicBezTo>
                      <a:pt x="1125" y="72"/>
                      <a:pt x="977" y="0"/>
                      <a:pt x="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5663159" y="4485298"/>
                <a:ext cx="33212" cy="13179"/>
              </a:xfrm>
              <a:custGeom>
                <a:avLst/>
                <a:gdLst/>
                <a:ahLst/>
                <a:cxnLst/>
                <a:rect l="l" t="t" r="r" b="b"/>
                <a:pathLst>
                  <a:path w="1764" h="700" extrusionOk="0">
                    <a:moveTo>
                      <a:pt x="426" y="183"/>
                    </a:moveTo>
                    <a:cubicBezTo>
                      <a:pt x="548" y="183"/>
                      <a:pt x="639" y="213"/>
                      <a:pt x="761" y="213"/>
                    </a:cubicBezTo>
                    <a:cubicBezTo>
                      <a:pt x="943" y="244"/>
                      <a:pt x="1126" y="304"/>
                      <a:pt x="1278" y="396"/>
                    </a:cubicBezTo>
                    <a:cubicBezTo>
                      <a:pt x="1431" y="457"/>
                      <a:pt x="1546" y="519"/>
                      <a:pt x="1622" y="560"/>
                    </a:cubicBezTo>
                    <a:lnTo>
                      <a:pt x="1622" y="560"/>
                    </a:lnTo>
                    <a:cubicBezTo>
                      <a:pt x="1578" y="557"/>
                      <a:pt x="1534" y="555"/>
                      <a:pt x="1490" y="555"/>
                    </a:cubicBezTo>
                    <a:cubicBezTo>
                      <a:pt x="1399" y="555"/>
                      <a:pt x="1308" y="563"/>
                      <a:pt x="1217" y="578"/>
                    </a:cubicBezTo>
                    <a:cubicBezTo>
                      <a:pt x="1034" y="548"/>
                      <a:pt x="852" y="517"/>
                      <a:pt x="670" y="487"/>
                    </a:cubicBezTo>
                    <a:cubicBezTo>
                      <a:pt x="578" y="456"/>
                      <a:pt x="457" y="426"/>
                      <a:pt x="366" y="396"/>
                    </a:cubicBezTo>
                    <a:cubicBezTo>
                      <a:pt x="305" y="365"/>
                      <a:pt x="275" y="335"/>
                      <a:pt x="244" y="335"/>
                    </a:cubicBezTo>
                    <a:cubicBezTo>
                      <a:pt x="214" y="304"/>
                      <a:pt x="183" y="304"/>
                      <a:pt x="214" y="274"/>
                    </a:cubicBezTo>
                    <a:cubicBezTo>
                      <a:pt x="214" y="213"/>
                      <a:pt x="335" y="183"/>
                      <a:pt x="426" y="183"/>
                    </a:cubicBezTo>
                    <a:close/>
                    <a:moveTo>
                      <a:pt x="426" y="0"/>
                    </a:moveTo>
                    <a:cubicBezTo>
                      <a:pt x="366" y="0"/>
                      <a:pt x="305" y="31"/>
                      <a:pt x="244" y="31"/>
                    </a:cubicBezTo>
                    <a:cubicBezTo>
                      <a:pt x="153" y="61"/>
                      <a:pt x="62" y="122"/>
                      <a:pt x="31" y="213"/>
                    </a:cubicBezTo>
                    <a:cubicBezTo>
                      <a:pt x="1" y="304"/>
                      <a:pt x="31" y="396"/>
                      <a:pt x="123" y="456"/>
                    </a:cubicBezTo>
                    <a:cubicBezTo>
                      <a:pt x="183" y="517"/>
                      <a:pt x="244" y="517"/>
                      <a:pt x="305" y="548"/>
                    </a:cubicBezTo>
                    <a:cubicBezTo>
                      <a:pt x="426" y="578"/>
                      <a:pt x="518" y="608"/>
                      <a:pt x="639" y="639"/>
                    </a:cubicBezTo>
                    <a:cubicBezTo>
                      <a:pt x="822" y="669"/>
                      <a:pt x="1034" y="700"/>
                      <a:pt x="1217" y="700"/>
                    </a:cubicBezTo>
                    <a:cubicBezTo>
                      <a:pt x="1380" y="700"/>
                      <a:pt x="1542" y="675"/>
                      <a:pt x="1705" y="605"/>
                    </a:cubicBezTo>
                    <a:lnTo>
                      <a:pt x="1705" y="605"/>
                    </a:lnTo>
                    <a:cubicBezTo>
                      <a:pt x="1716" y="610"/>
                      <a:pt x="1724" y="613"/>
                      <a:pt x="1728" y="613"/>
                    </a:cubicBezTo>
                    <a:cubicBezTo>
                      <a:pt x="1732" y="613"/>
                      <a:pt x="1733" y="612"/>
                      <a:pt x="1733" y="608"/>
                    </a:cubicBezTo>
                    <a:cubicBezTo>
                      <a:pt x="1739" y="608"/>
                      <a:pt x="1740" y="602"/>
                      <a:pt x="1735" y="592"/>
                    </a:cubicBezTo>
                    <a:lnTo>
                      <a:pt x="1735" y="592"/>
                    </a:lnTo>
                    <a:cubicBezTo>
                      <a:pt x="1745" y="587"/>
                      <a:pt x="1754" y="583"/>
                      <a:pt x="1764" y="578"/>
                    </a:cubicBezTo>
                    <a:cubicBezTo>
                      <a:pt x="1750" y="576"/>
                      <a:pt x="1737" y="574"/>
                      <a:pt x="1724" y="572"/>
                    </a:cubicBezTo>
                    <a:lnTo>
                      <a:pt x="1724" y="572"/>
                    </a:lnTo>
                    <a:cubicBezTo>
                      <a:pt x="1684" y="511"/>
                      <a:pt x="1559" y="384"/>
                      <a:pt x="1338" y="274"/>
                    </a:cubicBezTo>
                    <a:cubicBezTo>
                      <a:pt x="1156" y="152"/>
                      <a:pt x="974" y="92"/>
                      <a:pt x="791" y="61"/>
                    </a:cubicBezTo>
                    <a:cubicBezTo>
                      <a:pt x="670" y="31"/>
                      <a:pt x="548" y="31"/>
                      <a:pt x="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5688915" y="4464475"/>
                <a:ext cx="15476" cy="33438"/>
              </a:xfrm>
              <a:custGeom>
                <a:avLst/>
                <a:gdLst/>
                <a:ahLst/>
                <a:cxnLst/>
                <a:rect l="l" t="t" r="r" b="b"/>
                <a:pathLst>
                  <a:path w="822" h="1776" extrusionOk="0">
                    <a:moveTo>
                      <a:pt x="433" y="1"/>
                    </a:moveTo>
                    <a:cubicBezTo>
                      <a:pt x="411" y="1"/>
                      <a:pt x="388" y="5"/>
                      <a:pt x="365" y="12"/>
                    </a:cubicBezTo>
                    <a:cubicBezTo>
                      <a:pt x="214" y="73"/>
                      <a:pt x="122" y="195"/>
                      <a:pt x="92" y="347"/>
                    </a:cubicBezTo>
                    <a:cubicBezTo>
                      <a:pt x="62" y="468"/>
                      <a:pt x="31" y="590"/>
                      <a:pt x="31" y="711"/>
                    </a:cubicBezTo>
                    <a:cubicBezTo>
                      <a:pt x="1" y="894"/>
                      <a:pt x="31" y="1106"/>
                      <a:pt x="92" y="1289"/>
                    </a:cubicBezTo>
                    <a:cubicBezTo>
                      <a:pt x="183" y="1623"/>
                      <a:pt x="335" y="1775"/>
                      <a:pt x="335" y="1775"/>
                    </a:cubicBezTo>
                    <a:cubicBezTo>
                      <a:pt x="365" y="1775"/>
                      <a:pt x="274" y="1593"/>
                      <a:pt x="183" y="1258"/>
                    </a:cubicBezTo>
                    <a:cubicBezTo>
                      <a:pt x="183" y="1076"/>
                      <a:pt x="183" y="894"/>
                      <a:pt x="183" y="711"/>
                    </a:cubicBezTo>
                    <a:cubicBezTo>
                      <a:pt x="214" y="590"/>
                      <a:pt x="244" y="499"/>
                      <a:pt x="274" y="407"/>
                    </a:cubicBezTo>
                    <a:cubicBezTo>
                      <a:pt x="274" y="286"/>
                      <a:pt x="365" y="195"/>
                      <a:pt x="396" y="195"/>
                    </a:cubicBezTo>
                    <a:cubicBezTo>
                      <a:pt x="404" y="190"/>
                      <a:pt x="412" y="189"/>
                      <a:pt x="420" y="189"/>
                    </a:cubicBezTo>
                    <a:cubicBezTo>
                      <a:pt x="472" y="189"/>
                      <a:pt x="522" y="268"/>
                      <a:pt x="548" y="347"/>
                    </a:cubicBezTo>
                    <a:cubicBezTo>
                      <a:pt x="578" y="438"/>
                      <a:pt x="609" y="559"/>
                      <a:pt x="639" y="650"/>
                    </a:cubicBezTo>
                    <a:cubicBezTo>
                      <a:pt x="639" y="833"/>
                      <a:pt x="639" y="1015"/>
                      <a:pt x="578" y="1198"/>
                    </a:cubicBezTo>
                    <a:cubicBezTo>
                      <a:pt x="517" y="1350"/>
                      <a:pt x="426" y="1502"/>
                      <a:pt x="335" y="1623"/>
                    </a:cubicBezTo>
                    <a:cubicBezTo>
                      <a:pt x="335" y="1626"/>
                      <a:pt x="337" y="1628"/>
                      <a:pt x="341" y="1628"/>
                    </a:cubicBezTo>
                    <a:cubicBezTo>
                      <a:pt x="377" y="1628"/>
                      <a:pt x="563" y="1502"/>
                      <a:pt x="700" y="1228"/>
                    </a:cubicBezTo>
                    <a:cubicBezTo>
                      <a:pt x="761" y="1046"/>
                      <a:pt x="821" y="833"/>
                      <a:pt x="791" y="650"/>
                    </a:cubicBezTo>
                    <a:cubicBezTo>
                      <a:pt x="791" y="529"/>
                      <a:pt x="761" y="407"/>
                      <a:pt x="730" y="286"/>
                    </a:cubicBezTo>
                    <a:cubicBezTo>
                      <a:pt x="700" y="225"/>
                      <a:pt x="669" y="164"/>
                      <a:pt x="609" y="103"/>
                    </a:cubicBezTo>
                    <a:cubicBezTo>
                      <a:pt x="563" y="35"/>
                      <a:pt x="500" y="1"/>
                      <a:pt x="4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5516097" y="3490114"/>
                <a:ext cx="418912" cy="976884"/>
              </a:xfrm>
              <a:custGeom>
                <a:avLst/>
                <a:gdLst/>
                <a:ahLst/>
                <a:cxnLst/>
                <a:rect l="l" t="t" r="r" b="b"/>
                <a:pathLst>
                  <a:path w="22250" h="51886" extrusionOk="0">
                    <a:moveTo>
                      <a:pt x="0" y="1"/>
                    </a:moveTo>
                    <a:lnTo>
                      <a:pt x="3861" y="16019"/>
                    </a:lnTo>
                    <a:lnTo>
                      <a:pt x="12462" y="26870"/>
                    </a:lnTo>
                    <a:lnTo>
                      <a:pt x="5137" y="44439"/>
                    </a:lnTo>
                    <a:lnTo>
                      <a:pt x="9788" y="51886"/>
                    </a:lnTo>
                    <a:lnTo>
                      <a:pt x="21429" y="28116"/>
                    </a:lnTo>
                    <a:cubicBezTo>
                      <a:pt x="22250" y="25746"/>
                      <a:pt x="21824" y="23101"/>
                      <a:pt x="20305" y="21095"/>
                    </a:cubicBezTo>
                    <a:lnTo>
                      <a:pt x="56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5334675" y="3490114"/>
                <a:ext cx="378301" cy="1064450"/>
              </a:xfrm>
              <a:custGeom>
                <a:avLst/>
                <a:gdLst/>
                <a:ahLst/>
                <a:cxnLst/>
                <a:rect l="l" t="t" r="r" b="b"/>
                <a:pathLst>
                  <a:path w="20093" h="56537" extrusionOk="0">
                    <a:moveTo>
                      <a:pt x="2736" y="1"/>
                    </a:moveTo>
                    <a:cubicBezTo>
                      <a:pt x="2736" y="1"/>
                      <a:pt x="92" y="1186"/>
                      <a:pt x="31" y="7751"/>
                    </a:cubicBezTo>
                    <a:cubicBezTo>
                      <a:pt x="1" y="13739"/>
                      <a:pt x="6232" y="25928"/>
                      <a:pt x="6232" y="25928"/>
                    </a:cubicBezTo>
                    <a:lnTo>
                      <a:pt x="13405" y="56536"/>
                    </a:lnTo>
                    <a:lnTo>
                      <a:pt x="20092" y="55017"/>
                    </a:lnTo>
                    <a:lnTo>
                      <a:pt x="12889" y="4773"/>
                    </a:lnTo>
                    <a:lnTo>
                      <a:pt x="12524" y="274"/>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5595643" y="3593703"/>
                <a:ext cx="21181" cy="253531"/>
              </a:xfrm>
              <a:custGeom>
                <a:avLst/>
                <a:gdLst/>
                <a:ahLst/>
                <a:cxnLst/>
                <a:rect l="l" t="t" r="r" b="b"/>
                <a:pathLst>
                  <a:path w="1125" h="13466" extrusionOk="0">
                    <a:moveTo>
                      <a:pt x="61" y="0"/>
                    </a:moveTo>
                    <a:cubicBezTo>
                      <a:pt x="31" y="152"/>
                      <a:pt x="31" y="334"/>
                      <a:pt x="31" y="517"/>
                    </a:cubicBezTo>
                    <a:cubicBezTo>
                      <a:pt x="0" y="851"/>
                      <a:pt x="0" y="1368"/>
                      <a:pt x="0" y="1976"/>
                    </a:cubicBezTo>
                    <a:cubicBezTo>
                      <a:pt x="0" y="3192"/>
                      <a:pt x="61" y="4894"/>
                      <a:pt x="183" y="6748"/>
                    </a:cubicBezTo>
                    <a:cubicBezTo>
                      <a:pt x="335" y="8602"/>
                      <a:pt x="547" y="10304"/>
                      <a:pt x="760" y="11520"/>
                    </a:cubicBezTo>
                    <a:cubicBezTo>
                      <a:pt x="851" y="12098"/>
                      <a:pt x="943" y="12614"/>
                      <a:pt x="1003" y="12918"/>
                    </a:cubicBezTo>
                    <a:cubicBezTo>
                      <a:pt x="1034" y="13101"/>
                      <a:pt x="1064" y="13283"/>
                      <a:pt x="1125" y="13465"/>
                    </a:cubicBezTo>
                    <a:cubicBezTo>
                      <a:pt x="1125" y="13283"/>
                      <a:pt x="1094" y="13101"/>
                      <a:pt x="1064" y="12918"/>
                    </a:cubicBezTo>
                    <a:lnTo>
                      <a:pt x="882" y="11490"/>
                    </a:lnTo>
                    <a:cubicBezTo>
                      <a:pt x="730" y="10274"/>
                      <a:pt x="547" y="8602"/>
                      <a:pt x="395" y="6748"/>
                    </a:cubicBezTo>
                    <a:cubicBezTo>
                      <a:pt x="243" y="4894"/>
                      <a:pt x="183" y="3192"/>
                      <a:pt x="152" y="1976"/>
                    </a:cubicBezTo>
                    <a:cubicBezTo>
                      <a:pt x="122" y="1398"/>
                      <a:pt x="122" y="912"/>
                      <a:pt x="122" y="517"/>
                    </a:cubicBezTo>
                    <a:cubicBezTo>
                      <a:pt x="122" y="334"/>
                      <a:pt x="91" y="152"/>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5581334" y="3467220"/>
                <a:ext cx="17754" cy="109896"/>
              </a:xfrm>
              <a:custGeom>
                <a:avLst/>
                <a:gdLst/>
                <a:ahLst/>
                <a:cxnLst/>
                <a:rect l="l" t="t" r="r" b="b"/>
                <a:pathLst>
                  <a:path w="943" h="5837" extrusionOk="0">
                    <a:moveTo>
                      <a:pt x="61" y="1"/>
                    </a:moveTo>
                    <a:lnTo>
                      <a:pt x="61" y="1"/>
                    </a:lnTo>
                    <a:cubicBezTo>
                      <a:pt x="0" y="31"/>
                      <a:pt x="335" y="1277"/>
                      <a:pt x="578" y="2888"/>
                    </a:cubicBezTo>
                    <a:cubicBezTo>
                      <a:pt x="791" y="4499"/>
                      <a:pt x="821" y="5837"/>
                      <a:pt x="882" y="5837"/>
                    </a:cubicBezTo>
                    <a:cubicBezTo>
                      <a:pt x="912" y="5533"/>
                      <a:pt x="943" y="5259"/>
                      <a:pt x="943" y="4955"/>
                    </a:cubicBezTo>
                    <a:cubicBezTo>
                      <a:pt x="912" y="4256"/>
                      <a:pt x="882" y="3557"/>
                      <a:pt x="760" y="2888"/>
                    </a:cubicBezTo>
                    <a:cubicBezTo>
                      <a:pt x="669" y="2189"/>
                      <a:pt x="517" y="1490"/>
                      <a:pt x="365" y="821"/>
                    </a:cubicBezTo>
                    <a:cubicBezTo>
                      <a:pt x="304" y="548"/>
                      <a:pt x="183" y="274"/>
                      <a:pt x="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5419945" y="3474656"/>
                <a:ext cx="14911" cy="117917"/>
              </a:xfrm>
              <a:custGeom>
                <a:avLst/>
                <a:gdLst/>
                <a:ahLst/>
                <a:cxnLst/>
                <a:rect l="l" t="t" r="r" b="b"/>
                <a:pathLst>
                  <a:path w="792" h="6263" extrusionOk="0">
                    <a:moveTo>
                      <a:pt x="730" y="1"/>
                    </a:moveTo>
                    <a:cubicBezTo>
                      <a:pt x="517" y="1004"/>
                      <a:pt x="335" y="2037"/>
                      <a:pt x="244" y="3071"/>
                    </a:cubicBezTo>
                    <a:cubicBezTo>
                      <a:pt x="122" y="3952"/>
                      <a:pt x="62" y="4743"/>
                      <a:pt x="31" y="5320"/>
                    </a:cubicBezTo>
                    <a:cubicBezTo>
                      <a:pt x="1" y="5624"/>
                      <a:pt x="1" y="5958"/>
                      <a:pt x="31" y="6262"/>
                    </a:cubicBezTo>
                    <a:cubicBezTo>
                      <a:pt x="122" y="5958"/>
                      <a:pt x="183" y="5685"/>
                      <a:pt x="183" y="5381"/>
                    </a:cubicBezTo>
                    <a:cubicBezTo>
                      <a:pt x="274" y="4743"/>
                      <a:pt x="366" y="3983"/>
                      <a:pt x="457" y="3132"/>
                    </a:cubicBezTo>
                    <a:cubicBezTo>
                      <a:pt x="609" y="1612"/>
                      <a:pt x="791" y="335"/>
                      <a:pt x="791" y="31"/>
                    </a:cubicBezTo>
                    <a:lnTo>
                      <a:pt x="761" y="31"/>
                    </a:lnTo>
                    <a:lnTo>
                      <a:pt x="7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5448563" y="3474092"/>
                <a:ext cx="5742" cy="80713"/>
              </a:xfrm>
              <a:custGeom>
                <a:avLst/>
                <a:gdLst/>
                <a:ahLst/>
                <a:cxnLst/>
                <a:rect l="l" t="t" r="r" b="b"/>
                <a:pathLst>
                  <a:path w="305" h="4287" extrusionOk="0">
                    <a:moveTo>
                      <a:pt x="92" y="0"/>
                    </a:moveTo>
                    <a:cubicBezTo>
                      <a:pt x="1" y="700"/>
                      <a:pt x="1" y="1429"/>
                      <a:pt x="31" y="2128"/>
                    </a:cubicBezTo>
                    <a:cubicBezTo>
                      <a:pt x="31" y="2858"/>
                      <a:pt x="92" y="3587"/>
                      <a:pt x="213" y="4286"/>
                    </a:cubicBezTo>
                    <a:cubicBezTo>
                      <a:pt x="274" y="3587"/>
                      <a:pt x="305" y="2858"/>
                      <a:pt x="244" y="2128"/>
                    </a:cubicBezTo>
                    <a:cubicBezTo>
                      <a:pt x="244" y="1429"/>
                      <a:pt x="213" y="70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5751874" y="3996574"/>
                <a:ext cx="86437" cy="42362"/>
              </a:xfrm>
              <a:custGeom>
                <a:avLst/>
                <a:gdLst/>
                <a:ahLst/>
                <a:cxnLst/>
                <a:rect l="l" t="t" r="r" b="b"/>
                <a:pathLst>
                  <a:path w="4591" h="2250" extrusionOk="0">
                    <a:moveTo>
                      <a:pt x="31" y="1"/>
                    </a:moveTo>
                    <a:cubicBezTo>
                      <a:pt x="0" y="31"/>
                      <a:pt x="243" y="244"/>
                      <a:pt x="517" y="609"/>
                    </a:cubicBezTo>
                    <a:cubicBezTo>
                      <a:pt x="669" y="791"/>
                      <a:pt x="851" y="1034"/>
                      <a:pt x="1064" y="1308"/>
                    </a:cubicBezTo>
                    <a:cubicBezTo>
                      <a:pt x="1277" y="1581"/>
                      <a:pt x="1581" y="1824"/>
                      <a:pt x="1885" y="2007"/>
                    </a:cubicBezTo>
                    <a:cubicBezTo>
                      <a:pt x="2219" y="2159"/>
                      <a:pt x="2584" y="2250"/>
                      <a:pt x="2949" y="2250"/>
                    </a:cubicBezTo>
                    <a:cubicBezTo>
                      <a:pt x="3253" y="2250"/>
                      <a:pt x="3526" y="2219"/>
                      <a:pt x="3830" y="2189"/>
                    </a:cubicBezTo>
                    <a:cubicBezTo>
                      <a:pt x="4073" y="2159"/>
                      <a:pt x="4347" y="2098"/>
                      <a:pt x="4590" y="1976"/>
                    </a:cubicBezTo>
                    <a:cubicBezTo>
                      <a:pt x="4316" y="1976"/>
                      <a:pt x="4073" y="2007"/>
                      <a:pt x="3800" y="2037"/>
                    </a:cubicBezTo>
                    <a:cubicBezTo>
                      <a:pt x="3623" y="2064"/>
                      <a:pt x="3443" y="2077"/>
                      <a:pt x="3263" y="2077"/>
                    </a:cubicBezTo>
                    <a:cubicBezTo>
                      <a:pt x="2825" y="2077"/>
                      <a:pt x="2385" y="1997"/>
                      <a:pt x="1976" y="1824"/>
                    </a:cubicBezTo>
                    <a:cubicBezTo>
                      <a:pt x="1338" y="1490"/>
                      <a:pt x="973" y="882"/>
                      <a:pt x="639" y="517"/>
                    </a:cubicBezTo>
                    <a:cubicBezTo>
                      <a:pt x="456" y="305"/>
                      <a:pt x="274" y="122"/>
                      <a:pt x="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5750725" y="3994860"/>
                <a:ext cx="36073" cy="64691"/>
              </a:xfrm>
              <a:custGeom>
                <a:avLst/>
                <a:gdLst/>
                <a:ahLst/>
                <a:cxnLst/>
                <a:rect l="l" t="t" r="r" b="b"/>
                <a:pathLst>
                  <a:path w="1916" h="3436" extrusionOk="0">
                    <a:moveTo>
                      <a:pt x="0" y="0"/>
                    </a:moveTo>
                    <a:cubicBezTo>
                      <a:pt x="152" y="669"/>
                      <a:pt x="396" y="1277"/>
                      <a:pt x="730" y="1855"/>
                    </a:cubicBezTo>
                    <a:cubicBezTo>
                      <a:pt x="1004" y="2432"/>
                      <a:pt x="1399" y="2979"/>
                      <a:pt x="1885" y="3435"/>
                    </a:cubicBezTo>
                    <a:cubicBezTo>
                      <a:pt x="1915" y="3405"/>
                      <a:pt x="1429" y="2675"/>
                      <a:pt x="912" y="1733"/>
                    </a:cubicBezTo>
                    <a:cubicBezTo>
                      <a:pt x="396" y="821"/>
                      <a:pt x="6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5660881" y="3293254"/>
                <a:ext cx="119630" cy="83123"/>
              </a:xfrm>
              <a:custGeom>
                <a:avLst/>
                <a:gdLst/>
                <a:ahLst/>
                <a:cxnLst/>
                <a:rect l="l" t="t" r="r" b="b"/>
                <a:pathLst>
                  <a:path w="6354" h="4415" extrusionOk="0">
                    <a:moveTo>
                      <a:pt x="5563" y="0"/>
                    </a:moveTo>
                    <a:lnTo>
                      <a:pt x="0" y="2949"/>
                    </a:lnTo>
                    <a:cubicBezTo>
                      <a:pt x="0" y="2949"/>
                      <a:pt x="943" y="4195"/>
                      <a:pt x="2067" y="4347"/>
                    </a:cubicBezTo>
                    <a:cubicBezTo>
                      <a:pt x="2300" y="4388"/>
                      <a:pt x="2577" y="4415"/>
                      <a:pt x="2872" y="4415"/>
                    </a:cubicBezTo>
                    <a:cubicBezTo>
                      <a:pt x="3462" y="4415"/>
                      <a:pt x="4124" y="4306"/>
                      <a:pt x="4651" y="3982"/>
                    </a:cubicBezTo>
                    <a:cubicBezTo>
                      <a:pt x="5928" y="3101"/>
                      <a:pt x="6353" y="1368"/>
                      <a:pt x="55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5491264" y="3067531"/>
                <a:ext cx="298962" cy="309543"/>
              </a:xfrm>
              <a:custGeom>
                <a:avLst/>
                <a:gdLst/>
                <a:ahLst/>
                <a:cxnLst/>
                <a:rect l="l" t="t" r="r" b="b"/>
                <a:pathLst>
                  <a:path w="15879" h="16441" extrusionOk="0">
                    <a:moveTo>
                      <a:pt x="142" y="1"/>
                    </a:moveTo>
                    <a:cubicBezTo>
                      <a:pt x="51" y="1"/>
                      <a:pt x="0" y="14"/>
                      <a:pt x="12" y="44"/>
                    </a:cubicBezTo>
                    <a:lnTo>
                      <a:pt x="4906" y="11047"/>
                    </a:lnTo>
                    <a:cubicBezTo>
                      <a:pt x="4906" y="11047"/>
                      <a:pt x="6335" y="13813"/>
                      <a:pt x="7398" y="14603"/>
                    </a:cubicBezTo>
                    <a:cubicBezTo>
                      <a:pt x="7980" y="15040"/>
                      <a:pt x="9881" y="16441"/>
                      <a:pt x="11794" y="16441"/>
                    </a:cubicBezTo>
                    <a:cubicBezTo>
                      <a:pt x="12680" y="16441"/>
                      <a:pt x="13568" y="16140"/>
                      <a:pt x="14329" y="15303"/>
                    </a:cubicBezTo>
                    <a:lnTo>
                      <a:pt x="14359" y="15303"/>
                    </a:lnTo>
                    <a:cubicBezTo>
                      <a:pt x="15879" y="13144"/>
                      <a:pt x="13417" y="11108"/>
                      <a:pt x="12079" y="9983"/>
                    </a:cubicBezTo>
                    <a:cubicBezTo>
                      <a:pt x="12079" y="9983"/>
                      <a:pt x="7216" y="5090"/>
                      <a:pt x="5727" y="3843"/>
                    </a:cubicBezTo>
                    <a:cubicBezTo>
                      <a:pt x="4815" y="3084"/>
                      <a:pt x="2748" y="1077"/>
                      <a:pt x="1927" y="470"/>
                    </a:cubicBezTo>
                    <a:cubicBezTo>
                      <a:pt x="1585" y="225"/>
                      <a:pt x="517" y="1"/>
                      <a:pt x="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5552717" y="3143895"/>
                <a:ext cx="51531" cy="62959"/>
              </a:xfrm>
              <a:custGeom>
                <a:avLst/>
                <a:gdLst/>
                <a:ahLst/>
                <a:cxnLst/>
                <a:rect l="l" t="t" r="r" b="b"/>
                <a:pathLst>
                  <a:path w="2737" h="3344" extrusionOk="0">
                    <a:moveTo>
                      <a:pt x="2736" y="0"/>
                    </a:moveTo>
                    <a:lnTo>
                      <a:pt x="2736" y="0"/>
                    </a:lnTo>
                    <a:cubicBezTo>
                      <a:pt x="2189" y="487"/>
                      <a:pt x="1703" y="1034"/>
                      <a:pt x="1277" y="1611"/>
                    </a:cubicBezTo>
                    <a:cubicBezTo>
                      <a:pt x="791" y="2158"/>
                      <a:pt x="365" y="2736"/>
                      <a:pt x="1" y="3344"/>
                    </a:cubicBezTo>
                    <a:cubicBezTo>
                      <a:pt x="517" y="2857"/>
                      <a:pt x="1004" y="2310"/>
                      <a:pt x="1429" y="1733"/>
                    </a:cubicBezTo>
                    <a:cubicBezTo>
                      <a:pt x="1916" y="1186"/>
                      <a:pt x="2341" y="608"/>
                      <a:pt x="2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5560154" y="3153610"/>
                <a:ext cx="54957" cy="67553"/>
              </a:xfrm>
              <a:custGeom>
                <a:avLst/>
                <a:gdLst/>
                <a:ahLst/>
                <a:cxnLst/>
                <a:rect l="l" t="t" r="r" b="b"/>
                <a:pathLst>
                  <a:path w="2919" h="3588" extrusionOk="0">
                    <a:moveTo>
                      <a:pt x="2919" y="1"/>
                    </a:moveTo>
                    <a:lnTo>
                      <a:pt x="2919" y="1"/>
                    </a:lnTo>
                    <a:cubicBezTo>
                      <a:pt x="2372" y="548"/>
                      <a:pt x="1855" y="1126"/>
                      <a:pt x="1399" y="1733"/>
                    </a:cubicBezTo>
                    <a:cubicBezTo>
                      <a:pt x="882" y="2311"/>
                      <a:pt x="426" y="2949"/>
                      <a:pt x="1" y="3588"/>
                    </a:cubicBezTo>
                    <a:cubicBezTo>
                      <a:pt x="578" y="3071"/>
                      <a:pt x="1065" y="2493"/>
                      <a:pt x="1521" y="1855"/>
                    </a:cubicBezTo>
                    <a:cubicBezTo>
                      <a:pt x="2037" y="1278"/>
                      <a:pt x="2493" y="670"/>
                      <a:pt x="2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5266576" y="2969910"/>
                <a:ext cx="383441" cy="506497"/>
              </a:xfrm>
              <a:custGeom>
                <a:avLst/>
                <a:gdLst/>
                <a:ahLst/>
                <a:cxnLst/>
                <a:rect l="l" t="t" r="r" b="b"/>
                <a:pathLst>
                  <a:path w="20366" h="26902" extrusionOk="0">
                    <a:moveTo>
                      <a:pt x="4621" y="1"/>
                    </a:moveTo>
                    <a:lnTo>
                      <a:pt x="4195" y="1855"/>
                    </a:lnTo>
                    <a:cubicBezTo>
                      <a:pt x="4195" y="1855"/>
                      <a:pt x="1399" y="4530"/>
                      <a:pt x="791" y="5351"/>
                    </a:cubicBezTo>
                    <a:cubicBezTo>
                      <a:pt x="183" y="6202"/>
                      <a:pt x="1" y="9971"/>
                      <a:pt x="517" y="12980"/>
                    </a:cubicBezTo>
                    <a:cubicBezTo>
                      <a:pt x="973" y="15563"/>
                      <a:pt x="3618" y="23922"/>
                      <a:pt x="4408" y="26415"/>
                    </a:cubicBezTo>
                    <a:cubicBezTo>
                      <a:pt x="4560" y="26810"/>
                      <a:pt x="5077" y="26901"/>
                      <a:pt x="5502" y="26901"/>
                    </a:cubicBezTo>
                    <a:lnTo>
                      <a:pt x="19454" y="26263"/>
                    </a:lnTo>
                    <a:cubicBezTo>
                      <a:pt x="20001" y="26232"/>
                      <a:pt x="20366" y="25716"/>
                      <a:pt x="20244" y="25199"/>
                    </a:cubicBezTo>
                    <a:cubicBezTo>
                      <a:pt x="19424" y="22038"/>
                      <a:pt x="16931" y="12615"/>
                      <a:pt x="16414" y="11217"/>
                    </a:cubicBezTo>
                    <a:cubicBezTo>
                      <a:pt x="15776" y="9545"/>
                      <a:pt x="12737" y="5503"/>
                      <a:pt x="12737" y="5503"/>
                    </a:cubicBezTo>
                    <a:lnTo>
                      <a:pt x="12402" y="3375"/>
                    </a:lnTo>
                    <a:lnTo>
                      <a:pt x="46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5510374" y="3083233"/>
                <a:ext cx="97301" cy="224348"/>
              </a:xfrm>
              <a:custGeom>
                <a:avLst/>
                <a:gdLst/>
                <a:ahLst/>
                <a:cxnLst/>
                <a:rect l="l" t="t" r="r" b="b"/>
                <a:pathLst>
                  <a:path w="5168" h="11916" extrusionOk="0">
                    <a:moveTo>
                      <a:pt x="31" y="0"/>
                    </a:moveTo>
                    <a:cubicBezTo>
                      <a:pt x="0" y="31"/>
                      <a:pt x="517" y="578"/>
                      <a:pt x="1155" y="1550"/>
                    </a:cubicBezTo>
                    <a:cubicBezTo>
                      <a:pt x="1520" y="2128"/>
                      <a:pt x="1885" y="2736"/>
                      <a:pt x="2189" y="3344"/>
                    </a:cubicBezTo>
                    <a:cubicBezTo>
                      <a:pt x="2523" y="4043"/>
                      <a:pt x="2888" y="4833"/>
                      <a:pt x="3192" y="5684"/>
                    </a:cubicBezTo>
                    <a:cubicBezTo>
                      <a:pt x="3861" y="7356"/>
                      <a:pt x="4286" y="8937"/>
                      <a:pt x="4620" y="10061"/>
                    </a:cubicBezTo>
                    <a:cubicBezTo>
                      <a:pt x="4772" y="10608"/>
                      <a:pt x="4894" y="11064"/>
                      <a:pt x="4985" y="11429"/>
                    </a:cubicBezTo>
                    <a:cubicBezTo>
                      <a:pt x="5016" y="11581"/>
                      <a:pt x="5076" y="11733"/>
                      <a:pt x="5168" y="11915"/>
                    </a:cubicBezTo>
                    <a:cubicBezTo>
                      <a:pt x="5137" y="11733"/>
                      <a:pt x="5107" y="11551"/>
                      <a:pt x="5046" y="11399"/>
                    </a:cubicBezTo>
                    <a:cubicBezTo>
                      <a:pt x="4985" y="11064"/>
                      <a:pt x="4894" y="10608"/>
                      <a:pt x="4742" y="10031"/>
                    </a:cubicBezTo>
                    <a:cubicBezTo>
                      <a:pt x="4377" y="8541"/>
                      <a:pt x="3921" y="7052"/>
                      <a:pt x="3374" y="5593"/>
                    </a:cubicBezTo>
                    <a:cubicBezTo>
                      <a:pt x="3070" y="4803"/>
                      <a:pt x="2736" y="4043"/>
                      <a:pt x="2341" y="3283"/>
                    </a:cubicBezTo>
                    <a:cubicBezTo>
                      <a:pt x="2006" y="2645"/>
                      <a:pt x="1642" y="2067"/>
                      <a:pt x="1247" y="1490"/>
                    </a:cubicBezTo>
                    <a:cubicBezTo>
                      <a:pt x="1095" y="1216"/>
                      <a:pt x="912" y="1034"/>
                      <a:pt x="791" y="851"/>
                    </a:cubicBezTo>
                    <a:cubicBezTo>
                      <a:pt x="669" y="699"/>
                      <a:pt x="547" y="517"/>
                      <a:pt x="395" y="395"/>
                    </a:cubicBezTo>
                    <a:cubicBezTo>
                      <a:pt x="304" y="243"/>
                      <a:pt x="183" y="122"/>
                      <a:pt x="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8"/>
              <p:cNvSpPr/>
              <p:nvPr/>
            </p:nvSpPr>
            <p:spPr>
              <a:xfrm>
                <a:off x="5345558" y="3001973"/>
                <a:ext cx="152804" cy="76120"/>
              </a:xfrm>
              <a:custGeom>
                <a:avLst/>
                <a:gdLst/>
                <a:ahLst/>
                <a:cxnLst/>
                <a:rect l="l" t="t" r="r" b="b"/>
                <a:pathLst>
                  <a:path w="8116" h="4043" extrusionOk="0">
                    <a:moveTo>
                      <a:pt x="0" y="0"/>
                    </a:moveTo>
                    <a:cubicBezTo>
                      <a:pt x="122" y="91"/>
                      <a:pt x="243" y="152"/>
                      <a:pt x="365" y="213"/>
                    </a:cubicBezTo>
                    <a:lnTo>
                      <a:pt x="1368" y="760"/>
                    </a:lnTo>
                    <a:cubicBezTo>
                      <a:pt x="2219" y="1216"/>
                      <a:pt x="3374" y="1854"/>
                      <a:pt x="4681" y="2553"/>
                    </a:cubicBezTo>
                    <a:lnTo>
                      <a:pt x="7235" y="3982"/>
                    </a:lnTo>
                    <a:lnTo>
                      <a:pt x="7326" y="4043"/>
                    </a:lnTo>
                    <a:lnTo>
                      <a:pt x="7356" y="3952"/>
                    </a:lnTo>
                    <a:cubicBezTo>
                      <a:pt x="7599" y="3283"/>
                      <a:pt x="7812" y="2705"/>
                      <a:pt x="7934" y="2341"/>
                    </a:cubicBezTo>
                    <a:cubicBezTo>
                      <a:pt x="8025" y="2128"/>
                      <a:pt x="8086" y="1915"/>
                      <a:pt x="8116" y="1702"/>
                    </a:cubicBezTo>
                    <a:lnTo>
                      <a:pt x="8116" y="1702"/>
                    </a:lnTo>
                    <a:cubicBezTo>
                      <a:pt x="8025" y="1915"/>
                      <a:pt x="7903" y="2097"/>
                      <a:pt x="7842" y="2310"/>
                    </a:cubicBezTo>
                    <a:cubicBezTo>
                      <a:pt x="7697" y="2659"/>
                      <a:pt x="7468" y="3175"/>
                      <a:pt x="7236" y="3804"/>
                    </a:cubicBezTo>
                    <a:lnTo>
                      <a:pt x="7236" y="3804"/>
                    </a:lnTo>
                    <a:cubicBezTo>
                      <a:pt x="6524" y="3365"/>
                      <a:pt x="5676" y="2896"/>
                      <a:pt x="4772" y="2371"/>
                    </a:cubicBezTo>
                    <a:cubicBezTo>
                      <a:pt x="3465" y="1672"/>
                      <a:pt x="2280" y="1064"/>
                      <a:pt x="1429" y="638"/>
                    </a:cubicBezTo>
                    <a:cubicBezTo>
                      <a:pt x="1003" y="426"/>
                      <a:pt x="639" y="274"/>
                      <a:pt x="395" y="152"/>
                    </a:cubicBezTo>
                    <a:cubicBezTo>
                      <a:pt x="274" y="91"/>
                      <a:pt x="152" y="3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5381029" y="3151332"/>
                <a:ext cx="174569" cy="39500"/>
              </a:xfrm>
              <a:custGeom>
                <a:avLst/>
                <a:gdLst/>
                <a:ahLst/>
                <a:cxnLst/>
                <a:rect l="l" t="t" r="r" b="b"/>
                <a:pathLst>
                  <a:path w="9272" h="2098" extrusionOk="0">
                    <a:moveTo>
                      <a:pt x="9272" y="0"/>
                    </a:moveTo>
                    <a:cubicBezTo>
                      <a:pt x="9180" y="0"/>
                      <a:pt x="9059" y="0"/>
                      <a:pt x="8937" y="31"/>
                    </a:cubicBezTo>
                    <a:cubicBezTo>
                      <a:pt x="8694" y="61"/>
                      <a:pt x="8360" y="122"/>
                      <a:pt x="7934" y="213"/>
                    </a:cubicBezTo>
                    <a:cubicBezTo>
                      <a:pt x="7083" y="395"/>
                      <a:pt x="5928" y="669"/>
                      <a:pt x="4651" y="943"/>
                    </a:cubicBezTo>
                    <a:lnTo>
                      <a:pt x="1369" y="1733"/>
                    </a:lnTo>
                    <a:lnTo>
                      <a:pt x="366" y="2006"/>
                    </a:lnTo>
                    <a:cubicBezTo>
                      <a:pt x="244" y="2006"/>
                      <a:pt x="122" y="2067"/>
                      <a:pt x="1" y="2098"/>
                    </a:cubicBezTo>
                    <a:cubicBezTo>
                      <a:pt x="122" y="2098"/>
                      <a:pt x="244" y="2098"/>
                      <a:pt x="366" y="2067"/>
                    </a:cubicBezTo>
                    <a:lnTo>
                      <a:pt x="1369" y="1885"/>
                    </a:lnTo>
                    <a:cubicBezTo>
                      <a:pt x="2220" y="1702"/>
                      <a:pt x="3375" y="1459"/>
                      <a:pt x="4682" y="1155"/>
                    </a:cubicBezTo>
                    <a:lnTo>
                      <a:pt x="7904" y="365"/>
                    </a:lnTo>
                    <a:lnTo>
                      <a:pt x="8907" y="92"/>
                    </a:lnTo>
                    <a:cubicBezTo>
                      <a:pt x="9028" y="92"/>
                      <a:pt x="9150" y="61"/>
                      <a:pt x="9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5380464" y="3163344"/>
                <a:ext cx="180857" cy="61246"/>
              </a:xfrm>
              <a:custGeom>
                <a:avLst/>
                <a:gdLst/>
                <a:ahLst/>
                <a:cxnLst/>
                <a:rect l="l" t="t" r="r" b="b"/>
                <a:pathLst>
                  <a:path w="9606" h="3253" extrusionOk="0">
                    <a:moveTo>
                      <a:pt x="9606" y="1"/>
                    </a:moveTo>
                    <a:cubicBezTo>
                      <a:pt x="9484" y="1"/>
                      <a:pt x="9362" y="31"/>
                      <a:pt x="9241" y="92"/>
                    </a:cubicBezTo>
                    <a:lnTo>
                      <a:pt x="8207" y="426"/>
                    </a:lnTo>
                    <a:lnTo>
                      <a:pt x="4833" y="1612"/>
                    </a:lnTo>
                    <a:lnTo>
                      <a:pt x="1429" y="2767"/>
                    </a:lnTo>
                    <a:lnTo>
                      <a:pt x="396" y="3131"/>
                    </a:lnTo>
                    <a:cubicBezTo>
                      <a:pt x="274" y="3162"/>
                      <a:pt x="122" y="3192"/>
                      <a:pt x="0" y="3253"/>
                    </a:cubicBezTo>
                    <a:cubicBezTo>
                      <a:pt x="152" y="3253"/>
                      <a:pt x="274" y="3223"/>
                      <a:pt x="396" y="3192"/>
                    </a:cubicBezTo>
                    <a:cubicBezTo>
                      <a:pt x="639" y="3131"/>
                      <a:pt x="1004" y="3040"/>
                      <a:pt x="1459" y="2919"/>
                    </a:cubicBezTo>
                    <a:cubicBezTo>
                      <a:pt x="2341" y="2645"/>
                      <a:pt x="3557" y="2250"/>
                      <a:pt x="4864" y="1794"/>
                    </a:cubicBezTo>
                    <a:cubicBezTo>
                      <a:pt x="6201" y="1338"/>
                      <a:pt x="7387" y="913"/>
                      <a:pt x="8238" y="578"/>
                    </a:cubicBezTo>
                    <a:cubicBezTo>
                      <a:pt x="8663" y="396"/>
                      <a:pt x="9028" y="274"/>
                      <a:pt x="9241" y="153"/>
                    </a:cubicBezTo>
                    <a:cubicBezTo>
                      <a:pt x="9393" y="122"/>
                      <a:pt x="9514" y="61"/>
                      <a:pt x="96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5394773" y="2999639"/>
                <a:ext cx="24626" cy="28128"/>
              </a:xfrm>
              <a:custGeom>
                <a:avLst/>
                <a:gdLst/>
                <a:ahLst/>
                <a:cxnLst/>
                <a:rect l="l" t="t" r="r" b="b"/>
                <a:pathLst>
                  <a:path w="1308" h="1494" extrusionOk="0">
                    <a:moveTo>
                      <a:pt x="1296" y="0"/>
                    </a:moveTo>
                    <a:cubicBezTo>
                      <a:pt x="1216" y="0"/>
                      <a:pt x="926" y="267"/>
                      <a:pt x="608" y="671"/>
                    </a:cubicBezTo>
                    <a:cubicBezTo>
                      <a:pt x="244" y="1097"/>
                      <a:pt x="0" y="1462"/>
                      <a:pt x="31" y="1492"/>
                    </a:cubicBezTo>
                    <a:cubicBezTo>
                      <a:pt x="34" y="1493"/>
                      <a:pt x="37" y="1494"/>
                      <a:pt x="41" y="1494"/>
                    </a:cubicBezTo>
                    <a:cubicBezTo>
                      <a:pt x="120" y="1494"/>
                      <a:pt x="412" y="1200"/>
                      <a:pt x="760" y="823"/>
                    </a:cubicBezTo>
                    <a:cubicBezTo>
                      <a:pt x="973" y="580"/>
                      <a:pt x="1155" y="306"/>
                      <a:pt x="1307" y="3"/>
                    </a:cubicBezTo>
                    <a:cubicBezTo>
                      <a:pt x="1304" y="1"/>
                      <a:pt x="1301" y="0"/>
                      <a:pt x="1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5407368" y="3005400"/>
                <a:ext cx="30350" cy="28053"/>
              </a:xfrm>
              <a:custGeom>
                <a:avLst/>
                <a:gdLst/>
                <a:ahLst/>
                <a:cxnLst/>
                <a:rect l="l" t="t" r="r" b="b"/>
                <a:pathLst>
                  <a:path w="1612" h="1490" extrusionOk="0">
                    <a:moveTo>
                      <a:pt x="1611" y="0"/>
                    </a:moveTo>
                    <a:cubicBezTo>
                      <a:pt x="1246" y="122"/>
                      <a:pt x="942" y="335"/>
                      <a:pt x="699" y="608"/>
                    </a:cubicBezTo>
                    <a:cubicBezTo>
                      <a:pt x="395" y="852"/>
                      <a:pt x="152" y="1125"/>
                      <a:pt x="0" y="1490"/>
                    </a:cubicBezTo>
                    <a:cubicBezTo>
                      <a:pt x="304" y="1277"/>
                      <a:pt x="578" y="1034"/>
                      <a:pt x="821" y="760"/>
                    </a:cubicBezTo>
                    <a:cubicBezTo>
                      <a:pt x="1125" y="548"/>
                      <a:pt x="1368" y="274"/>
                      <a:pt x="1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5244266" y="3044787"/>
                <a:ext cx="353675" cy="446551"/>
              </a:xfrm>
              <a:custGeom>
                <a:avLst/>
                <a:gdLst/>
                <a:ahLst/>
                <a:cxnLst/>
                <a:rect l="l" t="t" r="r" b="b"/>
                <a:pathLst>
                  <a:path w="18785" h="23718" extrusionOk="0">
                    <a:moveTo>
                      <a:pt x="3419" y="0"/>
                    </a:moveTo>
                    <a:cubicBezTo>
                      <a:pt x="3364" y="0"/>
                      <a:pt x="3309" y="2"/>
                      <a:pt x="3253" y="6"/>
                    </a:cubicBezTo>
                    <a:cubicBezTo>
                      <a:pt x="3253" y="6"/>
                      <a:pt x="973" y="1860"/>
                      <a:pt x="760" y="3319"/>
                    </a:cubicBezTo>
                    <a:cubicBezTo>
                      <a:pt x="547" y="4687"/>
                      <a:pt x="0" y="17605"/>
                      <a:pt x="183" y="19398"/>
                    </a:cubicBezTo>
                    <a:cubicBezTo>
                      <a:pt x="345" y="21025"/>
                      <a:pt x="1549" y="23717"/>
                      <a:pt x="3533" y="23717"/>
                    </a:cubicBezTo>
                    <a:cubicBezTo>
                      <a:pt x="3773" y="23717"/>
                      <a:pt x="4024" y="23678"/>
                      <a:pt x="4286" y="23593"/>
                    </a:cubicBezTo>
                    <a:cubicBezTo>
                      <a:pt x="7630" y="22468"/>
                      <a:pt x="18785" y="15903"/>
                      <a:pt x="18785" y="15903"/>
                    </a:cubicBezTo>
                    <a:lnTo>
                      <a:pt x="16718" y="12012"/>
                    </a:lnTo>
                    <a:lnTo>
                      <a:pt x="7052" y="15872"/>
                    </a:lnTo>
                    <a:lnTo>
                      <a:pt x="7782" y="5690"/>
                    </a:lnTo>
                    <a:cubicBezTo>
                      <a:pt x="7782" y="5690"/>
                      <a:pt x="6462" y="0"/>
                      <a:pt x="34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5330684" y="3170216"/>
                <a:ext cx="269553" cy="317620"/>
              </a:xfrm>
              <a:custGeom>
                <a:avLst/>
                <a:gdLst/>
                <a:ahLst/>
                <a:cxnLst/>
                <a:rect l="l" t="t" r="r" b="b"/>
                <a:pathLst>
                  <a:path w="14317" h="16870" extrusionOk="0">
                    <a:moveTo>
                      <a:pt x="2675" y="0"/>
                    </a:moveTo>
                    <a:cubicBezTo>
                      <a:pt x="2644" y="31"/>
                      <a:pt x="2644" y="92"/>
                      <a:pt x="2644" y="152"/>
                    </a:cubicBezTo>
                    <a:cubicBezTo>
                      <a:pt x="2614" y="274"/>
                      <a:pt x="2614" y="456"/>
                      <a:pt x="2614" y="639"/>
                    </a:cubicBezTo>
                    <a:cubicBezTo>
                      <a:pt x="2584" y="1095"/>
                      <a:pt x="2584" y="1733"/>
                      <a:pt x="2553" y="2523"/>
                    </a:cubicBezTo>
                    <a:cubicBezTo>
                      <a:pt x="2523" y="4134"/>
                      <a:pt x="2462" y="6444"/>
                      <a:pt x="2371" y="9210"/>
                    </a:cubicBezTo>
                    <a:lnTo>
                      <a:pt x="2371" y="9332"/>
                    </a:lnTo>
                    <a:lnTo>
                      <a:pt x="2492" y="9301"/>
                    </a:lnTo>
                    <a:lnTo>
                      <a:pt x="12044" y="5475"/>
                    </a:lnTo>
                    <a:lnTo>
                      <a:pt x="12219" y="5776"/>
                    </a:lnTo>
                    <a:cubicBezTo>
                      <a:pt x="12845" y="6967"/>
                      <a:pt x="13470" y="8100"/>
                      <a:pt x="14039" y="9204"/>
                    </a:cubicBezTo>
                    <a:lnTo>
                      <a:pt x="14039" y="9204"/>
                    </a:lnTo>
                    <a:cubicBezTo>
                      <a:pt x="10066" y="11460"/>
                      <a:pt x="6606" y="13385"/>
                      <a:pt x="4073" y="14742"/>
                    </a:cubicBezTo>
                    <a:cubicBezTo>
                      <a:pt x="2827" y="15441"/>
                      <a:pt x="1793" y="15958"/>
                      <a:pt x="1094" y="16323"/>
                    </a:cubicBezTo>
                    <a:cubicBezTo>
                      <a:pt x="730" y="16505"/>
                      <a:pt x="456" y="16627"/>
                      <a:pt x="274" y="16718"/>
                    </a:cubicBezTo>
                    <a:lnTo>
                      <a:pt x="61" y="16840"/>
                    </a:lnTo>
                    <a:lnTo>
                      <a:pt x="274" y="16748"/>
                    </a:lnTo>
                    <a:cubicBezTo>
                      <a:pt x="486" y="16657"/>
                      <a:pt x="760" y="16536"/>
                      <a:pt x="1125" y="16384"/>
                    </a:cubicBezTo>
                    <a:cubicBezTo>
                      <a:pt x="1854" y="16049"/>
                      <a:pt x="2888" y="15533"/>
                      <a:pt x="4164" y="14864"/>
                    </a:cubicBezTo>
                    <a:cubicBezTo>
                      <a:pt x="6717" y="13526"/>
                      <a:pt x="10243" y="11581"/>
                      <a:pt x="14225" y="9301"/>
                    </a:cubicBezTo>
                    <a:lnTo>
                      <a:pt x="14316" y="9271"/>
                    </a:lnTo>
                    <a:lnTo>
                      <a:pt x="14286" y="9180"/>
                    </a:lnTo>
                    <a:lnTo>
                      <a:pt x="12432" y="5684"/>
                    </a:lnTo>
                    <a:lnTo>
                      <a:pt x="12219" y="5289"/>
                    </a:lnTo>
                    <a:lnTo>
                      <a:pt x="12158" y="5228"/>
                    </a:lnTo>
                    <a:lnTo>
                      <a:pt x="12098" y="5259"/>
                    </a:lnTo>
                    <a:lnTo>
                      <a:pt x="2555" y="9112"/>
                    </a:lnTo>
                    <a:lnTo>
                      <a:pt x="2555" y="9112"/>
                    </a:lnTo>
                    <a:cubicBezTo>
                      <a:pt x="2615" y="6389"/>
                      <a:pt x="2645" y="4115"/>
                      <a:pt x="2675" y="2523"/>
                    </a:cubicBezTo>
                    <a:lnTo>
                      <a:pt x="2675" y="639"/>
                    </a:lnTo>
                    <a:lnTo>
                      <a:pt x="2675" y="152"/>
                    </a:lnTo>
                    <a:cubicBezTo>
                      <a:pt x="2675" y="92"/>
                      <a:pt x="2675" y="31"/>
                      <a:pt x="2675" y="0"/>
                    </a:cubicBezTo>
                    <a:close/>
                    <a:moveTo>
                      <a:pt x="61" y="16840"/>
                    </a:moveTo>
                    <a:cubicBezTo>
                      <a:pt x="30" y="16840"/>
                      <a:pt x="0" y="16840"/>
                      <a:pt x="0" y="16870"/>
                    </a:cubicBezTo>
                    <a:cubicBezTo>
                      <a:pt x="0" y="16870"/>
                      <a:pt x="30" y="16870"/>
                      <a:pt x="61" y="1684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5276310" y="3095019"/>
                <a:ext cx="101876" cy="56332"/>
              </a:xfrm>
              <a:custGeom>
                <a:avLst/>
                <a:gdLst/>
                <a:ahLst/>
                <a:cxnLst/>
                <a:rect l="l" t="t" r="r" b="b"/>
                <a:pathLst>
                  <a:path w="5411" h="2992" extrusionOk="0">
                    <a:moveTo>
                      <a:pt x="1274" y="0"/>
                    </a:moveTo>
                    <a:cubicBezTo>
                      <a:pt x="1164" y="0"/>
                      <a:pt x="1053" y="4"/>
                      <a:pt x="943" y="13"/>
                    </a:cubicBezTo>
                    <a:cubicBezTo>
                      <a:pt x="608" y="13"/>
                      <a:pt x="274" y="104"/>
                      <a:pt x="0" y="225"/>
                    </a:cubicBezTo>
                    <a:cubicBezTo>
                      <a:pt x="0" y="230"/>
                      <a:pt x="8" y="232"/>
                      <a:pt x="22" y="232"/>
                    </a:cubicBezTo>
                    <a:cubicBezTo>
                      <a:pt x="109" y="232"/>
                      <a:pt x="448" y="165"/>
                      <a:pt x="943" y="165"/>
                    </a:cubicBezTo>
                    <a:cubicBezTo>
                      <a:pt x="1002" y="162"/>
                      <a:pt x="1060" y="161"/>
                      <a:pt x="1119" y="161"/>
                    </a:cubicBezTo>
                    <a:cubicBezTo>
                      <a:pt x="2634" y="161"/>
                      <a:pt x="4047" y="911"/>
                      <a:pt x="4925" y="2140"/>
                    </a:cubicBezTo>
                    <a:cubicBezTo>
                      <a:pt x="5259" y="2627"/>
                      <a:pt x="5380" y="2991"/>
                      <a:pt x="5411" y="2991"/>
                    </a:cubicBezTo>
                    <a:cubicBezTo>
                      <a:pt x="5350" y="2657"/>
                      <a:pt x="5229" y="2353"/>
                      <a:pt x="5016" y="2079"/>
                    </a:cubicBezTo>
                    <a:cubicBezTo>
                      <a:pt x="4222" y="776"/>
                      <a:pt x="2794" y="0"/>
                      <a:pt x="12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5246544" y="3256050"/>
                <a:ext cx="131077" cy="17434"/>
              </a:xfrm>
              <a:custGeom>
                <a:avLst/>
                <a:gdLst/>
                <a:ahLst/>
                <a:cxnLst/>
                <a:rect l="l" t="t" r="r" b="b"/>
                <a:pathLst>
                  <a:path w="6962" h="926" extrusionOk="0">
                    <a:moveTo>
                      <a:pt x="1" y="1"/>
                    </a:moveTo>
                    <a:cubicBezTo>
                      <a:pt x="335" y="92"/>
                      <a:pt x="670" y="183"/>
                      <a:pt x="1004" y="244"/>
                    </a:cubicBezTo>
                    <a:cubicBezTo>
                      <a:pt x="1642" y="335"/>
                      <a:pt x="2524" y="487"/>
                      <a:pt x="3466" y="609"/>
                    </a:cubicBezTo>
                    <a:cubicBezTo>
                      <a:pt x="4408" y="730"/>
                      <a:pt x="5290" y="821"/>
                      <a:pt x="5928" y="882"/>
                    </a:cubicBezTo>
                    <a:cubicBezTo>
                      <a:pt x="6164" y="904"/>
                      <a:pt x="6416" y="925"/>
                      <a:pt x="6661" y="925"/>
                    </a:cubicBezTo>
                    <a:cubicBezTo>
                      <a:pt x="6763" y="925"/>
                      <a:pt x="6864" y="922"/>
                      <a:pt x="6961" y="913"/>
                    </a:cubicBezTo>
                    <a:cubicBezTo>
                      <a:pt x="6627" y="821"/>
                      <a:pt x="6293" y="761"/>
                      <a:pt x="5958" y="730"/>
                    </a:cubicBezTo>
                    <a:lnTo>
                      <a:pt x="3496" y="426"/>
                    </a:lnTo>
                    <a:lnTo>
                      <a:pt x="1034" y="92"/>
                    </a:lnTo>
                    <a:cubicBezTo>
                      <a:pt x="700" y="31"/>
                      <a:pt x="366"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5250554" y="3237750"/>
                <a:ext cx="118481" cy="17171"/>
              </a:xfrm>
              <a:custGeom>
                <a:avLst/>
                <a:gdLst/>
                <a:ahLst/>
                <a:cxnLst/>
                <a:rect l="l" t="t" r="r" b="b"/>
                <a:pathLst>
                  <a:path w="6293" h="912" extrusionOk="0">
                    <a:moveTo>
                      <a:pt x="1" y="0"/>
                    </a:moveTo>
                    <a:cubicBezTo>
                      <a:pt x="1034" y="243"/>
                      <a:pt x="2068" y="456"/>
                      <a:pt x="3131" y="547"/>
                    </a:cubicBezTo>
                    <a:cubicBezTo>
                      <a:pt x="4165" y="730"/>
                      <a:pt x="5229" y="851"/>
                      <a:pt x="6293" y="912"/>
                    </a:cubicBezTo>
                    <a:cubicBezTo>
                      <a:pt x="5259" y="669"/>
                      <a:pt x="4195" y="486"/>
                      <a:pt x="3162" y="365"/>
                    </a:cubicBezTo>
                    <a:cubicBezTo>
                      <a:pt x="2128" y="182"/>
                      <a:pt x="1064" y="6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5331249" y="3342469"/>
                <a:ext cx="45807" cy="55522"/>
              </a:xfrm>
              <a:custGeom>
                <a:avLst/>
                <a:gdLst/>
                <a:ahLst/>
                <a:cxnLst/>
                <a:rect l="l" t="t" r="r" b="b"/>
                <a:pathLst>
                  <a:path w="2433" h="2949" extrusionOk="0">
                    <a:moveTo>
                      <a:pt x="2432" y="0"/>
                    </a:moveTo>
                    <a:lnTo>
                      <a:pt x="2432" y="0"/>
                    </a:lnTo>
                    <a:cubicBezTo>
                      <a:pt x="1824" y="274"/>
                      <a:pt x="1307" y="700"/>
                      <a:pt x="912" y="1216"/>
                    </a:cubicBezTo>
                    <a:cubicBezTo>
                      <a:pt x="456" y="1703"/>
                      <a:pt x="152" y="2311"/>
                      <a:pt x="0" y="2949"/>
                    </a:cubicBezTo>
                    <a:cubicBezTo>
                      <a:pt x="335" y="2402"/>
                      <a:pt x="669" y="1855"/>
                      <a:pt x="1064" y="1338"/>
                    </a:cubicBezTo>
                    <a:cubicBezTo>
                      <a:pt x="1490" y="852"/>
                      <a:pt x="1946" y="426"/>
                      <a:pt x="24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5446266" y="3317861"/>
                <a:ext cx="17190" cy="97884"/>
              </a:xfrm>
              <a:custGeom>
                <a:avLst/>
                <a:gdLst/>
                <a:ahLst/>
                <a:cxnLst/>
                <a:rect l="l" t="t" r="r" b="b"/>
                <a:pathLst>
                  <a:path w="913" h="5199" extrusionOk="0">
                    <a:moveTo>
                      <a:pt x="62" y="0"/>
                    </a:moveTo>
                    <a:cubicBezTo>
                      <a:pt x="31" y="244"/>
                      <a:pt x="1" y="517"/>
                      <a:pt x="31" y="760"/>
                    </a:cubicBezTo>
                    <a:cubicBezTo>
                      <a:pt x="31" y="1399"/>
                      <a:pt x="92" y="2007"/>
                      <a:pt x="183" y="2645"/>
                    </a:cubicBezTo>
                    <a:cubicBezTo>
                      <a:pt x="275" y="3253"/>
                      <a:pt x="396" y="3861"/>
                      <a:pt x="578" y="4469"/>
                    </a:cubicBezTo>
                    <a:cubicBezTo>
                      <a:pt x="639" y="4712"/>
                      <a:pt x="730" y="4955"/>
                      <a:pt x="852" y="5198"/>
                    </a:cubicBezTo>
                    <a:cubicBezTo>
                      <a:pt x="913" y="5168"/>
                      <a:pt x="578" y="4043"/>
                      <a:pt x="366" y="2614"/>
                    </a:cubicBezTo>
                    <a:cubicBezTo>
                      <a:pt x="153" y="1186"/>
                      <a:pt x="123" y="0"/>
                      <a:pt x="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5461723" y="3312702"/>
                <a:ext cx="12614" cy="98449"/>
              </a:xfrm>
              <a:custGeom>
                <a:avLst/>
                <a:gdLst/>
                <a:ahLst/>
                <a:cxnLst/>
                <a:rect l="l" t="t" r="r" b="b"/>
                <a:pathLst>
                  <a:path w="670" h="5229" extrusionOk="0">
                    <a:moveTo>
                      <a:pt x="61" y="1"/>
                    </a:moveTo>
                    <a:cubicBezTo>
                      <a:pt x="31" y="244"/>
                      <a:pt x="1" y="487"/>
                      <a:pt x="31" y="761"/>
                    </a:cubicBezTo>
                    <a:cubicBezTo>
                      <a:pt x="31" y="1217"/>
                      <a:pt x="61" y="1916"/>
                      <a:pt x="122" y="2615"/>
                    </a:cubicBezTo>
                    <a:cubicBezTo>
                      <a:pt x="213" y="3344"/>
                      <a:pt x="305" y="4013"/>
                      <a:pt x="426" y="4469"/>
                    </a:cubicBezTo>
                    <a:cubicBezTo>
                      <a:pt x="457" y="4743"/>
                      <a:pt x="517" y="4986"/>
                      <a:pt x="609" y="5229"/>
                    </a:cubicBezTo>
                    <a:cubicBezTo>
                      <a:pt x="669" y="5229"/>
                      <a:pt x="487" y="4074"/>
                      <a:pt x="335" y="2615"/>
                    </a:cubicBezTo>
                    <a:cubicBezTo>
                      <a:pt x="183" y="1156"/>
                      <a:pt x="122" y="1"/>
                      <a:pt x="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5804516" y="3200773"/>
                <a:ext cx="99597" cy="49573"/>
              </a:xfrm>
              <a:custGeom>
                <a:avLst/>
                <a:gdLst/>
                <a:ahLst/>
                <a:cxnLst/>
                <a:rect l="l" t="t" r="r" b="b"/>
                <a:pathLst>
                  <a:path w="5290" h="2633" extrusionOk="0">
                    <a:moveTo>
                      <a:pt x="3799" y="0"/>
                    </a:moveTo>
                    <a:cubicBezTo>
                      <a:pt x="3089" y="0"/>
                      <a:pt x="2167" y="172"/>
                      <a:pt x="1125" y="779"/>
                    </a:cubicBezTo>
                    <a:lnTo>
                      <a:pt x="1" y="1235"/>
                    </a:lnTo>
                    <a:lnTo>
                      <a:pt x="365" y="2633"/>
                    </a:lnTo>
                    <a:lnTo>
                      <a:pt x="5290" y="292"/>
                    </a:lnTo>
                    <a:cubicBezTo>
                      <a:pt x="5290" y="292"/>
                      <a:pt x="4725" y="0"/>
                      <a:pt x="3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5805664" y="3202900"/>
                <a:ext cx="98449" cy="64616"/>
              </a:xfrm>
              <a:custGeom>
                <a:avLst/>
                <a:gdLst/>
                <a:ahLst/>
                <a:cxnLst/>
                <a:rect l="l" t="t" r="r" b="b"/>
                <a:pathLst>
                  <a:path w="5229" h="3432" extrusionOk="0">
                    <a:moveTo>
                      <a:pt x="4156" y="1"/>
                    </a:moveTo>
                    <a:cubicBezTo>
                      <a:pt x="3331" y="1"/>
                      <a:pt x="2520" y="307"/>
                      <a:pt x="1885" y="878"/>
                    </a:cubicBezTo>
                    <a:cubicBezTo>
                      <a:pt x="0" y="2429"/>
                      <a:pt x="396" y="3432"/>
                      <a:pt x="396" y="3432"/>
                    </a:cubicBezTo>
                    <a:lnTo>
                      <a:pt x="1156" y="3340"/>
                    </a:lnTo>
                    <a:lnTo>
                      <a:pt x="1216" y="3340"/>
                    </a:lnTo>
                    <a:cubicBezTo>
                      <a:pt x="1611" y="2520"/>
                      <a:pt x="2250" y="1790"/>
                      <a:pt x="3040" y="1304"/>
                    </a:cubicBezTo>
                    <a:cubicBezTo>
                      <a:pt x="3192" y="1213"/>
                      <a:pt x="3344" y="1152"/>
                      <a:pt x="3526" y="1091"/>
                    </a:cubicBezTo>
                    <a:cubicBezTo>
                      <a:pt x="4073" y="909"/>
                      <a:pt x="4651" y="818"/>
                      <a:pt x="5229" y="787"/>
                    </a:cubicBezTo>
                    <a:lnTo>
                      <a:pt x="5229" y="179"/>
                    </a:lnTo>
                    <a:cubicBezTo>
                      <a:pt x="4878" y="59"/>
                      <a:pt x="4515" y="1"/>
                      <a:pt x="41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5608220" y="3190813"/>
                <a:ext cx="208910" cy="166548"/>
              </a:xfrm>
              <a:custGeom>
                <a:avLst/>
                <a:gdLst/>
                <a:ahLst/>
                <a:cxnLst/>
                <a:rect l="l" t="t" r="r" b="b"/>
                <a:pathLst>
                  <a:path w="11096" h="8846" extrusionOk="0">
                    <a:moveTo>
                      <a:pt x="9249" y="0"/>
                    </a:moveTo>
                    <a:cubicBezTo>
                      <a:pt x="8462" y="0"/>
                      <a:pt x="4530" y="1460"/>
                      <a:pt x="4530" y="1460"/>
                    </a:cubicBezTo>
                    <a:lnTo>
                      <a:pt x="1734" y="2463"/>
                    </a:lnTo>
                    <a:lnTo>
                      <a:pt x="1" y="6688"/>
                    </a:lnTo>
                    <a:lnTo>
                      <a:pt x="31" y="8846"/>
                    </a:lnTo>
                    <a:lnTo>
                      <a:pt x="11095" y="3314"/>
                    </a:lnTo>
                    <a:cubicBezTo>
                      <a:pt x="11095" y="3314"/>
                      <a:pt x="10700" y="1946"/>
                      <a:pt x="10335" y="973"/>
                    </a:cubicBezTo>
                    <a:cubicBezTo>
                      <a:pt x="9971" y="1"/>
                      <a:pt x="9758" y="31"/>
                      <a:pt x="9272" y="1"/>
                    </a:cubicBezTo>
                    <a:cubicBezTo>
                      <a:pt x="9264" y="0"/>
                      <a:pt x="9257" y="0"/>
                      <a:pt x="92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5644858" y="3187179"/>
                <a:ext cx="162538" cy="72335"/>
              </a:xfrm>
              <a:custGeom>
                <a:avLst/>
                <a:gdLst/>
                <a:ahLst/>
                <a:cxnLst/>
                <a:rect l="l" t="t" r="r" b="b"/>
                <a:pathLst>
                  <a:path w="8633" h="3842" extrusionOk="0">
                    <a:moveTo>
                      <a:pt x="8632" y="1924"/>
                    </a:moveTo>
                    <a:cubicBezTo>
                      <a:pt x="8633" y="1926"/>
                      <a:pt x="8633" y="1926"/>
                      <a:pt x="8633" y="1926"/>
                    </a:cubicBezTo>
                    <a:cubicBezTo>
                      <a:pt x="8633" y="1926"/>
                      <a:pt x="8633" y="1926"/>
                      <a:pt x="8632" y="1924"/>
                    </a:cubicBezTo>
                    <a:close/>
                    <a:moveTo>
                      <a:pt x="7330" y="0"/>
                    </a:moveTo>
                    <a:cubicBezTo>
                      <a:pt x="7289" y="0"/>
                      <a:pt x="7247" y="4"/>
                      <a:pt x="7204" y="11"/>
                    </a:cubicBezTo>
                    <a:cubicBezTo>
                      <a:pt x="6444" y="163"/>
                      <a:pt x="2584" y="1653"/>
                      <a:pt x="2584" y="1653"/>
                    </a:cubicBezTo>
                    <a:lnTo>
                      <a:pt x="61" y="3780"/>
                    </a:lnTo>
                    <a:lnTo>
                      <a:pt x="0" y="3841"/>
                    </a:lnTo>
                    <a:lnTo>
                      <a:pt x="5623" y="1987"/>
                    </a:lnTo>
                    <a:cubicBezTo>
                      <a:pt x="5623" y="1987"/>
                      <a:pt x="6469" y="521"/>
                      <a:pt x="7346" y="521"/>
                    </a:cubicBezTo>
                    <a:cubicBezTo>
                      <a:pt x="7380" y="521"/>
                      <a:pt x="7413" y="523"/>
                      <a:pt x="7447" y="528"/>
                    </a:cubicBezTo>
                    <a:cubicBezTo>
                      <a:pt x="8368" y="617"/>
                      <a:pt x="8621" y="1867"/>
                      <a:pt x="8632" y="1924"/>
                    </a:cubicBezTo>
                    <a:lnTo>
                      <a:pt x="8632" y="1924"/>
                    </a:lnTo>
                    <a:cubicBezTo>
                      <a:pt x="8619" y="1855"/>
                      <a:pt x="8252" y="0"/>
                      <a:pt x="73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5608220" y="3253189"/>
                <a:ext cx="220357" cy="117333"/>
              </a:xfrm>
              <a:custGeom>
                <a:avLst/>
                <a:gdLst/>
                <a:ahLst/>
                <a:cxnLst/>
                <a:rect l="l" t="t" r="r" b="b"/>
                <a:pathLst>
                  <a:path w="11704" h="6232" extrusionOk="0">
                    <a:moveTo>
                      <a:pt x="11065" y="1"/>
                    </a:moveTo>
                    <a:lnTo>
                      <a:pt x="1" y="5533"/>
                    </a:lnTo>
                    <a:lnTo>
                      <a:pt x="882" y="6232"/>
                    </a:lnTo>
                    <a:lnTo>
                      <a:pt x="11703" y="669"/>
                    </a:lnTo>
                    <a:lnTo>
                      <a:pt x="110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5560737" y="3208454"/>
                <a:ext cx="139079" cy="132884"/>
              </a:xfrm>
              <a:custGeom>
                <a:avLst/>
                <a:gdLst/>
                <a:ahLst/>
                <a:cxnLst/>
                <a:rect l="l" t="t" r="r" b="b"/>
                <a:pathLst>
                  <a:path w="7387" h="7058" extrusionOk="0">
                    <a:moveTo>
                      <a:pt x="6888" y="0"/>
                    </a:moveTo>
                    <a:cubicBezTo>
                      <a:pt x="6641" y="0"/>
                      <a:pt x="5866" y="401"/>
                      <a:pt x="5866" y="401"/>
                    </a:cubicBezTo>
                    <a:lnTo>
                      <a:pt x="4468" y="1009"/>
                    </a:lnTo>
                    <a:cubicBezTo>
                      <a:pt x="4468" y="1009"/>
                      <a:pt x="2892" y="608"/>
                      <a:pt x="2395" y="608"/>
                    </a:cubicBezTo>
                    <a:cubicBezTo>
                      <a:pt x="2361" y="608"/>
                      <a:pt x="2333" y="610"/>
                      <a:pt x="2310" y="614"/>
                    </a:cubicBezTo>
                    <a:cubicBezTo>
                      <a:pt x="1915" y="705"/>
                      <a:pt x="304" y="2772"/>
                      <a:pt x="243" y="2954"/>
                    </a:cubicBezTo>
                    <a:cubicBezTo>
                      <a:pt x="243" y="2954"/>
                      <a:pt x="0" y="3167"/>
                      <a:pt x="31" y="4626"/>
                    </a:cubicBezTo>
                    <a:cubicBezTo>
                      <a:pt x="91" y="5538"/>
                      <a:pt x="426" y="6389"/>
                      <a:pt x="1034" y="7058"/>
                    </a:cubicBezTo>
                    <a:lnTo>
                      <a:pt x="2827" y="6845"/>
                    </a:lnTo>
                    <a:cubicBezTo>
                      <a:pt x="3617" y="6663"/>
                      <a:pt x="4377" y="6359"/>
                      <a:pt x="5107" y="5933"/>
                    </a:cubicBezTo>
                    <a:cubicBezTo>
                      <a:pt x="5988" y="5356"/>
                      <a:pt x="5806" y="4808"/>
                      <a:pt x="5806" y="4808"/>
                    </a:cubicBezTo>
                    <a:cubicBezTo>
                      <a:pt x="6383" y="4444"/>
                      <a:pt x="6079" y="3532"/>
                      <a:pt x="6079" y="3532"/>
                    </a:cubicBezTo>
                    <a:cubicBezTo>
                      <a:pt x="6566" y="3106"/>
                      <a:pt x="6870" y="2529"/>
                      <a:pt x="6930" y="1890"/>
                    </a:cubicBezTo>
                    <a:lnTo>
                      <a:pt x="6930" y="1890"/>
                    </a:lnTo>
                    <a:lnTo>
                      <a:pt x="4468" y="2711"/>
                    </a:lnTo>
                    <a:lnTo>
                      <a:pt x="7386" y="249"/>
                    </a:lnTo>
                    <a:cubicBezTo>
                      <a:pt x="7356" y="67"/>
                      <a:pt x="6961" y="6"/>
                      <a:pt x="6930" y="6"/>
                    </a:cubicBezTo>
                    <a:cubicBezTo>
                      <a:pt x="6919" y="2"/>
                      <a:pt x="6905" y="0"/>
                      <a:pt x="6888" y="0"/>
                    </a:cubicBezTo>
                    <a:close/>
                  </a:path>
                </a:pathLst>
              </a:custGeom>
              <a:solidFill>
                <a:srgbClr val="EDA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5609952" y="3227433"/>
                <a:ext cx="34925" cy="13763"/>
              </a:xfrm>
              <a:custGeom>
                <a:avLst/>
                <a:gdLst/>
                <a:ahLst/>
                <a:cxnLst/>
                <a:rect l="l" t="t" r="r" b="b"/>
                <a:pathLst>
                  <a:path w="1855" h="731" extrusionOk="0">
                    <a:moveTo>
                      <a:pt x="1854" y="1"/>
                    </a:moveTo>
                    <a:lnTo>
                      <a:pt x="1854" y="1"/>
                    </a:lnTo>
                    <a:cubicBezTo>
                      <a:pt x="1520" y="31"/>
                      <a:pt x="1186" y="123"/>
                      <a:pt x="882" y="275"/>
                    </a:cubicBezTo>
                    <a:cubicBezTo>
                      <a:pt x="547" y="366"/>
                      <a:pt x="243" y="518"/>
                      <a:pt x="0" y="730"/>
                    </a:cubicBezTo>
                    <a:cubicBezTo>
                      <a:pt x="334" y="700"/>
                      <a:pt x="669" y="609"/>
                      <a:pt x="973" y="457"/>
                    </a:cubicBezTo>
                    <a:cubicBezTo>
                      <a:pt x="1277" y="366"/>
                      <a:pt x="1581" y="214"/>
                      <a:pt x="1854" y="1"/>
                    </a:cubicBezTo>
                    <a:close/>
                  </a:path>
                </a:pathLst>
              </a:custGeom>
              <a:solidFill>
                <a:srgbClr val="D68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5651147" y="3274068"/>
                <a:ext cx="25210" cy="12633"/>
              </a:xfrm>
              <a:custGeom>
                <a:avLst/>
                <a:gdLst/>
                <a:ahLst/>
                <a:cxnLst/>
                <a:rect l="l" t="t" r="r" b="b"/>
                <a:pathLst>
                  <a:path w="1339" h="671" extrusionOk="0">
                    <a:moveTo>
                      <a:pt x="1269" y="1"/>
                    </a:moveTo>
                    <a:cubicBezTo>
                      <a:pt x="1177" y="1"/>
                      <a:pt x="939" y="109"/>
                      <a:pt x="639" y="260"/>
                    </a:cubicBezTo>
                    <a:cubicBezTo>
                      <a:pt x="274" y="412"/>
                      <a:pt x="1" y="624"/>
                      <a:pt x="31" y="655"/>
                    </a:cubicBezTo>
                    <a:cubicBezTo>
                      <a:pt x="36" y="665"/>
                      <a:pt x="50" y="671"/>
                      <a:pt x="72" y="671"/>
                    </a:cubicBezTo>
                    <a:cubicBezTo>
                      <a:pt x="171" y="671"/>
                      <a:pt x="430" y="562"/>
                      <a:pt x="730" y="412"/>
                    </a:cubicBezTo>
                    <a:cubicBezTo>
                      <a:pt x="1064" y="260"/>
                      <a:pt x="1338" y="47"/>
                      <a:pt x="1308" y="16"/>
                    </a:cubicBezTo>
                    <a:cubicBezTo>
                      <a:pt x="1302" y="6"/>
                      <a:pt x="1289" y="1"/>
                      <a:pt x="1269" y="1"/>
                    </a:cubicBezTo>
                    <a:close/>
                  </a:path>
                </a:pathLst>
              </a:custGeom>
              <a:solidFill>
                <a:srgbClr val="D68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5651147" y="3298826"/>
                <a:ext cx="18903" cy="10035"/>
              </a:xfrm>
              <a:custGeom>
                <a:avLst/>
                <a:gdLst/>
                <a:ahLst/>
                <a:cxnLst/>
                <a:rect l="l" t="t" r="r" b="b"/>
                <a:pathLst>
                  <a:path w="1004" h="533" extrusionOk="0">
                    <a:moveTo>
                      <a:pt x="972" y="1"/>
                    </a:moveTo>
                    <a:cubicBezTo>
                      <a:pt x="891" y="1"/>
                      <a:pt x="685" y="64"/>
                      <a:pt x="457" y="191"/>
                    </a:cubicBezTo>
                    <a:cubicBezTo>
                      <a:pt x="213" y="312"/>
                      <a:pt x="1" y="464"/>
                      <a:pt x="31" y="525"/>
                    </a:cubicBezTo>
                    <a:cubicBezTo>
                      <a:pt x="36" y="530"/>
                      <a:pt x="46" y="533"/>
                      <a:pt x="61" y="533"/>
                    </a:cubicBezTo>
                    <a:cubicBezTo>
                      <a:pt x="134" y="533"/>
                      <a:pt x="320" y="469"/>
                      <a:pt x="548" y="343"/>
                    </a:cubicBezTo>
                    <a:cubicBezTo>
                      <a:pt x="821" y="221"/>
                      <a:pt x="1004" y="69"/>
                      <a:pt x="1004" y="8"/>
                    </a:cubicBezTo>
                    <a:cubicBezTo>
                      <a:pt x="999" y="3"/>
                      <a:pt x="988" y="1"/>
                      <a:pt x="972" y="1"/>
                    </a:cubicBezTo>
                    <a:close/>
                  </a:path>
                </a:pathLst>
              </a:custGeom>
              <a:solidFill>
                <a:srgbClr val="D68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5646007" y="3195972"/>
                <a:ext cx="182570" cy="69831"/>
              </a:xfrm>
              <a:custGeom>
                <a:avLst/>
                <a:gdLst/>
                <a:ahLst/>
                <a:cxnLst/>
                <a:rect l="l" t="t" r="r" b="b"/>
                <a:pathLst>
                  <a:path w="9697" h="3709" extrusionOk="0">
                    <a:moveTo>
                      <a:pt x="7356" y="0"/>
                    </a:moveTo>
                    <a:cubicBezTo>
                      <a:pt x="7265" y="0"/>
                      <a:pt x="7204" y="0"/>
                      <a:pt x="7113" y="31"/>
                    </a:cubicBezTo>
                    <a:cubicBezTo>
                      <a:pt x="6566" y="213"/>
                      <a:pt x="6110" y="578"/>
                      <a:pt x="5775" y="1064"/>
                    </a:cubicBezTo>
                    <a:cubicBezTo>
                      <a:pt x="5687" y="1181"/>
                      <a:pt x="5600" y="1298"/>
                      <a:pt x="5512" y="1415"/>
                    </a:cubicBezTo>
                    <a:lnTo>
                      <a:pt x="5512" y="1415"/>
                    </a:lnTo>
                    <a:cubicBezTo>
                      <a:pt x="3982" y="1926"/>
                      <a:pt x="2603" y="2405"/>
                      <a:pt x="1581" y="2766"/>
                    </a:cubicBezTo>
                    <a:lnTo>
                      <a:pt x="426" y="3222"/>
                    </a:lnTo>
                    <a:cubicBezTo>
                      <a:pt x="274" y="3253"/>
                      <a:pt x="122" y="3313"/>
                      <a:pt x="0" y="3405"/>
                    </a:cubicBezTo>
                    <a:cubicBezTo>
                      <a:pt x="152" y="3374"/>
                      <a:pt x="304" y="3344"/>
                      <a:pt x="426" y="3283"/>
                    </a:cubicBezTo>
                    <a:lnTo>
                      <a:pt x="1641" y="2888"/>
                    </a:lnTo>
                    <a:cubicBezTo>
                      <a:pt x="2644" y="2584"/>
                      <a:pt x="4073" y="2097"/>
                      <a:pt x="5623" y="1581"/>
                    </a:cubicBezTo>
                    <a:lnTo>
                      <a:pt x="5654" y="1581"/>
                    </a:lnTo>
                    <a:lnTo>
                      <a:pt x="5684" y="1550"/>
                    </a:lnTo>
                    <a:cubicBezTo>
                      <a:pt x="5745" y="1398"/>
                      <a:pt x="5836" y="1277"/>
                      <a:pt x="5958" y="1155"/>
                    </a:cubicBezTo>
                    <a:cubicBezTo>
                      <a:pt x="6231" y="730"/>
                      <a:pt x="6657" y="395"/>
                      <a:pt x="7173" y="183"/>
                    </a:cubicBezTo>
                    <a:cubicBezTo>
                      <a:pt x="7219" y="170"/>
                      <a:pt x="7266" y="164"/>
                      <a:pt x="7313" y="164"/>
                    </a:cubicBezTo>
                    <a:cubicBezTo>
                      <a:pt x="7486" y="164"/>
                      <a:pt x="7662" y="245"/>
                      <a:pt x="7781" y="365"/>
                    </a:cubicBezTo>
                    <a:cubicBezTo>
                      <a:pt x="7964" y="547"/>
                      <a:pt x="8085" y="730"/>
                      <a:pt x="8207" y="912"/>
                    </a:cubicBezTo>
                    <a:cubicBezTo>
                      <a:pt x="8541" y="1581"/>
                      <a:pt x="8815" y="2280"/>
                      <a:pt x="9028" y="3009"/>
                    </a:cubicBezTo>
                    <a:lnTo>
                      <a:pt x="9514" y="3526"/>
                    </a:lnTo>
                    <a:cubicBezTo>
                      <a:pt x="9636" y="3648"/>
                      <a:pt x="9696" y="3708"/>
                      <a:pt x="9696" y="3708"/>
                    </a:cubicBezTo>
                    <a:cubicBezTo>
                      <a:pt x="9696" y="3708"/>
                      <a:pt x="9666" y="3617"/>
                      <a:pt x="9575" y="3526"/>
                    </a:cubicBezTo>
                    <a:lnTo>
                      <a:pt x="9119" y="2979"/>
                    </a:lnTo>
                    <a:cubicBezTo>
                      <a:pt x="8967" y="2249"/>
                      <a:pt x="8693" y="1520"/>
                      <a:pt x="8359" y="851"/>
                    </a:cubicBezTo>
                    <a:cubicBezTo>
                      <a:pt x="8237" y="639"/>
                      <a:pt x="8085" y="426"/>
                      <a:pt x="7903" y="243"/>
                    </a:cubicBezTo>
                    <a:lnTo>
                      <a:pt x="7751" y="122"/>
                    </a:lnTo>
                    <a:cubicBezTo>
                      <a:pt x="7690" y="91"/>
                      <a:pt x="7629" y="61"/>
                      <a:pt x="7569" y="31"/>
                    </a:cubicBezTo>
                    <a:cubicBezTo>
                      <a:pt x="7477" y="0"/>
                      <a:pt x="7417" y="0"/>
                      <a:pt x="73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5608220" y="3249762"/>
                <a:ext cx="207761" cy="107599"/>
              </a:xfrm>
              <a:custGeom>
                <a:avLst/>
                <a:gdLst/>
                <a:ahLst/>
                <a:cxnLst/>
                <a:rect l="l" t="t" r="r" b="b"/>
                <a:pathLst>
                  <a:path w="11035" h="5715" extrusionOk="0">
                    <a:moveTo>
                      <a:pt x="11035" y="0"/>
                    </a:moveTo>
                    <a:cubicBezTo>
                      <a:pt x="10883" y="31"/>
                      <a:pt x="10731" y="92"/>
                      <a:pt x="10579" y="183"/>
                    </a:cubicBezTo>
                    <a:cubicBezTo>
                      <a:pt x="10275" y="304"/>
                      <a:pt x="9880" y="517"/>
                      <a:pt x="9363" y="760"/>
                    </a:cubicBezTo>
                    <a:cubicBezTo>
                      <a:pt x="8360" y="1247"/>
                      <a:pt x="6962" y="1915"/>
                      <a:pt x="5442" y="2706"/>
                    </a:cubicBezTo>
                    <a:cubicBezTo>
                      <a:pt x="3922" y="3496"/>
                      <a:pt x="2554" y="4256"/>
                      <a:pt x="1551" y="4803"/>
                    </a:cubicBezTo>
                    <a:cubicBezTo>
                      <a:pt x="1095" y="5076"/>
                      <a:pt x="700" y="5289"/>
                      <a:pt x="426" y="5441"/>
                    </a:cubicBezTo>
                    <a:cubicBezTo>
                      <a:pt x="275" y="5532"/>
                      <a:pt x="153" y="5624"/>
                      <a:pt x="1" y="5715"/>
                    </a:cubicBezTo>
                    <a:cubicBezTo>
                      <a:pt x="153" y="5654"/>
                      <a:pt x="305" y="5593"/>
                      <a:pt x="457" y="5532"/>
                    </a:cubicBezTo>
                    <a:lnTo>
                      <a:pt x="1642" y="4924"/>
                    </a:lnTo>
                    <a:lnTo>
                      <a:pt x="5533" y="2888"/>
                    </a:lnTo>
                    <a:lnTo>
                      <a:pt x="9454" y="882"/>
                    </a:lnTo>
                    <a:lnTo>
                      <a:pt x="10609" y="244"/>
                    </a:lnTo>
                    <a:cubicBezTo>
                      <a:pt x="10761" y="183"/>
                      <a:pt x="10913" y="92"/>
                      <a:pt x="11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5656306" y="3266989"/>
                <a:ext cx="109896" cy="100727"/>
              </a:xfrm>
              <a:custGeom>
                <a:avLst/>
                <a:gdLst/>
                <a:ahLst/>
                <a:cxnLst/>
                <a:rect l="l" t="t" r="r" b="b"/>
                <a:pathLst>
                  <a:path w="5837" h="5350" extrusionOk="0">
                    <a:moveTo>
                      <a:pt x="1705" y="1"/>
                    </a:moveTo>
                    <a:cubicBezTo>
                      <a:pt x="1487" y="1"/>
                      <a:pt x="1295" y="268"/>
                      <a:pt x="1368" y="636"/>
                    </a:cubicBezTo>
                    <a:cubicBezTo>
                      <a:pt x="1398" y="788"/>
                      <a:pt x="1459" y="1426"/>
                      <a:pt x="1459" y="1426"/>
                    </a:cubicBezTo>
                    <a:cubicBezTo>
                      <a:pt x="1459" y="1426"/>
                      <a:pt x="1419" y="1366"/>
                      <a:pt x="1317" y="1366"/>
                    </a:cubicBezTo>
                    <a:cubicBezTo>
                      <a:pt x="1241" y="1366"/>
                      <a:pt x="1129" y="1400"/>
                      <a:pt x="973" y="1517"/>
                    </a:cubicBezTo>
                    <a:cubicBezTo>
                      <a:pt x="851" y="1791"/>
                      <a:pt x="760" y="2064"/>
                      <a:pt x="699" y="2368"/>
                    </a:cubicBezTo>
                    <a:lnTo>
                      <a:pt x="31" y="2824"/>
                    </a:lnTo>
                    <a:cubicBezTo>
                      <a:pt x="0" y="3128"/>
                      <a:pt x="31" y="3432"/>
                      <a:pt x="91" y="3706"/>
                    </a:cubicBezTo>
                    <a:cubicBezTo>
                      <a:pt x="152" y="3979"/>
                      <a:pt x="304" y="4222"/>
                      <a:pt x="547" y="4374"/>
                    </a:cubicBezTo>
                    <a:cubicBezTo>
                      <a:pt x="636" y="4433"/>
                      <a:pt x="1810" y="5350"/>
                      <a:pt x="2242" y="5350"/>
                    </a:cubicBezTo>
                    <a:cubicBezTo>
                      <a:pt x="2255" y="5350"/>
                      <a:pt x="2268" y="5349"/>
                      <a:pt x="2280" y="5347"/>
                    </a:cubicBezTo>
                    <a:cubicBezTo>
                      <a:pt x="2645" y="5256"/>
                      <a:pt x="2918" y="4921"/>
                      <a:pt x="2888" y="4800"/>
                    </a:cubicBezTo>
                    <a:cubicBezTo>
                      <a:pt x="2888" y="4648"/>
                      <a:pt x="3435" y="4800"/>
                      <a:pt x="3708" y="4526"/>
                    </a:cubicBezTo>
                    <a:cubicBezTo>
                      <a:pt x="3982" y="4283"/>
                      <a:pt x="3982" y="4253"/>
                      <a:pt x="4012" y="4161"/>
                    </a:cubicBezTo>
                    <a:cubicBezTo>
                      <a:pt x="4012" y="4070"/>
                      <a:pt x="4651" y="3918"/>
                      <a:pt x="4833" y="3675"/>
                    </a:cubicBezTo>
                    <a:cubicBezTo>
                      <a:pt x="5015" y="3462"/>
                      <a:pt x="4985" y="3310"/>
                      <a:pt x="4985" y="3310"/>
                    </a:cubicBezTo>
                    <a:cubicBezTo>
                      <a:pt x="4985" y="3310"/>
                      <a:pt x="5563" y="3128"/>
                      <a:pt x="5684" y="2794"/>
                    </a:cubicBezTo>
                    <a:cubicBezTo>
                      <a:pt x="5806" y="2581"/>
                      <a:pt x="5836" y="2307"/>
                      <a:pt x="5775" y="2064"/>
                    </a:cubicBezTo>
                    <a:lnTo>
                      <a:pt x="5715" y="1699"/>
                    </a:lnTo>
                    <a:lnTo>
                      <a:pt x="5259" y="1912"/>
                    </a:lnTo>
                    <a:lnTo>
                      <a:pt x="4316" y="1456"/>
                    </a:lnTo>
                    <a:cubicBezTo>
                      <a:pt x="4316" y="1456"/>
                      <a:pt x="3670" y="595"/>
                      <a:pt x="3315" y="595"/>
                    </a:cubicBezTo>
                    <a:cubicBezTo>
                      <a:pt x="3293" y="595"/>
                      <a:pt x="3272" y="598"/>
                      <a:pt x="3253" y="605"/>
                    </a:cubicBezTo>
                    <a:cubicBezTo>
                      <a:pt x="3253" y="605"/>
                      <a:pt x="2705" y="666"/>
                      <a:pt x="2766" y="1183"/>
                    </a:cubicBezTo>
                    <a:lnTo>
                      <a:pt x="2857" y="1669"/>
                    </a:lnTo>
                    <a:cubicBezTo>
                      <a:pt x="2857" y="1669"/>
                      <a:pt x="2189" y="605"/>
                      <a:pt x="2097" y="392"/>
                    </a:cubicBezTo>
                    <a:cubicBezTo>
                      <a:pt x="2001" y="116"/>
                      <a:pt x="1848" y="1"/>
                      <a:pt x="1705" y="1"/>
                    </a:cubicBezTo>
                    <a:close/>
                  </a:path>
                </a:pathLst>
              </a:custGeom>
              <a:solidFill>
                <a:srgbClr val="EDA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5706669" y="3293216"/>
                <a:ext cx="34341" cy="31536"/>
              </a:xfrm>
              <a:custGeom>
                <a:avLst/>
                <a:gdLst/>
                <a:ahLst/>
                <a:cxnLst/>
                <a:rect l="l" t="t" r="r" b="b"/>
                <a:pathLst>
                  <a:path w="1824" h="1675" extrusionOk="0">
                    <a:moveTo>
                      <a:pt x="4" y="1"/>
                    </a:moveTo>
                    <a:cubicBezTo>
                      <a:pt x="2" y="1"/>
                      <a:pt x="1" y="1"/>
                      <a:pt x="0" y="2"/>
                    </a:cubicBezTo>
                    <a:cubicBezTo>
                      <a:pt x="365" y="762"/>
                      <a:pt x="1003" y="1370"/>
                      <a:pt x="1824" y="1674"/>
                    </a:cubicBezTo>
                    <a:cubicBezTo>
                      <a:pt x="1520" y="1401"/>
                      <a:pt x="1216" y="1127"/>
                      <a:pt x="881" y="854"/>
                    </a:cubicBezTo>
                    <a:cubicBezTo>
                      <a:pt x="382" y="413"/>
                      <a:pt x="53" y="1"/>
                      <a:pt x="4" y="1"/>
                    </a:cubicBezTo>
                    <a:close/>
                  </a:path>
                </a:pathLst>
              </a:custGeom>
              <a:solidFill>
                <a:srgbClr val="D68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5684340" y="3293818"/>
                <a:ext cx="31498" cy="41797"/>
              </a:xfrm>
              <a:custGeom>
                <a:avLst/>
                <a:gdLst/>
                <a:ahLst/>
                <a:cxnLst/>
                <a:rect l="l" t="t" r="r" b="b"/>
                <a:pathLst>
                  <a:path w="1673" h="2220" extrusionOk="0">
                    <a:moveTo>
                      <a:pt x="1" y="1"/>
                    </a:moveTo>
                    <a:cubicBezTo>
                      <a:pt x="122" y="457"/>
                      <a:pt x="335" y="882"/>
                      <a:pt x="639" y="1247"/>
                    </a:cubicBezTo>
                    <a:cubicBezTo>
                      <a:pt x="912" y="1642"/>
                      <a:pt x="1247" y="1977"/>
                      <a:pt x="1672" y="2220"/>
                    </a:cubicBezTo>
                    <a:cubicBezTo>
                      <a:pt x="1399" y="1825"/>
                      <a:pt x="1125" y="1460"/>
                      <a:pt x="821" y="1125"/>
                    </a:cubicBezTo>
                    <a:cubicBezTo>
                      <a:pt x="548" y="730"/>
                      <a:pt x="274" y="366"/>
                      <a:pt x="1" y="1"/>
                    </a:cubicBezTo>
                    <a:close/>
                  </a:path>
                </a:pathLst>
              </a:custGeom>
              <a:solidFill>
                <a:srgbClr val="D68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5668882" y="3311573"/>
                <a:ext cx="33795" cy="37203"/>
              </a:xfrm>
              <a:custGeom>
                <a:avLst/>
                <a:gdLst/>
                <a:ahLst/>
                <a:cxnLst/>
                <a:rect l="l" t="t" r="r" b="b"/>
                <a:pathLst>
                  <a:path w="1795" h="1976" extrusionOk="0">
                    <a:moveTo>
                      <a:pt x="62" y="0"/>
                    </a:moveTo>
                    <a:cubicBezTo>
                      <a:pt x="31" y="0"/>
                      <a:pt x="1" y="152"/>
                      <a:pt x="62" y="426"/>
                    </a:cubicBezTo>
                    <a:cubicBezTo>
                      <a:pt x="122" y="760"/>
                      <a:pt x="305" y="1064"/>
                      <a:pt x="518" y="1338"/>
                    </a:cubicBezTo>
                    <a:cubicBezTo>
                      <a:pt x="761" y="1581"/>
                      <a:pt x="1034" y="1793"/>
                      <a:pt x="1369" y="1885"/>
                    </a:cubicBezTo>
                    <a:cubicBezTo>
                      <a:pt x="1612" y="1976"/>
                      <a:pt x="1794" y="1976"/>
                      <a:pt x="1794" y="1976"/>
                    </a:cubicBezTo>
                    <a:cubicBezTo>
                      <a:pt x="1369" y="1763"/>
                      <a:pt x="1004" y="1520"/>
                      <a:pt x="700" y="1186"/>
                    </a:cubicBezTo>
                    <a:cubicBezTo>
                      <a:pt x="426" y="821"/>
                      <a:pt x="214" y="426"/>
                      <a:pt x="62" y="0"/>
                    </a:cubicBezTo>
                    <a:close/>
                  </a:path>
                </a:pathLst>
              </a:custGeom>
              <a:solidFill>
                <a:srgbClr val="D68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28"/>
            <p:cNvGrpSpPr/>
            <p:nvPr/>
          </p:nvGrpSpPr>
          <p:grpSpPr>
            <a:xfrm>
              <a:off x="6572264" y="2653648"/>
              <a:ext cx="750169" cy="1982911"/>
              <a:chOff x="6744780" y="2703182"/>
              <a:chExt cx="728815" cy="1926466"/>
            </a:xfrm>
          </p:grpSpPr>
          <p:grpSp>
            <p:nvGrpSpPr>
              <p:cNvPr id="293" name="Google Shape;293;p28"/>
              <p:cNvGrpSpPr/>
              <p:nvPr/>
            </p:nvGrpSpPr>
            <p:grpSpPr>
              <a:xfrm>
                <a:off x="6744780" y="2703182"/>
                <a:ext cx="728815" cy="1926466"/>
                <a:chOff x="7158723" y="1778925"/>
                <a:chExt cx="1074156" cy="2839720"/>
              </a:xfrm>
            </p:grpSpPr>
            <p:sp>
              <p:nvSpPr>
                <p:cNvPr id="294" name="Google Shape;294;p28"/>
                <p:cNvSpPr/>
                <p:nvPr/>
              </p:nvSpPr>
              <p:spPr>
                <a:xfrm>
                  <a:off x="7285365" y="2593340"/>
                  <a:ext cx="282516" cy="544498"/>
                </a:xfrm>
                <a:custGeom>
                  <a:avLst/>
                  <a:gdLst/>
                  <a:ahLst/>
                  <a:cxnLst/>
                  <a:rect l="l" t="t" r="r" b="b"/>
                  <a:pathLst>
                    <a:path w="18381" h="35426" extrusionOk="0">
                      <a:moveTo>
                        <a:pt x="13077" y="0"/>
                      </a:moveTo>
                      <a:lnTo>
                        <a:pt x="8840" y="15478"/>
                      </a:lnTo>
                      <a:lnTo>
                        <a:pt x="1" y="32023"/>
                      </a:lnTo>
                      <a:lnTo>
                        <a:pt x="3336" y="35426"/>
                      </a:lnTo>
                      <a:cubicBezTo>
                        <a:pt x="3336" y="35426"/>
                        <a:pt x="13210" y="26686"/>
                        <a:pt x="16479" y="23017"/>
                      </a:cubicBezTo>
                      <a:cubicBezTo>
                        <a:pt x="18381" y="20882"/>
                        <a:pt x="17647" y="14344"/>
                        <a:pt x="17647" y="14344"/>
                      </a:cubicBezTo>
                      <a:lnTo>
                        <a:pt x="16713" y="701"/>
                      </a:lnTo>
                      <a:lnTo>
                        <a:pt x="13077"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7660168" y="4245366"/>
                  <a:ext cx="318912" cy="328657"/>
                </a:xfrm>
                <a:custGeom>
                  <a:avLst/>
                  <a:gdLst/>
                  <a:ahLst/>
                  <a:cxnLst/>
                  <a:rect l="l" t="t" r="r" b="b"/>
                  <a:pathLst>
                    <a:path w="20749" h="21383" extrusionOk="0">
                      <a:moveTo>
                        <a:pt x="16779" y="0"/>
                      </a:moveTo>
                      <a:lnTo>
                        <a:pt x="6606" y="2502"/>
                      </a:lnTo>
                      <a:lnTo>
                        <a:pt x="9574" y="12943"/>
                      </a:lnTo>
                      <a:cubicBezTo>
                        <a:pt x="9574" y="12943"/>
                        <a:pt x="1" y="19414"/>
                        <a:pt x="368" y="21382"/>
                      </a:cubicBezTo>
                      <a:lnTo>
                        <a:pt x="20749" y="16379"/>
                      </a:lnTo>
                      <a:lnTo>
                        <a:pt x="167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96" name="Google Shape;296;p28"/>
                <p:cNvSpPr/>
                <p:nvPr/>
              </p:nvSpPr>
              <p:spPr>
                <a:xfrm>
                  <a:off x="7888332" y="4406362"/>
                  <a:ext cx="25145" cy="25130"/>
                </a:xfrm>
                <a:custGeom>
                  <a:avLst/>
                  <a:gdLst/>
                  <a:ahLst/>
                  <a:cxnLst/>
                  <a:rect l="l" t="t" r="r" b="b"/>
                  <a:pathLst>
                    <a:path w="1636" h="1635" extrusionOk="0">
                      <a:moveTo>
                        <a:pt x="835" y="0"/>
                      </a:moveTo>
                      <a:lnTo>
                        <a:pt x="935" y="34"/>
                      </a:lnTo>
                      <a:cubicBezTo>
                        <a:pt x="895" y="28"/>
                        <a:pt x="855" y="25"/>
                        <a:pt x="816" y="25"/>
                      </a:cubicBezTo>
                      <a:cubicBezTo>
                        <a:pt x="402" y="25"/>
                        <a:pt x="62" y="341"/>
                        <a:pt x="1" y="768"/>
                      </a:cubicBezTo>
                      <a:cubicBezTo>
                        <a:pt x="1" y="1235"/>
                        <a:pt x="368" y="1602"/>
                        <a:pt x="835" y="1635"/>
                      </a:cubicBezTo>
                      <a:cubicBezTo>
                        <a:pt x="1268" y="1602"/>
                        <a:pt x="1602" y="1268"/>
                        <a:pt x="1635" y="834"/>
                      </a:cubicBezTo>
                      <a:cubicBezTo>
                        <a:pt x="1602" y="401"/>
                        <a:pt x="1268" y="34"/>
                        <a:pt x="8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7661705" y="4471996"/>
                  <a:ext cx="317375" cy="102041"/>
                </a:xfrm>
                <a:custGeom>
                  <a:avLst/>
                  <a:gdLst/>
                  <a:ahLst/>
                  <a:cxnLst/>
                  <a:rect l="l" t="t" r="r" b="b"/>
                  <a:pathLst>
                    <a:path w="20649" h="6639" extrusionOk="0">
                      <a:moveTo>
                        <a:pt x="20182" y="0"/>
                      </a:moveTo>
                      <a:lnTo>
                        <a:pt x="801" y="5437"/>
                      </a:lnTo>
                      <a:cubicBezTo>
                        <a:pt x="801" y="5437"/>
                        <a:pt x="1" y="6038"/>
                        <a:pt x="268" y="6638"/>
                      </a:cubicBezTo>
                      <a:lnTo>
                        <a:pt x="20649" y="1635"/>
                      </a:lnTo>
                      <a:lnTo>
                        <a:pt x="201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7801318" y="4440301"/>
                  <a:ext cx="34214" cy="14402"/>
                </a:xfrm>
                <a:custGeom>
                  <a:avLst/>
                  <a:gdLst/>
                  <a:ahLst/>
                  <a:cxnLst/>
                  <a:rect l="l" t="t" r="r" b="b"/>
                  <a:pathLst>
                    <a:path w="2226" h="937" extrusionOk="0">
                      <a:moveTo>
                        <a:pt x="696" y="1"/>
                      </a:moveTo>
                      <a:cubicBezTo>
                        <a:pt x="280" y="1"/>
                        <a:pt x="1" y="156"/>
                        <a:pt x="24" y="228"/>
                      </a:cubicBezTo>
                      <a:cubicBezTo>
                        <a:pt x="58" y="328"/>
                        <a:pt x="591" y="228"/>
                        <a:pt x="1125" y="428"/>
                      </a:cubicBezTo>
                      <a:cubicBezTo>
                        <a:pt x="1642" y="641"/>
                        <a:pt x="2021" y="937"/>
                        <a:pt x="2134" y="937"/>
                      </a:cubicBezTo>
                      <a:cubicBezTo>
                        <a:pt x="2145" y="937"/>
                        <a:pt x="2153" y="934"/>
                        <a:pt x="2159" y="928"/>
                      </a:cubicBezTo>
                      <a:cubicBezTo>
                        <a:pt x="2226" y="861"/>
                        <a:pt x="1959" y="328"/>
                        <a:pt x="1259" y="94"/>
                      </a:cubicBezTo>
                      <a:cubicBezTo>
                        <a:pt x="1056" y="27"/>
                        <a:pt x="865" y="1"/>
                        <a:pt x="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7772236" y="4463957"/>
                  <a:ext cx="27405" cy="20381"/>
                </a:xfrm>
                <a:custGeom>
                  <a:avLst/>
                  <a:gdLst/>
                  <a:ahLst/>
                  <a:cxnLst/>
                  <a:rect l="l" t="t" r="r" b="b"/>
                  <a:pathLst>
                    <a:path w="1783" h="1326" extrusionOk="0">
                      <a:moveTo>
                        <a:pt x="291" y="0"/>
                      </a:moveTo>
                      <a:cubicBezTo>
                        <a:pt x="112" y="0"/>
                        <a:pt x="0" y="45"/>
                        <a:pt x="15" y="90"/>
                      </a:cubicBezTo>
                      <a:cubicBezTo>
                        <a:pt x="15" y="190"/>
                        <a:pt x="482" y="256"/>
                        <a:pt x="916" y="590"/>
                      </a:cubicBezTo>
                      <a:cubicBezTo>
                        <a:pt x="1366" y="911"/>
                        <a:pt x="1568" y="1326"/>
                        <a:pt x="1672" y="1326"/>
                      </a:cubicBezTo>
                      <a:cubicBezTo>
                        <a:pt x="1675" y="1326"/>
                        <a:pt x="1679" y="1325"/>
                        <a:pt x="1683" y="1324"/>
                      </a:cubicBezTo>
                      <a:cubicBezTo>
                        <a:pt x="1783" y="1290"/>
                        <a:pt x="1683" y="723"/>
                        <a:pt x="1149" y="290"/>
                      </a:cubicBezTo>
                      <a:cubicBezTo>
                        <a:pt x="836" y="68"/>
                        <a:pt x="512"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7744261" y="4485553"/>
                  <a:ext cx="21042" cy="23885"/>
                </a:xfrm>
                <a:custGeom>
                  <a:avLst/>
                  <a:gdLst/>
                  <a:ahLst/>
                  <a:cxnLst/>
                  <a:rect l="l" t="t" r="r" b="b"/>
                  <a:pathLst>
                    <a:path w="1369" h="1554" extrusionOk="0">
                      <a:moveTo>
                        <a:pt x="94" y="0"/>
                      </a:moveTo>
                      <a:cubicBezTo>
                        <a:pt x="61" y="0"/>
                        <a:pt x="40" y="7"/>
                        <a:pt x="34" y="19"/>
                      </a:cubicBezTo>
                      <a:cubicBezTo>
                        <a:pt x="0" y="119"/>
                        <a:pt x="367" y="352"/>
                        <a:pt x="701" y="753"/>
                      </a:cubicBezTo>
                      <a:cubicBezTo>
                        <a:pt x="1001" y="1153"/>
                        <a:pt x="1135" y="1553"/>
                        <a:pt x="1235" y="1553"/>
                      </a:cubicBezTo>
                      <a:cubicBezTo>
                        <a:pt x="1335" y="1553"/>
                        <a:pt x="1368" y="1020"/>
                        <a:pt x="968" y="519"/>
                      </a:cubicBezTo>
                      <a:cubicBezTo>
                        <a:pt x="640" y="136"/>
                        <a:pt x="244" y="0"/>
                        <a:pt x="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7794509" y="4396048"/>
                  <a:ext cx="34260" cy="10160"/>
                </a:xfrm>
                <a:custGeom>
                  <a:avLst/>
                  <a:gdLst/>
                  <a:ahLst/>
                  <a:cxnLst/>
                  <a:rect l="l" t="t" r="r" b="b"/>
                  <a:pathLst>
                    <a:path w="2229" h="661" extrusionOk="0">
                      <a:moveTo>
                        <a:pt x="1437" y="1"/>
                      </a:moveTo>
                      <a:cubicBezTo>
                        <a:pt x="1322" y="1"/>
                        <a:pt x="1198" y="12"/>
                        <a:pt x="1068" y="38"/>
                      </a:cubicBezTo>
                      <a:cubicBezTo>
                        <a:pt x="401" y="138"/>
                        <a:pt x="0" y="571"/>
                        <a:pt x="67" y="638"/>
                      </a:cubicBezTo>
                      <a:cubicBezTo>
                        <a:pt x="77" y="653"/>
                        <a:pt x="96" y="660"/>
                        <a:pt x="123" y="660"/>
                      </a:cubicBezTo>
                      <a:cubicBezTo>
                        <a:pt x="270" y="660"/>
                        <a:pt x="655" y="456"/>
                        <a:pt x="1135" y="371"/>
                      </a:cubicBezTo>
                      <a:cubicBezTo>
                        <a:pt x="1702" y="271"/>
                        <a:pt x="2169" y="338"/>
                        <a:pt x="2202" y="238"/>
                      </a:cubicBezTo>
                      <a:cubicBezTo>
                        <a:pt x="2229" y="184"/>
                        <a:pt x="1910" y="1"/>
                        <a:pt x="1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7709400" y="4324834"/>
                  <a:ext cx="323016" cy="260475"/>
                </a:xfrm>
                <a:custGeom>
                  <a:avLst/>
                  <a:gdLst/>
                  <a:ahLst/>
                  <a:cxnLst/>
                  <a:rect l="l" t="t" r="r" b="b"/>
                  <a:pathLst>
                    <a:path w="21016" h="16947" extrusionOk="0">
                      <a:moveTo>
                        <a:pt x="21015" y="1"/>
                      </a:moveTo>
                      <a:lnTo>
                        <a:pt x="10541" y="67"/>
                      </a:lnTo>
                      <a:lnTo>
                        <a:pt x="10975" y="10875"/>
                      </a:lnTo>
                      <a:cubicBezTo>
                        <a:pt x="10975" y="10875"/>
                        <a:pt x="134" y="14911"/>
                        <a:pt x="0" y="16946"/>
                      </a:cubicBezTo>
                      <a:lnTo>
                        <a:pt x="20982" y="16846"/>
                      </a:lnTo>
                      <a:lnTo>
                        <a:pt x="210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03" name="Google Shape;303;p28"/>
                <p:cNvSpPr/>
                <p:nvPr/>
              </p:nvSpPr>
              <p:spPr>
                <a:xfrm>
                  <a:off x="7961144" y="4476807"/>
                  <a:ext cx="27190" cy="25099"/>
                </a:xfrm>
                <a:custGeom>
                  <a:avLst/>
                  <a:gdLst/>
                  <a:ahLst/>
                  <a:cxnLst/>
                  <a:rect l="l" t="t" r="r" b="b"/>
                  <a:pathLst>
                    <a:path w="1769" h="1633" extrusionOk="0">
                      <a:moveTo>
                        <a:pt x="876" y="0"/>
                      </a:moveTo>
                      <a:cubicBezTo>
                        <a:pt x="532" y="0"/>
                        <a:pt x="205" y="216"/>
                        <a:pt x="101" y="554"/>
                      </a:cubicBezTo>
                      <a:cubicBezTo>
                        <a:pt x="0" y="1021"/>
                        <a:pt x="267" y="1488"/>
                        <a:pt x="734" y="1622"/>
                      </a:cubicBezTo>
                      <a:cubicBezTo>
                        <a:pt x="776" y="1629"/>
                        <a:pt x="817" y="1632"/>
                        <a:pt x="859" y="1632"/>
                      </a:cubicBezTo>
                      <a:cubicBezTo>
                        <a:pt x="1221" y="1632"/>
                        <a:pt x="1579" y="1380"/>
                        <a:pt x="1668" y="1021"/>
                      </a:cubicBezTo>
                      <a:cubicBezTo>
                        <a:pt x="1768" y="588"/>
                        <a:pt x="1502" y="154"/>
                        <a:pt x="1101" y="21"/>
                      </a:cubicBezTo>
                      <a:lnTo>
                        <a:pt x="1101" y="21"/>
                      </a:lnTo>
                      <a:lnTo>
                        <a:pt x="1168" y="54"/>
                      </a:lnTo>
                      <a:cubicBezTo>
                        <a:pt x="1072" y="17"/>
                        <a:pt x="974" y="0"/>
                        <a:pt x="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7707863" y="4557612"/>
                  <a:ext cx="324553" cy="27190"/>
                </a:xfrm>
                <a:custGeom>
                  <a:avLst/>
                  <a:gdLst/>
                  <a:ahLst/>
                  <a:cxnLst/>
                  <a:rect l="l" t="t" r="r" b="b"/>
                  <a:pathLst>
                    <a:path w="21116" h="1769" extrusionOk="0">
                      <a:moveTo>
                        <a:pt x="21048" y="1"/>
                      </a:moveTo>
                      <a:lnTo>
                        <a:pt x="934" y="701"/>
                      </a:lnTo>
                      <a:cubicBezTo>
                        <a:pt x="934" y="701"/>
                        <a:pt x="0" y="1135"/>
                        <a:pt x="100" y="1769"/>
                      </a:cubicBezTo>
                      <a:lnTo>
                        <a:pt x="21115" y="1702"/>
                      </a:lnTo>
                      <a:lnTo>
                        <a:pt x="210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7872715" y="4488519"/>
                  <a:ext cx="30509" cy="19920"/>
                </a:xfrm>
                <a:custGeom>
                  <a:avLst/>
                  <a:gdLst/>
                  <a:ahLst/>
                  <a:cxnLst/>
                  <a:rect l="l" t="t" r="r" b="b"/>
                  <a:pathLst>
                    <a:path w="1985" h="1296" extrusionOk="0">
                      <a:moveTo>
                        <a:pt x="329" y="0"/>
                      </a:moveTo>
                      <a:cubicBezTo>
                        <a:pt x="128" y="0"/>
                        <a:pt x="1" y="46"/>
                        <a:pt x="16" y="93"/>
                      </a:cubicBezTo>
                      <a:cubicBezTo>
                        <a:pt x="16" y="193"/>
                        <a:pt x="516" y="259"/>
                        <a:pt x="1017" y="560"/>
                      </a:cubicBezTo>
                      <a:cubicBezTo>
                        <a:pt x="1499" y="881"/>
                        <a:pt x="1795" y="1295"/>
                        <a:pt x="1876" y="1295"/>
                      </a:cubicBezTo>
                      <a:cubicBezTo>
                        <a:pt x="1879" y="1295"/>
                        <a:pt x="1882" y="1295"/>
                        <a:pt x="1884" y="1294"/>
                      </a:cubicBezTo>
                      <a:cubicBezTo>
                        <a:pt x="1984" y="1260"/>
                        <a:pt x="1851" y="660"/>
                        <a:pt x="1217" y="259"/>
                      </a:cubicBezTo>
                      <a:cubicBezTo>
                        <a:pt x="894" y="62"/>
                        <a:pt x="562" y="0"/>
                        <a:pt x="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7838608" y="4503614"/>
                  <a:ext cx="23593" cy="24792"/>
                </a:xfrm>
                <a:custGeom>
                  <a:avLst/>
                  <a:gdLst/>
                  <a:ahLst/>
                  <a:cxnLst/>
                  <a:rect l="l" t="t" r="r" b="b"/>
                  <a:pathLst>
                    <a:path w="1535" h="1613" extrusionOk="0">
                      <a:moveTo>
                        <a:pt x="152" y="0"/>
                      </a:moveTo>
                      <a:cubicBezTo>
                        <a:pt x="78" y="0"/>
                        <a:pt x="33" y="17"/>
                        <a:pt x="33" y="45"/>
                      </a:cubicBezTo>
                      <a:cubicBezTo>
                        <a:pt x="0" y="145"/>
                        <a:pt x="434" y="312"/>
                        <a:pt x="801" y="745"/>
                      </a:cubicBezTo>
                      <a:cubicBezTo>
                        <a:pt x="1168" y="1145"/>
                        <a:pt x="1268" y="1612"/>
                        <a:pt x="1368" y="1612"/>
                      </a:cubicBezTo>
                      <a:cubicBezTo>
                        <a:pt x="1468" y="1612"/>
                        <a:pt x="1535" y="1045"/>
                        <a:pt x="1068" y="512"/>
                      </a:cubicBezTo>
                      <a:cubicBezTo>
                        <a:pt x="752" y="124"/>
                        <a:pt x="349"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7806805" y="4517432"/>
                  <a:ext cx="16938" cy="27374"/>
                </a:xfrm>
                <a:custGeom>
                  <a:avLst/>
                  <a:gdLst/>
                  <a:ahLst/>
                  <a:cxnLst/>
                  <a:rect l="l" t="t" r="r" b="b"/>
                  <a:pathLst>
                    <a:path w="1102" h="1781" extrusionOk="0">
                      <a:moveTo>
                        <a:pt x="66" y="1"/>
                      </a:moveTo>
                      <a:cubicBezTo>
                        <a:pt x="49" y="1"/>
                        <a:pt x="38" y="5"/>
                        <a:pt x="34" y="13"/>
                      </a:cubicBezTo>
                      <a:cubicBezTo>
                        <a:pt x="1" y="113"/>
                        <a:pt x="301" y="413"/>
                        <a:pt x="501" y="847"/>
                      </a:cubicBezTo>
                      <a:cubicBezTo>
                        <a:pt x="735" y="1314"/>
                        <a:pt x="768" y="1748"/>
                        <a:pt x="868" y="1781"/>
                      </a:cubicBezTo>
                      <a:cubicBezTo>
                        <a:pt x="968" y="1781"/>
                        <a:pt x="1102" y="1281"/>
                        <a:pt x="835" y="713"/>
                      </a:cubicBezTo>
                      <a:cubicBezTo>
                        <a:pt x="601" y="216"/>
                        <a:pt x="187" y="1"/>
                        <a:pt x="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7875036" y="4446311"/>
                  <a:ext cx="34844" cy="7992"/>
                </a:xfrm>
                <a:custGeom>
                  <a:avLst/>
                  <a:gdLst/>
                  <a:ahLst/>
                  <a:cxnLst/>
                  <a:rect l="l" t="t" r="r" b="b"/>
                  <a:pathLst>
                    <a:path w="2267" h="520" extrusionOk="0">
                      <a:moveTo>
                        <a:pt x="1039" y="1"/>
                      </a:moveTo>
                      <a:cubicBezTo>
                        <a:pt x="422" y="1"/>
                        <a:pt x="0" y="307"/>
                        <a:pt x="32" y="370"/>
                      </a:cubicBezTo>
                      <a:cubicBezTo>
                        <a:pt x="40" y="395"/>
                        <a:pt x="76" y="403"/>
                        <a:pt x="133" y="403"/>
                      </a:cubicBezTo>
                      <a:cubicBezTo>
                        <a:pt x="270" y="403"/>
                        <a:pt x="533" y="354"/>
                        <a:pt x="841" y="354"/>
                      </a:cubicBezTo>
                      <a:cubicBezTo>
                        <a:pt x="935" y="354"/>
                        <a:pt x="1033" y="359"/>
                        <a:pt x="1133" y="370"/>
                      </a:cubicBezTo>
                      <a:cubicBezTo>
                        <a:pt x="1607" y="398"/>
                        <a:pt x="2011" y="519"/>
                        <a:pt x="2150" y="519"/>
                      </a:cubicBezTo>
                      <a:cubicBezTo>
                        <a:pt x="2177" y="519"/>
                        <a:pt x="2195" y="515"/>
                        <a:pt x="2200" y="504"/>
                      </a:cubicBezTo>
                      <a:cubicBezTo>
                        <a:pt x="2267" y="404"/>
                        <a:pt x="1833" y="37"/>
                        <a:pt x="1133" y="3"/>
                      </a:cubicBezTo>
                      <a:cubicBezTo>
                        <a:pt x="1101" y="2"/>
                        <a:pt x="1070" y="1"/>
                        <a:pt x="1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7721190" y="4444297"/>
                  <a:ext cx="158434" cy="121531"/>
                </a:xfrm>
                <a:custGeom>
                  <a:avLst/>
                  <a:gdLst/>
                  <a:ahLst/>
                  <a:cxnLst/>
                  <a:rect l="l" t="t" r="r" b="b"/>
                  <a:pathLst>
                    <a:path w="10308" h="7907" extrusionOk="0">
                      <a:moveTo>
                        <a:pt x="10208" y="1"/>
                      </a:moveTo>
                      <a:cubicBezTo>
                        <a:pt x="10174" y="268"/>
                        <a:pt x="10141" y="535"/>
                        <a:pt x="10174" y="835"/>
                      </a:cubicBezTo>
                      <a:cubicBezTo>
                        <a:pt x="10142" y="1354"/>
                        <a:pt x="10109" y="2095"/>
                        <a:pt x="10108" y="2995"/>
                      </a:cubicBezTo>
                      <a:lnTo>
                        <a:pt x="10108" y="2995"/>
                      </a:lnTo>
                      <a:cubicBezTo>
                        <a:pt x="9052" y="3392"/>
                        <a:pt x="7744" y="3916"/>
                        <a:pt x="6372" y="4504"/>
                      </a:cubicBezTo>
                      <a:cubicBezTo>
                        <a:pt x="4770" y="5171"/>
                        <a:pt x="3269" y="5905"/>
                        <a:pt x="1768" y="6739"/>
                      </a:cubicBezTo>
                      <a:cubicBezTo>
                        <a:pt x="1201" y="7073"/>
                        <a:pt x="768" y="7373"/>
                        <a:pt x="467" y="7573"/>
                      </a:cubicBezTo>
                      <a:cubicBezTo>
                        <a:pt x="301" y="7673"/>
                        <a:pt x="134" y="7773"/>
                        <a:pt x="0" y="7907"/>
                      </a:cubicBezTo>
                      <a:cubicBezTo>
                        <a:pt x="167" y="7840"/>
                        <a:pt x="334" y="7740"/>
                        <a:pt x="501" y="7640"/>
                      </a:cubicBezTo>
                      <a:lnTo>
                        <a:pt x="1868" y="6906"/>
                      </a:lnTo>
                      <a:cubicBezTo>
                        <a:pt x="3002" y="6305"/>
                        <a:pt x="4604" y="5505"/>
                        <a:pt x="6438" y="4738"/>
                      </a:cubicBezTo>
                      <a:cubicBezTo>
                        <a:pt x="7839" y="4104"/>
                        <a:pt x="9174" y="3570"/>
                        <a:pt x="10241" y="3170"/>
                      </a:cubicBezTo>
                      <a:lnTo>
                        <a:pt x="10308" y="3136"/>
                      </a:lnTo>
                      <a:lnTo>
                        <a:pt x="10308" y="3070"/>
                      </a:lnTo>
                      <a:cubicBezTo>
                        <a:pt x="10308" y="2136"/>
                        <a:pt x="10274" y="1369"/>
                        <a:pt x="10274" y="835"/>
                      </a:cubicBezTo>
                      <a:cubicBezTo>
                        <a:pt x="10274" y="535"/>
                        <a:pt x="10241" y="268"/>
                        <a:pt x="102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7665809" y="3095310"/>
                  <a:ext cx="417357" cy="1349947"/>
                </a:xfrm>
                <a:custGeom>
                  <a:avLst/>
                  <a:gdLst/>
                  <a:ahLst/>
                  <a:cxnLst/>
                  <a:rect l="l" t="t" r="r" b="b"/>
                  <a:pathLst>
                    <a:path w="27154" h="87830" extrusionOk="0">
                      <a:moveTo>
                        <a:pt x="1" y="0"/>
                      </a:moveTo>
                      <a:lnTo>
                        <a:pt x="5071" y="13076"/>
                      </a:lnTo>
                      <a:lnTo>
                        <a:pt x="7906" y="41763"/>
                      </a:lnTo>
                      <a:lnTo>
                        <a:pt x="12510" y="87763"/>
                      </a:lnTo>
                      <a:lnTo>
                        <a:pt x="25853" y="87830"/>
                      </a:lnTo>
                      <a:cubicBezTo>
                        <a:pt x="25853" y="87830"/>
                        <a:pt x="27153" y="74053"/>
                        <a:pt x="26420" y="66114"/>
                      </a:cubicBezTo>
                      <a:cubicBezTo>
                        <a:pt x="25586" y="57008"/>
                        <a:pt x="24251" y="40863"/>
                        <a:pt x="24251" y="40863"/>
                      </a:cubicBezTo>
                      <a:lnTo>
                        <a:pt x="26686" y="7539"/>
                      </a:lnTo>
                      <a:lnTo>
                        <a:pt x="26720" y="56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7541213" y="3088132"/>
                  <a:ext cx="368142" cy="1294062"/>
                </a:xfrm>
                <a:custGeom>
                  <a:avLst/>
                  <a:gdLst/>
                  <a:ahLst/>
                  <a:cxnLst/>
                  <a:rect l="l" t="t" r="r" b="b"/>
                  <a:pathLst>
                    <a:path w="23952" h="84194" extrusionOk="0">
                      <a:moveTo>
                        <a:pt x="18381" y="0"/>
                      </a:moveTo>
                      <a:lnTo>
                        <a:pt x="1" y="267"/>
                      </a:lnTo>
                      <a:lnTo>
                        <a:pt x="2002" y="47267"/>
                      </a:lnTo>
                      <a:lnTo>
                        <a:pt x="15345" y="82092"/>
                      </a:lnTo>
                      <a:lnTo>
                        <a:pt x="15979" y="84194"/>
                      </a:lnTo>
                      <a:lnTo>
                        <a:pt x="23951" y="82292"/>
                      </a:lnTo>
                      <a:lnTo>
                        <a:pt x="183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8"/>
                <p:cNvSpPr/>
                <p:nvPr/>
              </p:nvSpPr>
              <p:spPr>
                <a:xfrm>
                  <a:off x="7744261" y="3301419"/>
                  <a:ext cx="113323" cy="1142314"/>
                </a:xfrm>
                <a:custGeom>
                  <a:avLst/>
                  <a:gdLst/>
                  <a:ahLst/>
                  <a:cxnLst/>
                  <a:rect l="l" t="t" r="r" b="b"/>
                  <a:pathLst>
                    <a:path w="7373" h="74321" extrusionOk="0">
                      <a:moveTo>
                        <a:pt x="0" y="1"/>
                      </a:moveTo>
                      <a:cubicBezTo>
                        <a:pt x="0" y="67"/>
                        <a:pt x="0" y="134"/>
                        <a:pt x="0" y="201"/>
                      </a:cubicBezTo>
                      <a:lnTo>
                        <a:pt x="0" y="768"/>
                      </a:lnTo>
                      <a:cubicBezTo>
                        <a:pt x="0" y="1268"/>
                        <a:pt x="34" y="2002"/>
                        <a:pt x="67" y="2936"/>
                      </a:cubicBezTo>
                      <a:cubicBezTo>
                        <a:pt x="100" y="4837"/>
                        <a:pt x="234" y="7539"/>
                        <a:pt x="401" y="10942"/>
                      </a:cubicBezTo>
                      <a:cubicBezTo>
                        <a:pt x="768" y="17680"/>
                        <a:pt x="1501" y="27020"/>
                        <a:pt x="2636" y="37261"/>
                      </a:cubicBezTo>
                      <a:cubicBezTo>
                        <a:pt x="3736" y="47535"/>
                        <a:pt x="4971" y="56808"/>
                        <a:pt x="5871" y="63513"/>
                      </a:cubicBezTo>
                      <a:cubicBezTo>
                        <a:pt x="6338" y="66849"/>
                        <a:pt x="6705" y="69550"/>
                        <a:pt x="6939" y="71418"/>
                      </a:cubicBezTo>
                      <a:cubicBezTo>
                        <a:pt x="7072" y="72352"/>
                        <a:pt x="7172" y="73086"/>
                        <a:pt x="7272" y="73587"/>
                      </a:cubicBezTo>
                      <a:cubicBezTo>
                        <a:pt x="7306" y="73820"/>
                        <a:pt x="7339" y="73987"/>
                        <a:pt x="7339" y="74120"/>
                      </a:cubicBezTo>
                      <a:cubicBezTo>
                        <a:pt x="7339" y="74187"/>
                        <a:pt x="7372" y="74254"/>
                        <a:pt x="7372" y="74321"/>
                      </a:cubicBezTo>
                      <a:cubicBezTo>
                        <a:pt x="7372" y="74254"/>
                        <a:pt x="7372" y="74187"/>
                        <a:pt x="7372" y="74120"/>
                      </a:cubicBezTo>
                      <a:cubicBezTo>
                        <a:pt x="7372" y="73987"/>
                        <a:pt x="7339" y="73820"/>
                        <a:pt x="7339" y="73553"/>
                      </a:cubicBezTo>
                      <a:cubicBezTo>
                        <a:pt x="7272" y="73053"/>
                        <a:pt x="7172" y="72319"/>
                        <a:pt x="7072" y="71418"/>
                      </a:cubicBezTo>
                      <a:cubicBezTo>
                        <a:pt x="6805" y="69517"/>
                        <a:pt x="6472" y="66815"/>
                        <a:pt x="6038" y="63446"/>
                      </a:cubicBezTo>
                      <a:cubicBezTo>
                        <a:pt x="5204" y="56741"/>
                        <a:pt x="4003" y="47501"/>
                        <a:pt x="2869" y="37227"/>
                      </a:cubicBezTo>
                      <a:cubicBezTo>
                        <a:pt x="1768" y="26953"/>
                        <a:pt x="1001" y="17647"/>
                        <a:pt x="601" y="10908"/>
                      </a:cubicBezTo>
                      <a:cubicBezTo>
                        <a:pt x="401" y="7539"/>
                        <a:pt x="234" y="4804"/>
                        <a:pt x="167" y="2903"/>
                      </a:cubicBezTo>
                      <a:cubicBezTo>
                        <a:pt x="134" y="1969"/>
                        <a:pt x="100" y="1235"/>
                        <a:pt x="67" y="735"/>
                      </a:cubicBezTo>
                      <a:cubicBezTo>
                        <a:pt x="67" y="501"/>
                        <a:pt x="34" y="334"/>
                        <a:pt x="34" y="167"/>
                      </a:cubicBezTo>
                      <a:cubicBezTo>
                        <a:pt x="34" y="101"/>
                        <a:pt x="34" y="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7732979" y="3119919"/>
                  <a:ext cx="23593" cy="141773"/>
                </a:xfrm>
                <a:custGeom>
                  <a:avLst/>
                  <a:gdLst/>
                  <a:ahLst/>
                  <a:cxnLst/>
                  <a:rect l="l" t="t" r="r" b="b"/>
                  <a:pathLst>
                    <a:path w="1535" h="9224" extrusionOk="0">
                      <a:moveTo>
                        <a:pt x="34" y="0"/>
                      </a:moveTo>
                      <a:lnTo>
                        <a:pt x="34" y="0"/>
                      </a:lnTo>
                      <a:cubicBezTo>
                        <a:pt x="1" y="467"/>
                        <a:pt x="34" y="934"/>
                        <a:pt x="101" y="1401"/>
                      </a:cubicBezTo>
                      <a:cubicBezTo>
                        <a:pt x="167" y="2302"/>
                        <a:pt x="301" y="3469"/>
                        <a:pt x="468" y="4804"/>
                      </a:cubicBezTo>
                      <a:cubicBezTo>
                        <a:pt x="601" y="6105"/>
                        <a:pt x="768" y="7305"/>
                        <a:pt x="868" y="8173"/>
                      </a:cubicBezTo>
                      <a:cubicBezTo>
                        <a:pt x="901" y="8373"/>
                        <a:pt x="935" y="8573"/>
                        <a:pt x="968" y="8740"/>
                      </a:cubicBezTo>
                      <a:cubicBezTo>
                        <a:pt x="968" y="8907"/>
                        <a:pt x="1035" y="9073"/>
                        <a:pt x="1168" y="9173"/>
                      </a:cubicBezTo>
                      <a:cubicBezTo>
                        <a:pt x="1218" y="9207"/>
                        <a:pt x="1276" y="9223"/>
                        <a:pt x="1331" y="9223"/>
                      </a:cubicBezTo>
                      <a:cubicBezTo>
                        <a:pt x="1385" y="9223"/>
                        <a:pt x="1435" y="9207"/>
                        <a:pt x="1468" y="9173"/>
                      </a:cubicBezTo>
                      <a:cubicBezTo>
                        <a:pt x="1535" y="9107"/>
                        <a:pt x="1535" y="9073"/>
                        <a:pt x="1535" y="9073"/>
                      </a:cubicBezTo>
                      <a:cubicBezTo>
                        <a:pt x="1502" y="9073"/>
                        <a:pt x="1502" y="9107"/>
                        <a:pt x="1435" y="9107"/>
                      </a:cubicBezTo>
                      <a:cubicBezTo>
                        <a:pt x="1402" y="9123"/>
                        <a:pt x="1368" y="9132"/>
                        <a:pt x="1335" y="9132"/>
                      </a:cubicBezTo>
                      <a:cubicBezTo>
                        <a:pt x="1301" y="9132"/>
                        <a:pt x="1268" y="9123"/>
                        <a:pt x="1235" y="9107"/>
                      </a:cubicBezTo>
                      <a:cubicBezTo>
                        <a:pt x="1035" y="8973"/>
                        <a:pt x="1101" y="8573"/>
                        <a:pt x="1035" y="8139"/>
                      </a:cubicBezTo>
                      <a:cubicBezTo>
                        <a:pt x="968" y="7272"/>
                        <a:pt x="834" y="6071"/>
                        <a:pt x="701" y="4770"/>
                      </a:cubicBezTo>
                      <a:cubicBezTo>
                        <a:pt x="534" y="3436"/>
                        <a:pt x="401" y="2235"/>
                        <a:pt x="267" y="1401"/>
                      </a:cubicBezTo>
                      <a:cubicBezTo>
                        <a:pt x="234" y="901"/>
                        <a:pt x="167" y="434"/>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7763229" y="3129203"/>
                  <a:ext cx="29234" cy="26667"/>
                </a:xfrm>
                <a:custGeom>
                  <a:avLst/>
                  <a:gdLst/>
                  <a:ahLst/>
                  <a:cxnLst/>
                  <a:rect l="l" t="t" r="r" b="b"/>
                  <a:pathLst>
                    <a:path w="1902" h="1735" extrusionOk="0">
                      <a:moveTo>
                        <a:pt x="1082" y="0"/>
                      </a:moveTo>
                      <a:cubicBezTo>
                        <a:pt x="1012" y="0"/>
                        <a:pt x="968" y="30"/>
                        <a:pt x="968" y="30"/>
                      </a:cubicBezTo>
                      <a:cubicBezTo>
                        <a:pt x="1201" y="97"/>
                        <a:pt x="1402" y="230"/>
                        <a:pt x="1535" y="430"/>
                      </a:cubicBezTo>
                      <a:cubicBezTo>
                        <a:pt x="1668" y="597"/>
                        <a:pt x="1702" y="831"/>
                        <a:pt x="1635" y="1064"/>
                      </a:cubicBezTo>
                      <a:cubicBezTo>
                        <a:pt x="1502" y="1298"/>
                        <a:pt x="1268" y="1464"/>
                        <a:pt x="968" y="1498"/>
                      </a:cubicBezTo>
                      <a:cubicBezTo>
                        <a:pt x="701" y="1498"/>
                        <a:pt x="434" y="1331"/>
                        <a:pt x="334" y="1097"/>
                      </a:cubicBezTo>
                      <a:cubicBezTo>
                        <a:pt x="234" y="864"/>
                        <a:pt x="234" y="630"/>
                        <a:pt x="334" y="430"/>
                      </a:cubicBezTo>
                      <a:cubicBezTo>
                        <a:pt x="468" y="264"/>
                        <a:pt x="668" y="130"/>
                        <a:pt x="868" y="97"/>
                      </a:cubicBezTo>
                      <a:cubicBezTo>
                        <a:pt x="868" y="63"/>
                        <a:pt x="801" y="63"/>
                        <a:pt x="668" y="63"/>
                      </a:cubicBezTo>
                      <a:cubicBezTo>
                        <a:pt x="468" y="63"/>
                        <a:pt x="301" y="163"/>
                        <a:pt x="201" y="330"/>
                      </a:cubicBezTo>
                      <a:cubicBezTo>
                        <a:pt x="34" y="597"/>
                        <a:pt x="1" y="897"/>
                        <a:pt x="134" y="1164"/>
                      </a:cubicBezTo>
                      <a:cubicBezTo>
                        <a:pt x="259" y="1508"/>
                        <a:pt x="559" y="1734"/>
                        <a:pt x="899" y="1734"/>
                      </a:cubicBezTo>
                      <a:cubicBezTo>
                        <a:pt x="922" y="1734"/>
                        <a:pt x="945" y="1733"/>
                        <a:pt x="968" y="1731"/>
                      </a:cubicBezTo>
                      <a:cubicBezTo>
                        <a:pt x="1335" y="1731"/>
                        <a:pt x="1668" y="1498"/>
                        <a:pt x="1802" y="1131"/>
                      </a:cubicBezTo>
                      <a:cubicBezTo>
                        <a:pt x="1902" y="864"/>
                        <a:pt x="1869" y="530"/>
                        <a:pt x="1668" y="297"/>
                      </a:cubicBezTo>
                      <a:cubicBezTo>
                        <a:pt x="1535" y="163"/>
                        <a:pt x="1368" y="63"/>
                        <a:pt x="1201" y="30"/>
                      </a:cubicBezTo>
                      <a:cubicBezTo>
                        <a:pt x="1157" y="8"/>
                        <a:pt x="1116" y="0"/>
                        <a:pt x="108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7547884" y="3116845"/>
                  <a:ext cx="48723" cy="72808"/>
                </a:xfrm>
                <a:custGeom>
                  <a:avLst/>
                  <a:gdLst/>
                  <a:ahLst/>
                  <a:cxnLst/>
                  <a:rect l="l" t="t" r="r" b="b"/>
                  <a:pathLst>
                    <a:path w="3170" h="4737" extrusionOk="0">
                      <a:moveTo>
                        <a:pt x="3003" y="0"/>
                      </a:moveTo>
                      <a:lnTo>
                        <a:pt x="3003" y="0"/>
                      </a:lnTo>
                      <a:cubicBezTo>
                        <a:pt x="2969" y="0"/>
                        <a:pt x="3036" y="367"/>
                        <a:pt x="2969" y="901"/>
                      </a:cubicBezTo>
                      <a:cubicBezTo>
                        <a:pt x="2869" y="2335"/>
                        <a:pt x="2069" y="3636"/>
                        <a:pt x="801" y="4337"/>
                      </a:cubicBezTo>
                      <a:cubicBezTo>
                        <a:pt x="301" y="4603"/>
                        <a:pt x="1" y="4703"/>
                        <a:pt x="1" y="4737"/>
                      </a:cubicBezTo>
                      <a:cubicBezTo>
                        <a:pt x="301" y="4737"/>
                        <a:pt x="601" y="4637"/>
                        <a:pt x="868" y="4503"/>
                      </a:cubicBezTo>
                      <a:cubicBezTo>
                        <a:pt x="1535" y="4170"/>
                        <a:pt x="2135" y="3669"/>
                        <a:pt x="2536" y="3036"/>
                      </a:cubicBezTo>
                      <a:cubicBezTo>
                        <a:pt x="2936" y="2402"/>
                        <a:pt x="3136" y="1668"/>
                        <a:pt x="3170" y="901"/>
                      </a:cubicBezTo>
                      <a:cubicBezTo>
                        <a:pt x="3170" y="601"/>
                        <a:pt x="3136" y="300"/>
                        <a:pt x="30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7645304" y="3111204"/>
                  <a:ext cx="7193" cy="30771"/>
                </a:xfrm>
                <a:custGeom>
                  <a:avLst/>
                  <a:gdLst/>
                  <a:ahLst/>
                  <a:cxnLst/>
                  <a:rect l="l" t="t" r="r" b="b"/>
                  <a:pathLst>
                    <a:path w="468" h="2002" extrusionOk="0">
                      <a:moveTo>
                        <a:pt x="134" y="0"/>
                      </a:moveTo>
                      <a:lnTo>
                        <a:pt x="134" y="0"/>
                      </a:lnTo>
                      <a:cubicBezTo>
                        <a:pt x="0" y="667"/>
                        <a:pt x="101" y="1401"/>
                        <a:pt x="467" y="2002"/>
                      </a:cubicBezTo>
                      <a:cubicBezTo>
                        <a:pt x="434" y="1301"/>
                        <a:pt x="301" y="634"/>
                        <a:pt x="1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7668376" y="3109667"/>
                  <a:ext cx="7193" cy="32308"/>
                </a:xfrm>
                <a:custGeom>
                  <a:avLst/>
                  <a:gdLst/>
                  <a:ahLst/>
                  <a:cxnLst/>
                  <a:rect l="l" t="t" r="r" b="b"/>
                  <a:pathLst>
                    <a:path w="468" h="2102" extrusionOk="0">
                      <a:moveTo>
                        <a:pt x="1" y="0"/>
                      </a:moveTo>
                      <a:cubicBezTo>
                        <a:pt x="1" y="734"/>
                        <a:pt x="134" y="1434"/>
                        <a:pt x="434" y="2102"/>
                      </a:cubicBezTo>
                      <a:cubicBezTo>
                        <a:pt x="468" y="1735"/>
                        <a:pt x="434" y="1368"/>
                        <a:pt x="334" y="1034"/>
                      </a:cubicBezTo>
                      <a:cubicBezTo>
                        <a:pt x="301" y="667"/>
                        <a:pt x="201" y="334"/>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7897047" y="3119873"/>
                  <a:ext cx="6686" cy="22102"/>
                </a:xfrm>
                <a:custGeom>
                  <a:avLst/>
                  <a:gdLst/>
                  <a:ahLst/>
                  <a:cxnLst/>
                  <a:rect l="l" t="t" r="r" b="b"/>
                  <a:pathLst>
                    <a:path w="435" h="1438" extrusionOk="0">
                      <a:moveTo>
                        <a:pt x="77" y="1"/>
                      </a:moveTo>
                      <a:cubicBezTo>
                        <a:pt x="74" y="1"/>
                        <a:pt x="71" y="2"/>
                        <a:pt x="68" y="3"/>
                      </a:cubicBezTo>
                      <a:cubicBezTo>
                        <a:pt x="1" y="3"/>
                        <a:pt x="1" y="337"/>
                        <a:pt x="101" y="737"/>
                      </a:cubicBezTo>
                      <a:cubicBezTo>
                        <a:pt x="168" y="1137"/>
                        <a:pt x="301" y="1438"/>
                        <a:pt x="368" y="1438"/>
                      </a:cubicBezTo>
                      <a:cubicBezTo>
                        <a:pt x="434" y="1404"/>
                        <a:pt x="434" y="1104"/>
                        <a:pt x="334" y="704"/>
                      </a:cubicBezTo>
                      <a:cubicBezTo>
                        <a:pt x="239" y="322"/>
                        <a:pt x="144" y="1"/>
                        <a:pt x="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7917045" y="3108130"/>
                  <a:ext cx="7716" cy="41530"/>
                </a:xfrm>
                <a:custGeom>
                  <a:avLst/>
                  <a:gdLst/>
                  <a:ahLst/>
                  <a:cxnLst/>
                  <a:rect l="l" t="t" r="r" b="b"/>
                  <a:pathLst>
                    <a:path w="502" h="2702" extrusionOk="0">
                      <a:moveTo>
                        <a:pt x="101" y="0"/>
                      </a:moveTo>
                      <a:cubicBezTo>
                        <a:pt x="1" y="434"/>
                        <a:pt x="1" y="934"/>
                        <a:pt x="101" y="1368"/>
                      </a:cubicBezTo>
                      <a:cubicBezTo>
                        <a:pt x="134" y="1835"/>
                        <a:pt x="268" y="2302"/>
                        <a:pt x="501" y="2702"/>
                      </a:cubicBezTo>
                      <a:cubicBezTo>
                        <a:pt x="501" y="2235"/>
                        <a:pt x="434" y="1801"/>
                        <a:pt x="334" y="1334"/>
                      </a:cubicBezTo>
                      <a:cubicBezTo>
                        <a:pt x="301" y="901"/>
                        <a:pt x="234" y="434"/>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7968829" y="3128634"/>
                  <a:ext cx="110249" cy="101657"/>
                </a:xfrm>
                <a:custGeom>
                  <a:avLst/>
                  <a:gdLst/>
                  <a:ahLst/>
                  <a:cxnLst/>
                  <a:rect l="l" t="t" r="r" b="b"/>
                  <a:pathLst>
                    <a:path w="7173" h="6614" extrusionOk="0">
                      <a:moveTo>
                        <a:pt x="34" y="0"/>
                      </a:moveTo>
                      <a:lnTo>
                        <a:pt x="34" y="0"/>
                      </a:lnTo>
                      <a:cubicBezTo>
                        <a:pt x="1" y="134"/>
                        <a:pt x="34" y="267"/>
                        <a:pt x="68" y="401"/>
                      </a:cubicBezTo>
                      <a:cubicBezTo>
                        <a:pt x="101" y="801"/>
                        <a:pt x="201" y="1168"/>
                        <a:pt x="301" y="1568"/>
                      </a:cubicBezTo>
                      <a:cubicBezTo>
                        <a:pt x="635" y="2836"/>
                        <a:pt x="1268" y="3970"/>
                        <a:pt x="2136" y="4937"/>
                      </a:cubicBezTo>
                      <a:cubicBezTo>
                        <a:pt x="3036" y="5905"/>
                        <a:pt x="4271" y="6505"/>
                        <a:pt x="5605" y="6605"/>
                      </a:cubicBezTo>
                      <a:cubicBezTo>
                        <a:pt x="5676" y="6611"/>
                        <a:pt x="5746" y="6614"/>
                        <a:pt x="5815" y="6614"/>
                      </a:cubicBezTo>
                      <a:cubicBezTo>
                        <a:pt x="6136" y="6614"/>
                        <a:pt x="6443" y="6554"/>
                        <a:pt x="6772" y="6472"/>
                      </a:cubicBezTo>
                      <a:cubicBezTo>
                        <a:pt x="6906" y="6438"/>
                        <a:pt x="7073" y="6405"/>
                        <a:pt x="7173" y="6305"/>
                      </a:cubicBezTo>
                      <a:lnTo>
                        <a:pt x="7173" y="6305"/>
                      </a:lnTo>
                      <a:cubicBezTo>
                        <a:pt x="6761" y="6387"/>
                        <a:pt x="6327" y="6447"/>
                        <a:pt x="5888" y="6447"/>
                      </a:cubicBezTo>
                      <a:cubicBezTo>
                        <a:pt x="5794" y="6447"/>
                        <a:pt x="5699" y="6444"/>
                        <a:pt x="5605" y="6438"/>
                      </a:cubicBezTo>
                      <a:cubicBezTo>
                        <a:pt x="4337" y="6271"/>
                        <a:pt x="3170" y="5704"/>
                        <a:pt x="2302" y="4770"/>
                      </a:cubicBezTo>
                      <a:cubicBezTo>
                        <a:pt x="1469" y="3836"/>
                        <a:pt x="835" y="2736"/>
                        <a:pt x="468" y="1501"/>
                      </a:cubicBezTo>
                      <a:cubicBezTo>
                        <a:pt x="168" y="601"/>
                        <a:pt x="68"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7580193" y="1778925"/>
                  <a:ext cx="418879" cy="482664"/>
                </a:xfrm>
                <a:custGeom>
                  <a:avLst/>
                  <a:gdLst/>
                  <a:ahLst/>
                  <a:cxnLst/>
                  <a:rect l="l" t="t" r="r" b="b"/>
                  <a:pathLst>
                    <a:path w="27253" h="31403" extrusionOk="0">
                      <a:moveTo>
                        <a:pt x="13845" y="0"/>
                      </a:moveTo>
                      <a:cubicBezTo>
                        <a:pt x="13121" y="0"/>
                        <a:pt x="12442" y="62"/>
                        <a:pt x="11909" y="213"/>
                      </a:cubicBezTo>
                      <a:cubicBezTo>
                        <a:pt x="9173" y="980"/>
                        <a:pt x="6238" y="1881"/>
                        <a:pt x="4470" y="4149"/>
                      </a:cubicBezTo>
                      <a:lnTo>
                        <a:pt x="4673" y="3985"/>
                      </a:lnTo>
                      <a:lnTo>
                        <a:pt x="4673" y="3985"/>
                      </a:lnTo>
                      <a:cubicBezTo>
                        <a:pt x="3619" y="5418"/>
                        <a:pt x="3770" y="7670"/>
                        <a:pt x="3536" y="9720"/>
                      </a:cubicBezTo>
                      <a:cubicBezTo>
                        <a:pt x="3236" y="12389"/>
                        <a:pt x="1968" y="15057"/>
                        <a:pt x="1134" y="17592"/>
                      </a:cubicBezTo>
                      <a:cubicBezTo>
                        <a:pt x="734" y="18927"/>
                        <a:pt x="0" y="20261"/>
                        <a:pt x="67" y="21662"/>
                      </a:cubicBezTo>
                      <a:cubicBezTo>
                        <a:pt x="167" y="23130"/>
                        <a:pt x="1101" y="24397"/>
                        <a:pt x="1735" y="25732"/>
                      </a:cubicBezTo>
                      <a:cubicBezTo>
                        <a:pt x="2368" y="27066"/>
                        <a:pt x="2635" y="28867"/>
                        <a:pt x="1535" y="29868"/>
                      </a:cubicBezTo>
                      <a:cubicBezTo>
                        <a:pt x="1767" y="30037"/>
                        <a:pt x="2053" y="30126"/>
                        <a:pt x="2341" y="30126"/>
                      </a:cubicBezTo>
                      <a:cubicBezTo>
                        <a:pt x="2508" y="30126"/>
                        <a:pt x="2676" y="30096"/>
                        <a:pt x="2835" y="30035"/>
                      </a:cubicBezTo>
                      <a:cubicBezTo>
                        <a:pt x="3060" y="30676"/>
                        <a:pt x="3654" y="31071"/>
                        <a:pt x="4322" y="31071"/>
                      </a:cubicBezTo>
                      <a:cubicBezTo>
                        <a:pt x="4349" y="31071"/>
                        <a:pt x="4376" y="31070"/>
                        <a:pt x="4403" y="31069"/>
                      </a:cubicBezTo>
                      <a:cubicBezTo>
                        <a:pt x="5070" y="31002"/>
                        <a:pt x="5704" y="30802"/>
                        <a:pt x="6305" y="30468"/>
                      </a:cubicBezTo>
                      <a:cubicBezTo>
                        <a:pt x="6305" y="30969"/>
                        <a:pt x="6705" y="31369"/>
                        <a:pt x="7239" y="31402"/>
                      </a:cubicBezTo>
                      <a:cubicBezTo>
                        <a:pt x="7706" y="31369"/>
                        <a:pt x="8206" y="31235"/>
                        <a:pt x="8606" y="30935"/>
                      </a:cubicBezTo>
                      <a:cubicBezTo>
                        <a:pt x="9007" y="30668"/>
                        <a:pt x="9474" y="30468"/>
                        <a:pt x="9974" y="30402"/>
                      </a:cubicBezTo>
                      <a:cubicBezTo>
                        <a:pt x="10006" y="30400"/>
                        <a:pt x="10039" y="30399"/>
                        <a:pt x="10071" y="30399"/>
                      </a:cubicBezTo>
                      <a:cubicBezTo>
                        <a:pt x="11021" y="30399"/>
                        <a:pt x="11872" y="31253"/>
                        <a:pt x="12839" y="31253"/>
                      </a:cubicBezTo>
                      <a:cubicBezTo>
                        <a:pt x="12917" y="31253"/>
                        <a:pt x="12996" y="31248"/>
                        <a:pt x="13076" y="31235"/>
                      </a:cubicBezTo>
                      <a:cubicBezTo>
                        <a:pt x="14544" y="31035"/>
                        <a:pt x="15044" y="28700"/>
                        <a:pt x="16545" y="28634"/>
                      </a:cubicBezTo>
                      <a:cubicBezTo>
                        <a:pt x="16569" y="28632"/>
                        <a:pt x="16593" y="28632"/>
                        <a:pt x="16617" y="28632"/>
                      </a:cubicBezTo>
                      <a:cubicBezTo>
                        <a:pt x="17287" y="28632"/>
                        <a:pt x="17869" y="29076"/>
                        <a:pt x="18513" y="29334"/>
                      </a:cubicBezTo>
                      <a:cubicBezTo>
                        <a:pt x="18712" y="29418"/>
                        <a:pt x="18943" y="29462"/>
                        <a:pt x="19170" y="29462"/>
                      </a:cubicBezTo>
                      <a:cubicBezTo>
                        <a:pt x="19668" y="29462"/>
                        <a:pt x="20146" y="29248"/>
                        <a:pt x="20215" y="28767"/>
                      </a:cubicBezTo>
                      <a:cubicBezTo>
                        <a:pt x="21144" y="29487"/>
                        <a:pt x="22289" y="29883"/>
                        <a:pt x="23481" y="29883"/>
                      </a:cubicBezTo>
                      <a:cubicBezTo>
                        <a:pt x="23615" y="29883"/>
                        <a:pt x="23749" y="29878"/>
                        <a:pt x="23884" y="29868"/>
                      </a:cubicBezTo>
                      <a:cubicBezTo>
                        <a:pt x="23550" y="29434"/>
                        <a:pt x="23517" y="28900"/>
                        <a:pt x="23750" y="28433"/>
                      </a:cubicBezTo>
                      <a:lnTo>
                        <a:pt x="23750" y="28433"/>
                      </a:lnTo>
                      <a:cubicBezTo>
                        <a:pt x="24351" y="28734"/>
                        <a:pt x="25026" y="28884"/>
                        <a:pt x="25707" y="28884"/>
                      </a:cubicBezTo>
                      <a:cubicBezTo>
                        <a:pt x="25933" y="28884"/>
                        <a:pt x="26160" y="28867"/>
                        <a:pt x="26386" y="28834"/>
                      </a:cubicBezTo>
                      <a:cubicBezTo>
                        <a:pt x="25685" y="28467"/>
                        <a:pt x="25218" y="27800"/>
                        <a:pt x="25085" y="27032"/>
                      </a:cubicBezTo>
                      <a:lnTo>
                        <a:pt x="25085" y="27032"/>
                      </a:lnTo>
                      <a:cubicBezTo>
                        <a:pt x="25387" y="27177"/>
                        <a:pt x="25709" y="27246"/>
                        <a:pt x="26030" y="27246"/>
                      </a:cubicBezTo>
                      <a:cubicBezTo>
                        <a:pt x="26452" y="27246"/>
                        <a:pt x="26874" y="27126"/>
                        <a:pt x="27253" y="26899"/>
                      </a:cubicBezTo>
                      <a:cubicBezTo>
                        <a:pt x="25785" y="26465"/>
                        <a:pt x="25185" y="24697"/>
                        <a:pt x="25285" y="23163"/>
                      </a:cubicBezTo>
                      <a:cubicBezTo>
                        <a:pt x="25385" y="21662"/>
                        <a:pt x="25919" y="20161"/>
                        <a:pt x="25685" y="18660"/>
                      </a:cubicBezTo>
                      <a:cubicBezTo>
                        <a:pt x="25485" y="17025"/>
                        <a:pt x="24384" y="15624"/>
                        <a:pt x="23951" y="14023"/>
                      </a:cubicBezTo>
                      <a:cubicBezTo>
                        <a:pt x="23350" y="11788"/>
                        <a:pt x="23984" y="9353"/>
                        <a:pt x="23317" y="7152"/>
                      </a:cubicBezTo>
                      <a:cubicBezTo>
                        <a:pt x="22883" y="5717"/>
                        <a:pt x="22416" y="4450"/>
                        <a:pt x="21482" y="3282"/>
                      </a:cubicBezTo>
                      <a:cubicBezTo>
                        <a:pt x="20281" y="1781"/>
                        <a:pt x="19614" y="980"/>
                        <a:pt x="17746" y="480"/>
                      </a:cubicBezTo>
                      <a:cubicBezTo>
                        <a:pt x="16723" y="219"/>
                        <a:pt x="15204" y="0"/>
                        <a:pt x="138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7867827" y="1847310"/>
                  <a:ext cx="52304" cy="225094"/>
                </a:xfrm>
                <a:custGeom>
                  <a:avLst/>
                  <a:gdLst/>
                  <a:ahLst/>
                  <a:cxnLst/>
                  <a:rect l="l" t="t" r="r" b="b"/>
                  <a:pathLst>
                    <a:path w="3403" h="14645" extrusionOk="0">
                      <a:moveTo>
                        <a:pt x="1243" y="0"/>
                      </a:moveTo>
                      <a:cubicBezTo>
                        <a:pt x="1240" y="0"/>
                        <a:pt x="1237" y="0"/>
                        <a:pt x="1235" y="1"/>
                      </a:cubicBezTo>
                      <a:cubicBezTo>
                        <a:pt x="1001" y="1"/>
                        <a:pt x="1568" y="1902"/>
                        <a:pt x="1468" y="2069"/>
                      </a:cubicBezTo>
                      <a:cubicBezTo>
                        <a:pt x="334" y="3937"/>
                        <a:pt x="0" y="6205"/>
                        <a:pt x="167" y="8407"/>
                      </a:cubicBezTo>
                      <a:cubicBezTo>
                        <a:pt x="301" y="10508"/>
                        <a:pt x="701" y="12610"/>
                        <a:pt x="1335" y="14644"/>
                      </a:cubicBezTo>
                      <a:cubicBezTo>
                        <a:pt x="2069" y="12676"/>
                        <a:pt x="2636" y="10608"/>
                        <a:pt x="3003" y="8540"/>
                      </a:cubicBezTo>
                      <a:cubicBezTo>
                        <a:pt x="3403" y="6439"/>
                        <a:pt x="3236" y="4304"/>
                        <a:pt x="2602" y="2302"/>
                      </a:cubicBezTo>
                      <a:cubicBezTo>
                        <a:pt x="2503" y="1971"/>
                        <a:pt x="1584" y="0"/>
                        <a:pt x="12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7619158" y="1795526"/>
                  <a:ext cx="277890" cy="547587"/>
                </a:xfrm>
                <a:custGeom>
                  <a:avLst/>
                  <a:gdLst/>
                  <a:ahLst/>
                  <a:cxnLst/>
                  <a:rect l="l" t="t" r="r" b="b"/>
                  <a:pathLst>
                    <a:path w="18080" h="35627" extrusionOk="0">
                      <a:moveTo>
                        <a:pt x="9374" y="1"/>
                      </a:moveTo>
                      <a:cubicBezTo>
                        <a:pt x="4437" y="201"/>
                        <a:pt x="501" y="4170"/>
                        <a:pt x="300" y="9107"/>
                      </a:cubicBezTo>
                      <a:cubicBezTo>
                        <a:pt x="134" y="13710"/>
                        <a:pt x="0" y="18781"/>
                        <a:pt x="100" y="21249"/>
                      </a:cubicBezTo>
                      <a:cubicBezTo>
                        <a:pt x="401" y="26353"/>
                        <a:pt x="5538" y="26920"/>
                        <a:pt x="5538" y="26920"/>
                      </a:cubicBezTo>
                      <a:lnTo>
                        <a:pt x="5538" y="29588"/>
                      </a:lnTo>
                      <a:cubicBezTo>
                        <a:pt x="5504" y="32937"/>
                        <a:pt x="8206" y="35626"/>
                        <a:pt x="11547" y="35626"/>
                      </a:cubicBezTo>
                      <a:cubicBezTo>
                        <a:pt x="11567" y="35626"/>
                        <a:pt x="11588" y="35626"/>
                        <a:pt x="11609" y="35626"/>
                      </a:cubicBezTo>
                      <a:cubicBezTo>
                        <a:pt x="14878" y="35593"/>
                        <a:pt x="17546" y="32957"/>
                        <a:pt x="17579" y="29688"/>
                      </a:cubicBezTo>
                      <a:lnTo>
                        <a:pt x="17813" y="9941"/>
                      </a:lnTo>
                      <a:cubicBezTo>
                        <a:pt x="18080" y="4671"/>
                        <a:pt x="15178" y="101"/>
                        <a:pt x="987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7704266" y="2174943"/>
                  <a:ext cx="100504" cy="56101"/>
                </a:xfrm>
                <a:custGeom>
                  <a:avLst/>
                  <a:gdLst/>
                  <a:ahLst/>
                  <a:cxnLst/>
                  <a:rect l="l" t="t" r="r" b="b"/>
                  <a:pathLst>
                    <a:path w="6539" h="3650" extrusionOk="0">
                      <a:moveTo>
                        <a:pt x="6539" y="1"/>
                      </a:moveTo>
                      <a:lnTo>
                        <a:pt x="6539" y="1"/>
                      </a:lnTo>
                      <a:cubicBezTo>
                        <a:pt x="4604" y="1369"/>
                        <a:pt x="2336" y="2136"/>
                        <a:pt x="1" y="2236"/>
                      </a:cubicBezTo>
                      <a:lnTo>
                        <a:pt x="1" y="3637"/>
                      </a:lnTo>
                      <a:cubicBezTo>
                        <a:pt x="169" y="3646"/>
                        <a:pt x="334" y="3650"/>
                        <a:pt x="495" y="3650"/>
                      </a:cubicBezTo>
                      <a:cubicBezTo>
                        <a:pt x="5197" y="3650"/>
                        <a:pt x="6538" y="1"/>
                        <a:pt x="6539"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7648885" y="1984681"/>
                  <a:ext cx="22071" cy="21118"/>
                </a:xfrm>
                <a:custGeom>
                  <a:avLst/>
                  <a:gdLst/>
                  <a:ahLst/>
                  <a:cxnLst/>
                  <a:rect l="l" t="t" r="r" b="b"/>
                  <a:pathLst>
                    <a:path w="1436" h="1374" extrusionOk="0">
                      <a:moveTo>
                        <a:pt x="674" y="1"/>
                      </a:moveTo>
                      <a:cubicBezTo>
                        <a:pt x="301" y="1"/>
                        <a:pt x="1" y="291"/>
                        <a:pt x="1" y="670"/>
                      </a:cubicBezTo>
                      <a:cubicBezTo>
                        <a:pt x="1" y="1071"/>
                        <a:pt x="335" y="1371"/>
                        <a:pt x="735" y="1371"/>
                      </a:cubicBezTo>
                      <a:cubicBezTo>
                        <a:pt x="753" y="1373"/>
                        <a:pt x="772" y="1373"/>
                        <a:pt x="790" y="1373"/>
                      </a:cubicBezTo>
                      <a:cubicBezTo>
                        <a:pt x="1162" y="1373"/>
                        <a:pt x="1435" y="1054"/>
                        <a:pt x="1435" y="704"/>
                      </a:cubicBezTo>
                      <a:cubicBezTo>
                        <a:pt x="1435" y="322"/>
                        <a:pt x="1132" y="1"/>
                        <a:pt x="786" y="1"/>
                      </a:cubicBezTo>
                      <a:cubicBezTo>
                        <a:pt x="769" y="1"/>
                        <a:pt x="752" y="2"/>
                        <a:pt x="735" y="3"/>
                      </a:cubicBezTo>
                      <a:cubicBezTo>
                        <a:pt x="714" y="2"/>
                        <a:pt x="694" y="1"/>
                        <a:pt x="6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7641200" y="1957044"/>
                  <a:ext cx="46156" cy="13049"/>
                </a:xfrm>
                <a:custGeom>
                  <a:avLst/>
                  <a:gdLst/>
                  <a:ahLst/>
                  <a:cxnLst/>
                  <a:rect l="l" t="t" r="r" b="b"/>
                  <a:pathLst>
                    <a:path w="3003" h="849" extrusionOk="0">
                      <a:moveTo>
                        <a:pt x="1435" y="0"/>
                      </a:moveTo>
                      <a:cubicBezTo>
                        <a:pt x="1001" y="33"/>
                        <a:pt x="634" y="167"/>
                        <a:pt x="301" y="434"/>
                      </a:cubicBezTo>
                      <a:cubicBezTo>
                        <a:pt x="67" y="600"/>
                        <a:pt x="1" y="767"/>
                        <a:pt x="34" y="834"/>
                      </a:cubicBezTo>
                      <a:cubicBezTo>
                        <a:pt x="44" y="844"/>
                        <a:pt x="59" y="849"/>
                        <a:pt x="79" y="849"/>
                      </a:cubicBezTo>
                      <a:cubicBezTo>
                        <a:pt x="247" y="849"/>
                        <a:pt x="750" y="497"/>
                        <a:pt x="1468" y="467"/>
                      </a:cubicBezTo>
                      <a:cubicBezTo>
                        <a:pt x="1502" y="466"/>
                        <a:pt x="1535" y="465"/>
                        <a:pt x="1568" y="465"/>
                      </a:cubicBezTo>
                      <a:cubicBezTo>
                        <a:pt x="2196" y="465"/>
                        <a:pt x="2697" y="718"/>
                        <a:pt x="2856" y="718"/>
                      </a:cubicBezTo>
                      <a:cubicBezTo>
                        <a:pt x="2879" y="718"/>
                        <a:pt x="2895" y="713"/>
                        <a:pt x="2903" y="701"/>
                      </a:cubicBezTo>
                      <a:cubicBezTo>
                        <a:pt x="3003" y="600"/>
                        <a:pt x="2836" y="467"/>
                        <a:pt x="2602" y="300"/>
                      </a:cubicBezTo>
                      <a:cubicBezTo>
                        <a:pt x="2236" y="100"/>
                        <a:pt x="1835" y="0"/>
                        <a:pt x="1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7759125" y="1984681"/>
                  <a:ext cx="22579" cy="21118"/>
                </a:xfrm>
                <a:custGeom>
                  <a:avLst/>
                  <a:gdLst/>
                  <a:ahLst/>
                  <a:cxnLst/>
                  <a:rect l="l" t="t" r="r" b="b"/>
                  <a:pathLst>
                    <a:path w="1469" h="1374" extrusionOk="0">
                      <a:moveTo>
                        <a:pt x="674" y="1"/>
                      </a:moveTo>
                      <a:cubicBezTo>
                        <a:pt x="304" y="1"/>
                        <a:pt x="32" y="291"/>
                        <a:pt x="1" y="670"/>
                      </a:cubicBezTo>
                      <a:cubicBezTo>
                        <a:pt x="34" y="1071"/>
                        <a:pt x="334" y="1371"/>
                        <a:pt x="735" y="1371"/>
                      </a:cubicBezTo>
                      <a:cubicBezTo>
                        <a:pt x="753" y="1373"/>
                        <a:pt x="772" y="1373"/>
                        <a:pt x="790" y="1373"/>
                      </a:cubicBezTo>
                      <a:cubicBezTo>
                        <a:pt x="1165" y="1373"/>
                        <a:pt x="1468" y="1054"/>
                        <a:pt x="1468" y="704"/>
                      </a:cubicBezTo>
                      <a:cubicBezTo>
                        <a:pt x="1435" y="304"/>
                        <a:pt x="1135" y="3"/>
                        <a:pt x="735" y="3"/>
                      </a:cubicBezTo>
                      <a:cubicBezTo>
                        <a:pt x="714" y="2"/>
                        <a:pt x="694" y="1"/>
                        <a:pt x="6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7759125" y="1954907"/>
                  <a:ext cx="45649" cy="13034"/>
                </a:xfrm>
                <a:custGeom>
                  <a:avLst/>
                  <a:gdLst/>
                  <a:ahLst/>
                  <a:cxnLst/>
                  <a:rect l="l" t="t" r="r" b="b"/>
                  <a:pathLst>
                    <a:path w="2970" h="848" extrusionOk="0">
                      <a:moveTo>
                        <a:pt x="1535" y="1"/>
                      </a:moveTo>
                      <a:cubicBezTo>
                        <a:pt x="1491" y="1"/>
                        <a:pt x="1447" y="2"/>
                        <a:pt x="1402" y="6"/>
                      </a:cubicBezTo>
                      <a:cubicBezTo>
                        <a:pt x="1001" y="39"/>
                        <a:pt x="601" y="172"/>
                        <a:pt x="301" y="439"/>
                      </a:cubicBezTo>
                      <a:cubicBezTo>
                        <a:pt x="67" y="606"/>
                        <a:pt x="1" y="806"/>
                        <a:pt x="34" y="840"/>
                      </a:cubicBezTo>
                      <a:cubicBezTo>
                        <a:pt x="42" y="845"/>
                        <a:pt x="52" y="847"/>
                        <a:pt x="65" y="847"/>
                      </a:cubicBezTo>
                      <a:cubicBezTo>
                        <a:pt x="217" y="847"/>
                        <a:pt x="727" y="503"/>
                        <a:pt x="1435" y="473"/>
                      </a:cubicBezTo>
                      <a:cubicBezTo>
                        <a:pt x="1470" y="471"/>
                        <a:pt x="1505" y="470"/>
                        <a:pt x="1539" y="470"/>
                      </a:cubicBezTo>
                      <a:cubicBezTo>
                        <a:pt x="2190" y="470"/>
                        <a:pt x="2672" y="723"/>
                        <a:pt x="2847" y="723"/>
                      </a:cubicBezTo>
                      <a:cubicBezTo>
                        <a:pt x="2872" y="723"/>
                        <a:pt x="2891" y="718"/>
                        <a:pt x="2903" y="706"/>
                      </a:cubicBezTo>
                      <a:cubicBezTo>
                        <a:pt x="2970" y="606"/>
                        <a:pt x="2836" y="473"/>
                        <a:pt x="2569" y="306"/>
                      </a:cubicBezTo>
                      <a:cubicBezTo>
                        <a:pt x="2270" y="126"/>
                        <a:pt x="1917" y="1"/>
                        <a:pt x="15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7689403" y="1961132"/>
                  <a:ext cx="33845" cy="101734"/>
                </a:xfrm>
                <a:custGeom>
                  <a:avLst/>
                  <a:gdLst/>
                  <a:ahLst/>
                  <a:cxnLst/>
                  <a:rect l="l" t="t" r="r" b="b"/>
                  <a:pathLst>
                    <a:path w="2202" h="6619" extrusionOk="0">
                      <a:moveTo>
                        <a:pt x="2102" y="1"/>
                      </a:moveTo>
                      <a:cubicBezTo>
                        <a:pt x="2035" y="1"/>
                        <a:pt x="1368" y="1735"/>
                        <a:pt x="634" y="3937"/>
                      </a:cubicBezTo>
                      <a:cubicBezTo>
                        <a:pt x="467" y="4471"/>
                        <a:pt x="300" y="5005"/>
                        <a:pt x="134" y="5505"/>
                      </a:cubicBezTo>
                      <a:cubicBezTo>
                        <a:pt x="34" y="5738"/>
                        <a:pt x="0" y="6005"/>
                        <a:pt x="67" y="6272"/>
                      </a:cubicBezTo>
                      <a:cubicBezTo>
                        <a:pt x="134" y="6439"/>
                        <a:pt x="267" y="6539"/>
                        <a:pt x="400" y="6572"/>
                      </a:cubicBezTo>
                      <a:cubicBezTo>
                        <a:pt x="501" y="6572"/>
                        <a:pt x="634" y="6606"/>
                        <a:pt x="734" y="6606"/>
                      </a:cubicBezTo>
                      <a:cubicBezTo>
                        <a:pt x="850" y="6615"/>
                        <a:pt x="966" y="6619"/>
                        <a:pt x="1083" y="6619"/>
                      </a:cubicBezTo>
                      <a:cubicBezTo>
                        <a:pt x="1400" y="6619"/>
                        <a:pt x="1718" y="6588"/>
                        <a:pt x="2035" y="6539"/>
                      </a:cubicBezTo>
                      <a:cubicBezTo>
                        <a:pt x="1601" y="6439"/>
                        <a:pt x="1168" y="6372"/>
                        <a:pt x="734" y="6372"/>
                      </a:cubicBezTo>
                      <a:cubicBezTo>
                        <a:pt x="534" y="6372"/>
                        <a:pt x="367" y="6339"/>
                        <a:pt x="334" y="6172"/>
                      </a:cubicBezTo>
                      <a:cubicBezTo>
                        <a:pt x="300" y="5972"/>
                        <a:pt x="334" y="5772"/>
                        <a:pt x="434" y="5605"/>
                      </a:cubicBezTo>
                      <a:cubicBezTo>
                        <a:pt x="601" y="5105"/>
                        <a:pt x="767" y="4571"/>
                        <a:pt x="968" y="4037"/>
                      </a:cubicBezTo>
                      <a:cubicBezTo>
                        <a:pt x="1701" y="1836"/>
                        <a:pt x="2202" y="34"/>
                        <a:pt x="21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7758110" y="1908856"/>
                  <a:ext cx="56408" cy="15063"/>
                </a:xfrm>
                <a:custGeom>
                  <a:avLst/>
                  <a:gdLst/>
                  <a:ahLst/>
                  <a:cxnLst/>
                  <a:rect l="l" t="t" r="r" b="b"/>
                  <a:pathLst>
                    <a:path w="3670" h="980" extrusionOk="0">
                      <a:moveTo>
                        <a:pt x="1992" y="0"/>
                      </a:moveTo>
                      <a:cubicBezTo>
                        <a:pt x="1451" y="0"/>
                        <a:pt x="915" y="144"/>
                        <a:pt x="434" y="433"/>
                      </a:cubicBezTo>
                      <a:cubicBezTo>
                        <a:pt x="133" y="600"/>
                        <a:pt x="0" y="800"/>
                        <a:pt x="67" y="900"/>
                      </a:cubicBezTo>
                      <a:cubicBezTo>
                        <a:pt x="96" y="958"/>
                        <a:pt x="180" y="979"/>
                        <a:pt x="307" y="979"/>
                      </a:cubicBezTo>
                      <a:cubicBezTo>
                        <a:pt x="620" y="979"/>
                        <a:pt x="1194" y="848"/>
                        <a:pt x="1835" y="800"/>
                      </a:cubicBezTo>
                      <a:cubicBezTo>
                        <a:pt x="2087" y="782"/>
                        <a:pt x="2326" y="779"/>
                        <a:pt x="2544" y="779"/>
                      </a:cubicBezTo>
                      <a:cubicBezTo>
                        <a:pt x="2679" y="779"/>
                        <a:pt x="2805" y="780"/>
                        <a:pt x="2920" y="780"/>
                      </a:cubicBezTo>
                      <a:cubicBezTo>
                        <a:pt x="3311" y="780"/>
                        <a:pt x="3580" y="765"/>
                        <a:pt x="3636" y="633"/>
                      </a:cubicBezTo>
                      <a:cubicBezTo>
                        <a:pt x="3669" y="533"/>
                        <a:pt x="3503" y="366"/>
                        <a:pt x="3169" y="233"/>
                      </a:cubicBezTo>
                      <a:cubicBezTo>
                        <a:pt x="2788" y="78"/>
                        <a:pt x="2389" y="0"/>
                        <a:pt x="19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7642230" y="1928331"/>
                  <a:ext cx="50260" cy="14340"/>
                </a:xfrm>
                <a:custGeom>
                  <a:avLst/>
                  <a:gdLst/>
                  <a:ahLst/>
                  <a:cxnLst/>
                  <a:rect l="l" t="t" r="r" b="b"/>
                  <a:pathLst>
                    <a:path w="3270" h="933" extrusionOk="0">
                      <a:moveTo>
                        <a:pt x="1601" y="0"/>
                      </a:moveTo>
                      <a:cubicBezTo>
                        <a:pt x="1168" y="33"/>
                        <a:pt x="734" y="167"/>
                        <a:pt x="334" y="400"/>
                      </a:cubicBezTo>
                      <a:cubicBezTo>
                        <a:pt x="100" y="600"/>
                        <a:pt x="0" y="767"/>
                        <a:pt x="100" y="867"/>
                      </a:cubicBezTo>
                      <a:cubicBezTo>
                        <a:pt x="148" y="915"/>
                        <a:pt x="235" y="933"/>
                        <a:pt x="351" y="933"/>
                      </a:cubicBezTo>
                      <a:cubicBezTo>
                        <a:pt x="640" y="933"/>
                        <a:pt x="1112" y="824"/>
                        <a:pt x="1635" y="801"/>
                      </a:cubicBezTo>
                      <a:cubicBezTo>
                        <a:pt x="1763" y="795"/>
                        <a:pt x="1888" y="793"/>
                        <a:pt x="2008" y="793"/>
                      </a:cubicBezTo>
                      <a:cubicBezTo>
                        <a:pt x="2249" y="793"/>
                        <a:pt x="2470" y="801"/>
                        <a:pt x="2656" y="801"/>
                      </a:cubicBezTo>
                      <a:cubicBezTo>
                        <a:pt x="2936" y="801"/>
                        <a:pt x="3136" y="784"/>
                        <a:pt x="3203" y="701"/>
                      </a:cubicBezTo>
                      <a:cubicBezTo>
                        <a:pt x="3269" y="600"/>
                        <a:pt x="3169" y="400"/>
                        <a:pt x="2869" y="267"/>
                      </a:cubicBezTo>
                      <a:cubicBezTo>
                        <a:pt x="2469" y="67"/>
                        <a:pt x="2035" y="0"/>
                        <a:pt x="1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7889362" y="2003649"/>
                  <a:ext cx="53687" cy="81830"/>
                </a:xfrm>
                <a:custGeom>
                  <a:avLst/>
                  <a:gdLst/>
                  <a:ahLst/>
                  <a:cxnLst/>
                  <a:rect l="l" t="t" r="r" b="b"/>
                  <a:pathLst>
                    <a:path w="3493" h="5324" extrusionOk="0">
                      <a:moveTo>
                        <a:pt x="1244" y="0"/>
                      </a:moveTo>
                      <a:cubicBezTo>
                        <a:pt x="584" y="0"/>
                        <a:pt x="27" y="190"/>
                        <a:pt x="0" y="204"/>
                      </a:cubicBezTo>
                      <a:cubicBezTo>
                        <a:pt x="0" y="204"/>
                        <a:pt x="0" y="5107"/>
                        <a:pt x="0" y="5207"/>
                      </a:cubicBezTo>
                      <a:cubicBezTo>
                        <a:pt x="0" y="5238"/>
                        <a:pt x="337" y="5324"/>
                        <a:pt x="800" y="5324"/>
                      </a:cubicBezTo>
                      <a:cubicBezTo>
                        <a:pt x="1831" y="5324"/>
                        <a:pt x="3493" y="4900"/>
                        <a:pt x="3470" y="2505"/>
                      </a:cubicBezTo>
                      <a:cubicBezTo>
                        <a:pt x="3450" y="426"/>
                        <a:pt x="2231" y="0"/>
                        <a:pt x="1244"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7905255" y="2020618"/>
                  <a:ext cx="24116" cy="46694"/>
                </a:xfrm>
                <a:custGeom>
                  <a:avLst/>
                  <a:gdLst/>
                  <a:ahLst/>
                  <a:cxnLst/>
                  <a:rect l="l" t="t" r="r" b="b"/>
                  <a:pathLst>
                    <a:path w="1569" h="3038" extrusionOk="0">
                      <a:moveTo>
                        <a:pt x="701" y="0"/>
                      </a:moveTo>
                      <a:cubicBezTo>
                        <a:pt x="568" y="0"/>
                        <a:pt x="468" y="34"/>
                        <a:pt x="367" y="100"/>
                      </a:cubicBezTo>
                      <a:cubicBezTo>
                        <a:pt x="301" y="167"/>
                        <a:pt x="234" y="234"/>
                        <a:pt x="234" y="301"/>
                      </a:cubicBezTo>
                      <a:cubicBezTo>
                        <a:pt x="206" y="440"/>
                        <a:pt x="248" y="509"/>
                        <a:pt x="263" y="509"/>
                      </a:cubicBezTo>
                      <a:cubicBezTo>
                        <a:pt x="266" y="509"/>
                        <a:pt x="267" y="506"/>
                        <a:pt x="267" y="501"/>
                      </a:cubicBezTo>
                      <a:cubicBezTo>
                        <a:pt x="301" y="501"/>
                        <a:pt x="267" y="434"/>
                        <a:pt x="301" y="334"/>
                      </a:cubicBezTo>
                      <a:cubicBezTo>
                        <a:pt x="356" y="223"/>
                        <a:pt x="480" y="159"/>
                        <a:pt x="597" y="159"/>
                      </a:cubicBezTo>
                      <a:cubicBezTo>
                        <a:pt x="621" y="159"/>
                        <a:pt x="645" y="161"/>
                        <a:pt x="668" y="167"/>
                      </a:cubicBezTo>
                      <a:cubicBezTo>
                        <a:pt x="901" y="234"/>
                        <a:pt x="1068" y="434"/>
                        <a:pt x="1135" y="634"/>
                      </a:cubicBezTo>
                      <a:cubicBezTo>
                        <a:pt x="1268" y="901"/>
                        <a:pt x="1301" y="1201"/>
                        <a:pt x="1301" y="1501"/>
                      </a:cubicBezTo>
                      <a:cubicBezTo>
                        <a:pt x="1301" y="2135"/>
                        <a:pt x="1001" y="2736"/>
                        <a:pt x="634" y="2869"/>
                      </a:cubicBezTo>
                      <a:cubicBezTo>
                        <a:pt x="551" y="2886"/>
                        <a:pt x="476" y="2894"/>
                        <a:pt x="401" y="2894"/>
                      </a:cubicBezTo>
                      <a:cubicBezTo>
                        <a:pt x="326" y="2894"/>
                        <a:pt x="251" y="2886"/>
                        <a:pt x="167" y="2869"/>
                      </a:cubicBezTo>
                      <a:cubicBezTo>
                        <a:pt x="67" y="2802"/>
                        <a:pt x="1" y="2769"/>
                        <a:pt x="1" y="2769"/>
                      </a:cubicBezTo>
                      <a:lnTo>
                        <a:pt x="1" y="2769"/>
                      </a:lnTo>
                      <a:cubicBezTo>
                        <a:pt x="1" y="2769"/>
                        <a:pt x="34" y="2836"/>
                        <a:pt x="134" y="2936"/>
                      </a:cubicBezTo>
                      <a:cubicBezTo>
                        <a:pt x="242" y="3000"/>
                        <a:pt x="363" y="3037"/>
                        <a:pt x="481" y="3037"/>
                      </a:cubicBezTo>
                      <a:cubicBezTo>
                        <a:pt x="545" y="3037"/>
                        <a:pt x="609" y="3026"/>
                        <a:pt x="668" y="3003"/>
                      </a:cubicBezTo>
                      <a:cubicBezTo>
                        <a:pt x="1168" y="2869"/>
                        <a:pt x="1535" y="2202"/>
                        <a:pt x="1535" y="1501"/>
                      </a:cubicBezTo>
                      <a:cubicBezTo>
                        <a:pt x="1568" y="1168"/>
                        <a:pt x="1468" y="834"/>
                        <a:pt x="1335" y="534"/>
                      </a:cubicBezTo>
                      <a:cubicBezTo>
                        <a:pt x="1235" y="267"/>
                        <a:pt x="968" y="67"/>
                        <a:pt x="701"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7649915" y="1786288"/>
                  <a:ext cx="266623" cy="260229"/>
                </a:xfrm>
                <a:custGeom>
                  <a:avLst/>
                  <a:gdLst/>
                  <a:ahLst/>
                  <a:cxnLst/>
                  <a:rect l="l" t="t" r="r" b="b"/>
                  <a:pathLst>
                    <a:path w="17347" h="16931" extrusionOk="0">
                      <a:moveTo>
                        <a:pt x="8558" y="1"/>
                      </a:moveTo>
                      <a:cubicBezTo>
                        <a:pt x="6758" y="1"/>
                        <a:pt x="4602" y="510"/>
                        <a:pt x="3070" y="1202"/>
                      </a:cubicBezTo>
                      <a:cubicBezTo>
                        <a:pt x="1669" y="1836"/>
                        <a:pt x="1" y="3670"/>
                        <a:pt x="568" y="3971"/>
                      </a:cubicBezTo>
                      <a:lnTo>
                        <a:pt x="1235" y="3237"/>
                      </a:lnTo>
                      <a:cubicBezTo>
                        <a:pt x="1235" y="3237"/>
                        <a:pt x="1535" y="3871"/>
                        <a:pt x="2803" y="4805"/>
                      </a:cubicBezTo>
                      <a:cubicBezTo>
                        <a:pt x="2999" y="4956"/>
                        <a:pt x="3323" y="5020"/>
                        <a:pt x="3729" y="5020"/>
                      </a:cubicBezTo>
                      <a:cubicBezTo>
                        <a:pt x="5113" y="5020"/>
                        <a:pt x="7452" y="4279"/>
                        <a:pt x="8974" y="3737"/>
                      </a:cubicBezTo>
                      <a:cubicBezTo>
                        <a:pt x="9365" y="3600"/>
                        <a:pt x="9769" y="3533"/>
                        <a:pt x="10171" y="3533"/>
                      </a:cubicBezTo>
                      <a:cubicBezTo>
                        <a:pt x="11037" y="3533"/>
                        <a:pt x="11893" y="3845"/>
                        <a:pt x="12576" y="4438"/>
                      </a:cubicBezTo>
                      <a:cubicBezTo>
                        <a:pt x="12676" y="4504"/>
                        <a:pt x="12776" y="4604"/>
                        <a:pt x="12877" y="4704"/>
                      </a:cubicBezTo>
                      <a:cubicBezTo>
                        <a:pt x="13210" y="5238"/>
                        <a:pt x="13277" y="5872"/>
                        <a:pt x="13110" y="6472"/>
                      </a:cubicBezTo>
                      <a:cubicBezTo>
                        <a:pt x="12977" y="7039"/>
                        <a:pt x="12676" y="7607"/>
                        <a:pt x="12543" y="8174"/>
                      </a:cubicBezTo>
                      <a:cubicBezTo>
                        <a:pt x="12276" y="9274"/>
                        <a:pt x="12209" y="10375"/>
                        <a:pt x="12309" y="11476"/>
                      </a:cubicBezTo>
                      <a:cubicBezTo>
                        <a:pt x="12410" y="13044"/>
                        <a:pt x="12476" y="14678"/>
                        <a:pt x="13243" y="16046"/>
                      </a:cubicBezTo>
                      <a:cubicBezTo>
                        <a:pt x="13476" y="16488"/>
                        <a:pt x="13937" y="16931"/>
                        <a:pt x="14409" y="16931"/>
                      </a:cubicBezTo>
                      <a:cubicBezTo>
                        <a:pt x="14613" y="16931"/>
                        <a:pt x="14820" y="16848"/>
                        <a:pt x="15011" y="16646"/>
                      </a:cubicBezTo>
                      <a:cubicBezTo>
                        <a:pt x="15245" y="16346"/>
                        <a:pt x="15378" y="15946"/>
                        <a:pt x="15378" y="15579"/>
                      </a:cubicBezTo>
                      <a:cubicBezTo>
                        <a:pt x="15312" y="14511"/>
                        <a:pt x="16246" y="14011"/>
                        <a:pt x="16746" y="13244"/>
                      </a:cubicBezTo>
                      <a:cubicBezTo>
                        <a:pt x="17080" y="12610"/>
                        <a:pt x="17246" y="11876"/>
                        <a:pt x="17246" y="11142"/>
                      </a:cubicBezTo>
                      <a:cubicBezTo>
                        <a:pt x="17346" y="8707"/>
                        <a:pt x="16813" y="6272"/>
                        <a:pt x="15679" y="4137"/>
                      </a:cubicBezTo>
                      <a:cubicBezTo>
                        <a:pt x="14511" y="2036"/>
                        <a:pt x="12576" y="868"/>
                        <a:pt x="10275" y="201"/>
                      </a:cubicBezTo>
                      <a:cubicBezTo>
                        <a:pt x="9774" y="63"/>
                        <a:pt x="9188" y="1"/>
                        <a:pt x="85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7720667" y="2068283"/>
                  <a:ext cx="33860" cy="34060"/>
                </a:xfrm>
                <a:custGeom>
                  <a:avLst/>
                  <a:gdLst/>
                  <a:ahLst/>
                  <a:cxnLst/>
                  <a:rect l="l" t="t" r="r" b="b"/>
                  <a:pathLst>
                    <a:path w="2203" h="2216" extrusionOk="0">
                      <a:moveTo>
                        <a:pt x="2129" y="0"/>
                      </a:moveTo>
                      <a:cubicBezTo>
                        <a:pt x="2030" y="0"/>
                        <a:pt x="1888" y="714"/>
                        <a:pt x="1269" y="1236"/>
                      </a:cubicBezTo>
                      <a:cubicBezTo>
                        <a:pt x="968" y="1469"/>
                        <a:pt x="701" y="1669"/>
                        <a:pt x="368" y="1870"/>
                      </a:cubicBezTo>
                      <a:cubicBezTo>
                        <a:pt x="134" y="2036"/>
                        <a:pt x="1" y="2136"/>
                        <a:pt x="1" y="2203"/>
                      </a:cubicBezTo>
                      <a:cubicBezTo>
                        <a:pt x="9" y="2211"/>
                        <a:pt x="26" y="2216"/>
                        <a:pt x="51" y="2216"/>
                      </a:cubicBezTo>
                      <a:cubicBezTo>
                        <a:pt x="126" y="2216"/>
                        <a:pt x="276" y="2178"/>
                        <a:pt x="501" y="2103"/>
                      </a:cubicBezTo>
                      <a:cubicBezTo>
                        <a:pt x="868" y="1970"/>
                        <a:pt x="1202" y="1770"/>
                        <a:pt x="1502" y="1503"/>
                      </a:cubicBezTo>
                      <a:cubicBezTo>
                        <a:pt x="1802" y="1236"/>
                        <a:pt x="2036" y="902"/>
                        <a:pt x="2136" y="502"/>
                      </a:cubicBezTo>
                      <a:cubicBezTo>
                        <a:pt x="2203" y="202"/>
                        <a:pt x="2169" y="2"/>
                        <a:pt x="2136" y="2"/>
                      </a:cubicBezTo>
                      <a:cubicBezTo>
                        <a:pt x="2134" y="1"/>
                        <a:pt x="2131" y="0"/>
                        <a:pt x="21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7887318" y="2013947"/>
                  <a:ext cx="1030" cy="3089"/>
                </a:xfrm>
                <a:custGeom>
                  <a:avLst/>
                  <a:gdLst/>
                  <a:ahLst/>
                  <a:cxnLst/>
                  <a:rect l="l" t="t" r="r" b="b"/>
                  <a:pathLst>
                    <a:path w="67" h="201" extrusionOk="0">
                      <a:moveTo>
                        <a:pt x="67" y="1"/>
                      </a:moveTo>
                      <a:cubicBezTo>
                        <a:pt x="50" y="34"/>
                        <a:pt x="42" y="67"/>
                        <a:pt x="33" y="101"/>
                      </a:cubicBezTo>
                      <a:lnTo>
                        <a:pt x="33" y="101"/>
                      </a:lnTo>
                      <a:cubicBezTo>
                        <a:pt x="44" y="70"/>
                        <a:pt x="55" y="35"/>
                        <a:pt x="67" y="1"/>
                      </a:cubicBezTo>
                      <a:close/>
                      <a:moveTo>
                        <a:pt x="33" y="101"/>
                      </a:moveTo>
                      <a:cubicBezTo>
                        <a:pt x="14" y="158"/>
                        <a:pt x="0" y="201"/>
                        <a:pt x="0" y="201"/>
                      </a:cubicBezTo>
                      <a:cubicBezTo>
                        <a:pt x="17" y="167"/>
                        <a:pt x="25" y="134"/>
                        <a:pt x="33" y="10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7465342" y="2239040"/>
                  <a:ext cx="615768" cy="941843"/>
                </a:xfrm>
                <a:custGeom>
                  <a:avLst/>
                  <a:gdLst/>
                  <a:ahLst/>
                  <a:cxnLst/>
                  <a:rect l="l" t="t" r="r" b="b"/>
                  <a:pathLst>
                    <a:path w="40063" h="61278" extrusionOk="0">
                      <a:moveTo>
                        <a:pt x="27153" y="1"/>
                      </a:moveTo>
                      <a:cubicBezTo>
                        <a:pt x="27153" y="1"/>
                        <a:pt x="22878" y="5700"/>
                        <a:pt x="19818" y="5700"/>
                      </a:cubicBezTo>
                      <a:cubicBezTo>
                        <a:pt x="19501" y="5700"/>
                        <a:pt x="19198" y="5639"/>
                        <a:pt x="18914" y="5504"/>
                      </a:cubicBezTo>
                      <a:cubicBezTo>
                        <a:pt x="15878" y="4070"/>
                        <a:pt x="15578" y="1468"/>
                        <a:pt x="15578" y="1468"/>
                      </a:cubicBezTo>
                      <a:cubicBezTo>
                        <a:pt x="15578" y="1468"/>
                        <a:pt x="3836" y="6072"/>
                        <a:pt x="3036" y="8773"/>
                      </a:cubicBezTo>
                      <a:cubicBezTo>
                        <a:pt x="2202" y="11475"/>
                        <a:pt x="0" y="22784"/>
                        <a:pt x="0" y="22784"/>
                      </a:cubicBezTo>
                      <a:lnTo>
                        <a:pt x="5004" y="23751"/>
                      </a:lnTo>
                      <a:lnTo>
                        <a:pt x="4937" y="61278"/>
                      </a:lnTo>
                      <a:lnTo>
                        <a:pt x="40062" y="57342"/>
                      </a:lnTo>
                      <a:cubicBezTo>
                        <a:pt x="40062" y="57342"/>
                        <a:pt x="39095" y="53672"/>
                        <a:pt x="38628" y="50804"/>
                      </a:cubicBezTo>
                      <a:cubicBezTo>
                        <a:pt x="38127" y="47935"/>
                        <a:pt x="35592" y="21416"/>
                        <a:pt x="35592" y="21416"/>
                      </a:cubicBezTo>
                      <a:lnTo>
                        <a:pt x="38828" y="3270"/>
                      </a:lnTo>
                      <a:cubicBezTo>
                        <a:pt x="38828" y="3270"/>
                        <a:pt x="32723" y="1768"/>
                        <a:pt x="271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28"/>
                <p:cNvSpPr/>
                <p:nvPr/>
              </p:nvSpPr>
              <p:spPr>
                <a:xfrm>
                  <a:off x="7953458" y="2289318"/>
                  <a:ext cx="253789" cy="341445"/>
                </a:xfrm>
                <a:custGeom>
                  <a:avLst/>
                  <a:gdLst/>
                  <a:ahLst/>
                  <a:cxnLst/>
                  <a:rect l="l" t="t" r="r" b="b"/>
                  <a:pathLst>
                    <a:path w="16512" h="22215" extrusionOk="0">
                      <a:moveTo>
                        <a:pt x="6866" y="0"/>
                      </a:moveTo>
                      <a:cubicBezTo>
                        <a:pt x="4943" y="0"/>
                        <a:pt x="430" y="1386"/>
                        <a:pt x="200" y="7204"/>
                      </a:cubicBezTo>
                      <a:cubicBezTo>
                        <a:pt x="0" y="12341"/>
                        <a:pt x="1868" y="22214"/>
                        <a:pt x="1868" y="22214"/>
                      </a:cubicBezTo>
                      <a:lnTo>
                        <a:pt x="16512" y="18178"/>
                      </a:lnTo>
                      <a:cubicBezTo>
                        <a:pt x="16512" y="18178"/>
                        <a:pt x="11775" y="1967"/>
                        <a:pt x="7572" y="99"/>
                      </a:cubicBezTo>
                      <a:cubicBezTo>
                        <a:pt x="7427" y="38"/>
                        <a:pt x="7181" y="0"/>
                        <a:pt x="68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7952936" y="2296466"/>
                  <a:ext cx="87686" cy="323523"/>
                </a:xfrm>
                <a:custGeom>
                  <a:avLst/>
                  <a:gdLst/>
                  <a:ahLst/>
                  <a:cxnLst/>
                  <a:rect l="l" t="t" r="r" b="b"/>
                  <a:pathLst>
                    <a:path w="5705" h="21049" extrusionOk="0">
                      <a:moveTo>
                        <a:pt x="5471" y="1"/>
                      </a:moveTo>
                      <a:cubicBezTo>
                        <a:pt x="5238" y="34"/>
                        <a:pt x="5004" y="101"/>
                        <a:pt x="4804" y="167"/>
                      </a:cubicBezTo>
                      <a:cubicBezTo>
                        <a:pt x="3970" y="434"/>
                        <a:pt x="3236" y="901"/>
                        <a:pt x="2669" y="1568"/>
                      </a:cubicBezTo>
                      <a:cubicBezTo>
                        <a:pt x="2269" y="2002"/>
                        <a:pt x="1935" y="2469"/>
                        <a:pt x="1635" y="2969"/>
                      </a:cubicBezTo>
                      <a:cubicBezTo>
                        <a:pt x="1235" y="3503"/>
                        <a:pt x="935" y="4103"/>
                        <a:pt x="701" y="4737"/>
                      </a:cubicBezTo>
                      <a:cubicBezTo>
                        <a:pt x="168" y="6205"/>
                        <a:pt x="1" y="7773"/>
                        <a:pt x="201" y="9341"/>
                      </a:cubicBezTo>
                      <a:cubicBezTo>
                        <a:pt x="334" y="10975"/>
                        <a:pt x="568" y="12509"/>
                        <a:pt x="735" y="13910"/>
                      </a:cubicBezTo>
                      <a:cubicBezTo>
                        <a:pt x="935" y="15278"/>
                        <a:pt x="1068" y="16579"/>
                        <a:pt x="1235" y="17613"/>
                      </a:cubicBezTo>
                      <a:cubicBezTo>
                        <a:pt x="1368" y="18647"/>
                        <a:pt x="1502" y="19515"/>
                        <a:pt x="1569" y="20115"/>
                      </a:cubicBezTo>
                      <a:cubicBezTo>
                        <a:pt x="1635" y="20382"/>
                        <a:pt x="1669" y="20615"/>
                        <a:pt x="1702" y="20815"/>
                      </a:cubicBezTo>
                      <a:cubicBezTo>
                        <a:pt x="1702" y="20882"/>
                        <a:pt x="1702" y="20949"/>
                        <a:pt x="1735" y="21049"/>
                      </a:cubicBezTo>
                      <a:cubicBezTo>
                        <a:pt x="1735" y="20949"/>
                        <a:pt x="1735" y="20849"/>
                        <a:pt x="1735" y="20782"/>
                      </a:cubicBezTo>
                      <a:cubicBezTo>
                        <a:pt x="1702" y="20615"/>
                        <a:pt x="1702" y="20382"/>
                        <a:pt x="1669" y="20115"/>
                      </a:cubicBezTo>
                      <a:cubicBezTo>
                        <a:pt x="1602" y="19481"/>
                        <a:pt x="1502" y="18681"/>
                        <a:pt x="1368" y="17613"/>
                      </a:cubicBezTo>
                      <a:cubicBezTo>
                        <a:pt x="1268" y="16546"/>
                        <a:pt x="1102" y="15278"/>
                        <a:pt x="935" y="13877"/>
                      </a:cubicBezTo>
                      <a:cubicBezTo>
                        <a:pt x="768" y="12476"/>
                        <a:pt x="568" y="10942"/>
                        <a:pt x="401" y="9307"/>
                      </a:cubicBezTo>
                      <a:cubicBezTo>
                        <a:pt x="234" y="7806"/>
                        <a:pt x="401" y="6272"/>
                        <a:pt x="868" y="4837"/>
                      </a:cubicBezTo>
                      <a:cubicBezTo>
                        <a:pt x="1102" y="4204"/>
                        <a:pt x="1402" y="3603"/>
                        <a:pt x="1769" y="3069"/>
                      </a:cubicBezTo>
                      <a:cubicBezTo>
                        <a:pt x="2069" y="2569"/>
                        <a:pt x="2402" y="2102"/>
                        <a:pt x="2803" y="1668"/>
                      </a:cubicBezTo>
                      <a:cubicBezTo>
                        <a:pt x="3336" y="1035"/>
                        <a:pt x="4037" y="534"/>
                        <a:pt x="4804" y="267"/>
                      </a:cubicBezTo>
                      <a:cubicBezTo>
                        <a:pt x="5371" y="67"/>
                        <a:pt x="5705" y="34"/>
                        <a:pt x="5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7532497" y="2400035"/>
                  <a:ext cx="11820" cy="306616"/>
                </a:xfrm>
                <a:custGeom>
                  <a:avLst/>
                  <a:gdLst/>
                  <a:ahLst/>
                  <a:cxnLst/>
                  <a:rect l="l" t="t" r="r" b="b"/>
                  <a:pathLst>
                    <a:path w="769" h="19949" extrusionOk="0">
                      <a:moveTo>
                        <a:pt x="134" y="1"/>
                      </a:moveTo>
                      <a:cubicBezTo>
                        <a:pt x="101" y="67"/>
                        <a:pt x="68" y="134"/>
                        <a:pt x="68" y="201"/>
                      </a:cubicBezTo>
                      <a:cubicBezTo>
                        <a:pt x="68" y="368"/>
                        <a:pt x="34" y="534"/>
                        <a:pt x="34" y="768"/>
                      </a:cubicBezTo>
                      <a:cubicBezTo>
                        <a:pt x="1" y="1268"/>
                        <a:pt x="1" y="2002"/>
                        <a:pt x="1" y="2903"/>
                      </a:cubicBezTo>
                      <a:cubicBezTo>
                        <a:pt x="1" y="4737"/>
                        <a:pt x="134" y="7239"/>
                        <a:pt x="301" y="9974"/>
                      </a:cubicBezTo>
                      <a:cubicBezTo>
                        <a:pt x="468" y="12743"/>
                        <a:pt x="568" y="15212"/>
                        <a:pt x="568" y="17013"/>
                      </a:cubicBezTo>
                      <a:lnTo>
                        <a:pt x="568" y="19181"/>
                      </a:lnTo>
                      <a:lnTo>
                        <a:pt x="568" y="19748"/>
                      </a:lnTo>
                      <a:cubicBezTo>
                        <a:pt x="568" y="19815"/>
                        <a:pt x="568" y="19882"/>
                        <a:pt x="568" y="19948"/>
                      </a:cubicBezTo>
                      <a:cubicBezTo>
                        <a:pt x="601" y="19882"/>
                        <a:pt x="601" y="19815"/>
                        <a:pt x="601" y="19748"/>
                      </a:cubicBezTo>
                      <a:lnTo>
                        <a:pt x="635" y="19181"/>
                      </a:lnTo>
                      <a:cubicBezTo>
                        <a:pt x="668" y="18681"/>
                        <a:pt x="701" y="17947"/>
                        <a:pt x="735" y="17046"/>
                      </a:cubicBezTo>
                      <a:cubicBezTo>
                        <a:pt x="768" y="15212"/>
                        <a:pt x="701" y="12710"/>
                        <a:pt x="535" y="9974"/>
                      </a:cubicBezTo>
                      <a:cubicBezTo>
                        <a:pt x="368" y="7206"/>
                        <a:pt x="201" y="4737"/>
                        <a:pt x="168" y="2903"/>
                      </a:cubicBezTo>
                      <a:cubicBezTo>
                        <a:pt x="134" y="2035"/>
                        <a:pt x="134" y="1268"/>
                        <a:pt x="134" y="768"/>
                      </a:cubicBezTo>
                      <a:lnTo>
                        <a:pt x="134" y="201"/>
                      </a:lnTo>
                      <a:cubicBezTo>
                        <a:pt x="134" y="134"/>
                        <a:pt x="134" y="67"/>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7846293" y="2573343"/>
                  <a:ext cx="386586" cy="510668"/>
                </a:xfrm>
                <a:custGeom>
                  <a:avLst/>
                  <a:gdLst/>
                  <a:ahLst/>
                  <a:cxnLst/>
                  <a:rect l="l" t="t" r="r" b="b"/>
                  <a:pathLst>
                    <a:path w="25152" h="33225" extrusionOk="0">
                      <a:moveTo>
                        <a:pt x="22283" y="0"/>
                      </a:moveTo>
                      <a:lnTo>
                        <a:pt x="9674" y="3470"/>
                      </a:lnTo>
                      <a:cubicBezTo>
                        <a:pt x="9674" y="3470"/>
                        <a:pt x="11675" y="11675"/>
                        <a:pt x="14377" y="14044"/>
                      </a:cubicBezTo>
                      <a:lnTo>
                        <a:pt x="0" y="28988"/>
                      </a:lnTo>
                      <a:lnTo>
                        <a:pt x="2602" y="33224"/>
                      </a:lnTo>
                      <a:cubicBezTo>
                        <a:pt x="2602" y="33224"/>
                        <a:pt x="23951" y="21949"/>
                        <a:pt x="24551" y="18380"/>
                      </a:cubicBezTo>
                      <a:cubicBezTo>
                        <a:pt x="25152" y="14844"/>
                        <a:pt x="22283" y="0"/>
                        <a:pt x="2228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8063175" y="2770860"/>
                  <a:ext cx="85642" cy="20980"/>
                </a:xfrm>
                <a:custGeom>
                  <a:avLst/>
                  <a:gdLst/>
                  <a:ahLst/>
                  <a:cxnLst/>
                  <a:rect l="l" t="t" r="r" b="b"/>
                  <a:pathLst>
                    <a:path w="5572" h="1365" extrusionOk="0">
                      <a:moveTo>
                        <a:pt x="3391" y="0"/>
                      </a:moveTo>
                      <a:cubicBezTo>
                        <a:pt x="2428" y="0"/>
                        <a:pt x="1479" y="275"/>
                        <a:pt x="668" y="794"/>
                      </a:cubicBezTo>
                      <a:cubicBezTo>
                        <a:pt x="401" y="927"/>
                        <a:pt x="167" y="1127"/>
                        <a:pt x="1" y="1361"/>
                      </a:cubicBezTo>
                      <a:cubicBezTo>
                        <a:pt x="1" y="1363"/>
                        <a:pt x="2" y="1364"/>
                        <a:pt x="5" y="1364"/>
                      </a:cubicBezTo>
                      <a:cubicBezTo>
                        <a:pt x="41" y="1364"/>
                        <a:pt x="302" y="1174"/>
                        <a:pt x="734" y="927"/>
                      </a:cubicBezTo>
                      <a:cubicBezTo>
                        <a:pt x="1595" y="462"/>
                        <a:pt x="2536" y="224"/>
                        <a:pt x="3490" y="224"/>
                      </a:cubicBezTo>
                      <a:cubicBezTo>
                        <a:pt x="3905" y="224"/>
                        <a:pt x="4323" y="269"/>
                        <a:pt x="4737" y="360"/>
                      </a:cubicBezTo>
                      <a:cubicBezTo>
                        <a:pt x="5185" y="479"/>
                        <a:pt x="5499" y="599"/>
                        <a:pt x="5560" y="599"/>
                      </a:cubicBezTo>
                      <a:cubicBezTo>
                        <a:pt x="5567" y="599"/>
                        <a:pt x="5571" y="597"/>
                        <a:pt x="5571" y="593"/>
                      </a:cubicBezTo>
                      <a:cubicBezTo>
                        <a:pt x="5338" y="393"/>
                        <a:pt x="5071" y="260"/>
                        <a:pt x="4771" y="193"/>
                      </a:cubicBezTo>
                      <a:cubicBezTo>
                        <a:pt x="4317" y="63"/>
                        <a:pt x="3852" y="0"/>
                        <a:pt x="3391"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7313063" y="3110174"/>
                  <a:ext cx="244567" cy="90975"/>
                </a:xfrm>
                <a:custGeom>
                  <a:avLst/>
                  <a:gdLst/>
                  <a:ahLst/>
                  <a:cxnLst/>
                  <a:rect l="l" t="t" r="r" b="b"/>
                  <a:pathLst>
                    <a:path w="15912" h="5919" extrusionOk="0">
                      <a:moveTo>
                        <a:pt x="7605" y="0"/>
                      </a:moveTo>
                      <a:lnTo>
                        <a:pt x="0" y="534"/>
                      </a:lnTo>
                      <a:cubicBezTo>
                        <a:pt x="0" y="534"/>
                        <a:pt x="2771" y="5919"/>
                        <a:pt x="7518" y="5919"/>
                      </a:cubicBezTo>
                      <a:cubicBezTo>
                        <a:pt x="7656" y="5919"/>
                        <a:pt x="7797" y="5914"/>
                        <a:pt x="7939" y="5905"/>
                      </a:cubicBezTo>
                      <a:cubicBezTo>
                        <a:pt x="12976" y="5538"/>
                        <a:pt x="15911" y="1235"/>
                        <a:pt x="15911" y="1235"/>
                      </a:cubicBezTo>
                      <a:lnTo>
                        <a:pt x="7605"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7294081" y="4405332"/>
                  <a:ext cx="184594" cy="212782"/>
                </a:xfrm>
                <a:custGeom>
                  <a:avLst/>
                  <a:gdLst/>
                  <a:ahLst/>
                  <a:cxnLst/>
                  <a:rect l="l" t="t" r="r" b="b"/>
                  <a:pathLst>
                    <a:path w="12010" h="13844" extrusionOk="0">
                      <a:moveTo>
                        <a:pt x="8474" y="1"/>
                      </a:moveTo>
                      <a:lnTo>
                        <a:pt x="2636" y="2236"/>
                      </a:lnTo>
                      <a:lnTo>
                        <a:pt x="5138" y="8173"/>
                      </a:lnTo>
                      <a:cubicBezTo>
                        <a:pt x="5138" y="8173"/>
                        <a:pt x="1" y="12710"/>
                        <a:pt x="334" y="13844"/>
                      </a:cubicBezTo>
                      <a:lnTo>
                        <a:pt x="12009" y="9374"/>
                      </a:lnTo>
                      <a:lnTo>
                        <a:pt x="8474"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7294081" y="4405332"/>
                  <a:ext cx="184594" cy="212782"/>
                </a:xfrm>
                <a:custGeom>
                  <a:avLst/>
                  <a:gdLst/>
                  <a:ahLst/>
                  <a:cxnLst/>
                  <a:rect l="l" t="t" r="r" b="b"/>
                  <a:pathLst>
                    <a:path w="12010" h="13844" extrusionOk="0">
                      <a:moveTo>
                        <a:pt x="8474" y="1"/>
                      </a:moveTo>
                      <a:lnTo>
                        <a:pt x="2636" y="2236"/>
                      </a:lnTo>
                      <a:lnTo>
                        <a:pt x="5138" y="8173"/>
                      </a:lnTo>
                      <a:cubicBezTo>
                        <a:pt x="5138" y="8173"/>
                        <a:pt x="1" y="12710"/>
                        <a:pt x="334" y="13844"/>
                      </a:cubicBezTo>
                      <a:lnTo>
                        <a:pt x="12009" y="9374"/>
                      </a:lnTo>
                      <a:lnTo>
                        <a:pt x="8474" y="1"/>
                      </a:lnTo>
                      <a:close/>
                    </a:path>
                  </a:pathLst>
                </a:custGeom>
                <a:solidFill>
                  <a:srgbClr val="B227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7418676" y="4501692"/>
                  <a:ext cx="15401" cy="14924"/>
                </a:xfrm>
                <a:custGeom>
                  <a:avLst/>
                  <a:gdLst/>
                  <a:ahLst/>
                  <a:cxnLst/>
                  <a:rect l="l" t="t" r="r" b="b"/>
                  <a:pathLst>
                    <a:path w="1002" h="971" extrusionOk="0">
                      <a:moveTo>
                        <a:pt x="460" y="0"/>
                      </a:moveTo>
                      <a:cubicBezTo>
                        <a:pt x="211" y="0"/>
                        <a:pt x="1" y="282"/>
                        <a:pt x="1" y="503"/>
                      </a:cubicBezTo>
                      <a:cubicBezTo>
                        <a:pt x="34" y="803"/>
                        <a:pt x="301" y="970"/>
                        <a:pt x="568" y="970"/>
                      </a:cubicBezTo>
                      <a:cubicBezTo>
                        <a:pt x="835" y="937"/>
                        <a:pt x="1001" y="670"/>
                        <a:pt x="1001" y="437"/>
                      </a:cubicBezTo>
                      <a:cubicBezTo>
                        <a:pt x="935" y="170"/>
                        <a:pt x="701" y="3"/>
                        <a:pt x="434" y="3"/>
                      </a:cubicBezTo>
                      <a:lnTo>
                        <a:pt x="501" y="3"/>
                      </a:lnTo>
                      <a:cubicBezTo>
                        <a:pt x="487" y="1"/>
                        <a:pt x="474"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296140" y="4535570"/>
                  <a:ext cx="182027" cy="83075"/>
                </a:xfrm>
                <a:custGeom>
                  <a:avLst/>
                  <a:gdLst/>
                  <a:ahLst/>
                  <a:cxnLst/>
                  <a:rect l="l" t="t" r="r" b="b"/>
                  <a:pathLst>
                    <a:path w="11843" h="5405" extrusionOk="0">
                      <a:moveTo>
                        <a:pt x="11475" y="0"/>
                      </a:moveTo>
                      <a:lnTo>
                        <a:pt x="434" y="4637"/>
                      </a:lnTo>
                      <a:cubicBezTo>
                        <a:pt x="434" y="4637"/>
                        <a:pt x="0" y="5037"/>
                        <a:pt x="200" y="5404"/>
                      </a:cubicBezTo>
                      <a:lnTo>
                        <a:pt x="11842" y="934"/>
                      </a:lnTo>
                      <a:lnTo>
                        <a:pt x="114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371596" y="4528161"/>
                  <a:ext cx="20949" cy="6963"/>
                </a:xfrm>
                <a:custGeom>
                  <a:avLst/>
                  <a:gdLst/>
                  <a:ahLst/>
                  <a:cxnLst/>
                  <a:rect l="l" t="t" r="r" b="b"/>
                  <a:pathLst>
                    <a:path w="1363" h="453" extrusionOk="0">
                      <a:moveTo>
                        <a:pt x="530" y="0"/>
                      </a:moveTo>
                      <a:cubicBezTo>
                        <a:pt x="207" y="0"/>
                        <a:pt x="0" y="126"/>
                        <a:pt x="28" y="182"/>
                      </a:cubicBezTo>
                      <a:cubicBezTo>
                        <a:pt x="28" y="190"/>
                        <a:pt x="44" y="192"/>
                        <a:pt x="72" y="192"/>
                      </a:cubicBezTo>
                      <a:cubicBezTo>
                        <a:pt x="122" y="192"/>
                        <a:pt x="212" y="185"/>
                        <a:pt x="328" y="185"/>
                      </a:cubicBezTo>
                      <a:cubicBezTo>
                        <a:pt x="433" y="185"/>
                        <a:pt x="560" y="191"/>
                        <a:pt x="695" y="216"/>
                      </a:cubicBezTo>
                      <a:cubicBezTo>
                        <a:pt x="1004" y="277"/>
                        <a:pt x="1226" y="453"/>
                        <a:pt x="1311" y="453"/>
                      </a:cubicBezTo>
                      <a:cubicBezTo>
                        <a:pt x="1318" y="453"/>
                        <a:pt x="1324" y="452"/>
                        <a:pt x="1329" y="449"/>
                      </a:cubicBezTo>
                      <a:cubicBezTo>
                        <a:pt x="1362" y="382"/>
                        <a:pt x="1162" y="82"/>
                        <a:pt x="729" y="15"/>
                      </a:cubicBezTo>
                      <a:cubicBezTo>
                        <a:pt x="659" y="5"/>
                        <a:pt x="592" y="0"/>
                        <a:pt x="5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7355333" y="4545546"/>
                  <a:ext cx="17722" cy="10590"/>
                </a:xfrm>
                <a:custGeom>
                  <a:avLst/>
                  <a:gdLst/>
                  <a:ahLst/>
                  <a:cxnLst/>
                  <a:rect l="l" t="t" r="r" b="b"/>
                  <a:pathLst>
                    <a:path w="1153" h="689" extrusionOk="0">
                      <a:moveTo>
                        <a:pt x="248" y="0"/>
                      </a:moveTo>
                      <a:cubicBezTo>
                        <a:pt x="96" y="0"/>
                        <a:pt x="0" y="48"/>
                        <a:pt x="19" y="85"/>
                      </a:cubicBezTo>
                      <a:cubicBezTo>
                        <a:pt x="19" y="119"/>
                        <a:pt x="319" y="119"/>
                        <a:pt x="586" y="285"/>
                      </a:cubicBezTo>
                      <a:cubicBezTo>
                        <a:pt x="869" y="443"/>
                        <a:pt x="1003" y="689"/>
                        <a:pt x="1074" y="689"/>
                      </a:cubicBezTo>
                      <a:cubicBezTo>
                        <a:pt x="1078" y="689"/>
                        <a:pt x="1082" y="688"/>
                        <a:pt x="1086" y="686"/>
                      </a:cubicBezTo>
                      <a:cubicBezTo>
                        <a:pt x="1153" y="619"/>
                        <a:pt x="1053" y="319"/>
                        <a:pt x="686" y="119"/>
                      </a:cubicBezTo>
                      <a:cubicBezTo>
                        <a:pt x="524" y="30"/>
                        <a:pt x="368"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7340224" y="4562285"/>
                  <a:ext cx="13864" cy="12834"/>
                </a:xfrm>
                <a:custGeom>
                  <a:avLst/>
                  <a:gdLst/>
                  <a:ahLst/>
                  <a:cxnLst/>
                  <a:rect l="l" t="t" r="r" b="b"/>
                  <a:pathLst>
                    <a:path w="902" h="835" extrusionOk="0">
                      <a:moveTo>
                        <a:pt x="71" y="1"/>
                      </a:moveTo>
                      <a:cubicBezTo>
                        <a:pt x="27" y="1"/>
                        <a:pt x="1" y="12"/>
                        <a:pt x="1" y="30"/>
                      </a:cubicBezTo>
                      <a:cubicBezTo>
                        <a:pt x="1" y="97"/>
                        <a:pt x="234" y="197"/>
                        <a:pt x="435" y="397"/>
                      </a:cubicBezTo>
                      <a:cubicBezTo>
                        <a:pt x="653" y="616"/>
                        <a:pt x="755" y="834"/>
                        <a:pt x="822" y="834"/>
                      </a:cubicBezTo>
                      <a:cubicBezTo>
                        <a:pt x="826" y="834"/>
                        <a:pt x="831" y="833"/>
                        <a:pt x="835" y="831"/>
                      </a:cubicBezTo>
                      <a:cubicBezTo>
                        <a:pt x="902" y="831"/>
                        <a:pt x="868" y="497"/>
                        <a:pt x="601" y="264"/>
                      </a:cubicBezTo>
                      <a:cubicBezTo>
                        <a:pt x="409" y="72"/>
                        <a:pt x="183" y="1"/>
                        <a:pt x="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364325" y="4500724"/>
                  <a:ext cx="19505" cy="7746"/>
                </a:xfrm>
                <a:custGeom>
                  <a:avLst/>
                  <a:gdLst/>
                  <a:ahLst/>
                  <a:cxnLst/>
                  <a:rect l="l" t="t" r="r" b="b"/>
                  <a:pathLst>
                    <a:path w="1269" h="504" extrusionOk="0">
                      <a:moveTo>
                        <a:pt x="952" y="0"/>
                      </a:moveTo>
                      <a:cubicBezTo>
                        <a:pt x="843" y="0"/>
                        <a:pt x="712" y="18"/>
                        <a:pt x="568" y="66"/>
                      </a:cubicBezTo>
                      <a:cubicBezTo>
                        <a:pt x="168" y="166"/>
                        <a:pt x="1" y="466"/>
                        <a:pt x="34" y="500"/>
                      </a:cubicBezTo>
                      <a:cubicBezTo>
                        <a:pt x="37" y="503"/>
                        <a:pt x="42" y="504"/>
                        <a:pt x="48" y="504"/>
                      </a:cubicBezTo>
                      <a:cubicBezTo>
                        <a:pt x="110" y="504"/>
                        <a:pt x="331" y="357"/>
                        <a:pt x="635" y="266"/>
                      </a:cubicBezTo>
                      <a:cubicBezTo>
                        <a:pt x="968" y="166"/>
                        <a:pt x="1268" y="166"/>
                        <a:pt x="1268" y="99"/>
                      </a:cubicBezTo>
                      <a:cubicBezTo>
                        <a:pt x="1268" y="57"/>
                        <a:pt x="1145" y="0"/>
                        <a:pt x="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7339717" y="4435075"/>
                  <a:ext cx="192279" cy="154853"/>
                </a:xfrm>
                <a:custGeom>
                  <a:avLst/>
                  <a:gdLst/>
                  <a:ahLst/>
                  <a:cxnLst/>
                  <a:rect l="l" t="t" r="r" b="b"/>
                  <a:pathLst>
                    <a:path w="12510" h="10075" extrusionOk="0">
                      <a:moveTo>
                        <a:pt x="12510" y="0"/>
                      </a:moveTo>
                      <a:lnTo>
                        <a:pt x="6272" y="34"/>
                      </a:lnTo>
                      <a:lnTo>
                        <a:pt x="6539" y="6472"/>
                      </a:lnTo>
                      <a:cubicBezTo>
                        <a:pt x="6539" y="6472"/>
                        <a:pt x="67" y="8873"/>
                        <a:pt x="1" y="10074"/>
                      </a:cubicBezTo>
                      <a:lnTo>
                        <a:pt x="12476" y="10041"/>
                      </a:lnTo>
                      <a:lnTo>
                        <a:pt x="125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7489428" y="4525825"/>
                  <a:ext cx="15908" cy="14955"/>
                </a:xfrm>
                <a:custGeom>
                  <a:avLst/>
                  <a:gdLst/>
                  <a:ahLst/>
                  <a:cxnLst/>
                  <a:rect l="l" t="t" r="r" b="b"/>
                  <a:pathLst>
                    <a:path w="1035" h="973" extrusionOk="0">
                      <a:moveTo>
                        <a:pt x="523" y="1"/>
                      </a:moveTo>
                      <a:cubicBezTo>
                        <a:pt x="323" y="1"/>
                        <a:pt x="145" y="127"/>
                        <a:pt x="68" y="334"/>
                      </a:cubicBezTo>
                      <a:cubicBezTo>
                        <a:pt x="1" y="601"/>
                        <a:pt x="168" y="868"/>
                        <a:pt x="435" y="968"/>
                      </a:cubicBezTo>
                      <a:cubicBezTo>
                        <a:pt x="455" y="971"/>
                        <a:pt x="475" y="972"/>
                        <a:pt x="495" y="972"/>
                      </a:cubicBezTo>
                      <a:cubicBezTo>
                        <a:pt x="712" y="972"/>
                        <a:pt x="941" y="815"/>
                        <a:pt x="1002" y="601"/>
                      </a:cubicBezTo>
                      <a:cubicBezTo>
                        <a:pt x="1035" y="334"/>
                        <a:pt x="902" y="101"/>
                        <a:pt x="635" y="34"/>
                      </a:cubicBezTo>
                      <a:lnTo>
                        <a:pt x="701" y="34"/>
                      </a:lnTo>
                      <a:cubicBezTo>
                        <a:pt x="641" y="12"/>
                        <a:pt x="581" y="1"/>
                        <a:pt x="5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7338687" y="4574028"/>
                  <a:ext cx="192801" cy="15908"/>
                </a:xfrm>
                <a:custGeom>
                  <a:avLst/>
                  <a:gdLst/>
                  <a:ahLst/>
                  <a:cxnLst/>
                  <a:rect l="l" t="t" r="r" b="b"/>
                  <a:pathLst>
                    <a:path w="12544" h="1035" extrusionOk="0">
                      <a:moveTo>
                        <a:pt x="12510" y="0"/>
                      </a:moveTo>
                      <a:lnTo>
                        <a:pt x="568" y="401"/>
                      </a:lnTo>
                      <a:cubicBezTo>
                        <a:pt x="568" y="401"/>
                        <a:pt x="1" y="667"/>
                        <a:pt x="68" y="1034"/>
                      </a:cubicBezTo>
                      <a:lnTo>
                        <a:pt x="12543" y="1001"/>
                      </a:lnTo>
                      <a:lnTo>
                        <a:pt x="125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7438674" y="4533064"/>
                  <a:ext cx="18475" cy="11789"/>
                </a:xfrm>
                <a:custGeom>
                  <a:avLst/>
                  <a:gdLst/>
                  <a:ahLst/>
                  <a:cxnLst/>
                  <a:rect l="l" t="t" r="r" b="b"/>
                  <a:pathLst>
                    <a:path w="1202" h="767" extrusionOk="0">
                      <a:moveTo>
                        <a:pt x="191" y="1"/>
                      </a:moveTo>
                      <a:cubicBezTo>
                        <a:pt x="75" y="1"/>
                        <a:pt x="1" y="32"/>
                        <a:pt x="1" y="63"/>
                      </a:cubicBezTo>
                      <a:cubicBezTo>
                        <a:pt x="1" y="130"/>
                        <a:pt x="301" y="163"/>
                        <a:pt x="601" y="330"/>
                      </a:cubicBezTo>
                      <a:cubicBezTo>
                        <a:pt x="884" y="519"/>
                        <a:pt x="1048" y="767"/>
                        <a:pt x="1122" y="767"/>
                      </a:cubicBezTo>
                      <a:cubicBezTo>
                        <a:pt x="1127" y="767"/>
                        <a:pt x="1131" y="766"/>
                        <a:pt x="1135" y="764"/>
                      </a:cubicBezTo>
                      <a:cubicBezTo>
                        <a:pt x="1201" y="731"/>
                        <a:pt x="1101" y="397"/>
                        <a:pt x="701" y="163"/>
                      </a:cubicBezTo>
                      <a:cubicBezTo>
                        <a:pt x="507" y="40"/>
                        <a:pt x="322"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7418169" y="4542810"/>
                  <a:ext cx="13341" cy="14817"/>
                </a:xfrm>
                <a:custGeom>
                  <a:avLst/>
                  <a:gdLst/>
                  <a:ahLst/>
                  <a:cxnLst/>
                  <a:rect l="l" t="t" r="r" b="b"/>
                  <a:pathLst>
                    <a:path w="868" h="964" extrusionOk="0">
                      <a:moveTo>
                        <a:pt x="66" y="1"/>
                      </a:moveTo>
                      <a:cubicBezTo>
                        <a:pt x="25" y="1"/>
                        <a:pt x="0" y="12"/>
                        <a:pt x="0" y="30"/>
                      </a:cubicBezTo>
                      <a:cubicBezTo>
                        <a:pt x="0" y="63"/>
                        <a:pt x="234" y="197"/>
                        <a:pt x="434" y="430"/>
                      </a:cubicBezTo>
                      <a:cubicBezTo>
                        <a:pt x="667" y="697"/>
                        <a:pt x="701" y="964"/>
                        <a:pt x="767" y="964"/>
                      </a:cubicBezTo>
                      <a:cubicBezTo>
                        <a:pt x="834" y="964"/>
                        <a:pt x="868" y="630"/>
                        <a:pt x="601" y="297"/>
                      </a:cubicBezTo>
                      <a:cubicBezTo>
                        <a:pt x="406" y="78"/>
                        <a:pt x="177" y="1"/>
                        <a:pt x="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7397649" y="4552739"/>
                  <a:ext cx="10283" cy="16169"/>
                </a:xfrm>
                <a:custGeom>
                  <a:avLst/>
                  <a:gdLst/>
                  <a:ahLst/>
                  <a:cxnLst/>
                  <a:rect l="l" t="t" r="r" b="b"/>
                  <a:pathLst>
                    <a:path w="669" h="1052" extrusionOk="0">
                      <a:moveTo>
                        <a:pt x="69" y="1"/>
                      </a:moveTo>
                      <a:cubicBezTo>
                        <a:pt x="52" y="1"/>
                        <a:pt x="40" y="7"/>
                        <a:pt x="34" y="18"/>
                      </a:cubicBezTo>
                      <a:cubicBezTo>
                        <a:pt x="1" y="51"/>
                        <a:pt x="168" y="218"/>
                        <a:pt x="301" y="518"/>
                      </a:cubicBezTo>
                      <a:cubicBezTo>
                        <a:pt x="435" y="785"/>
                        <a:pt x="435" y="1052"/>
                        <a:pt x="501" y="1052"/>
                      </a:cubicBezTo>
                      <a:cubicBezTo>
                        <a:pt x="568" y="1052"/>
                        <a:pt x="668" y="751"/>
                        <a:pt x="501" y="418"/>
                      </a:cubicBezTo>
                      <a:cubicBezTo>
                        <a:pt x="362" y="140"/>
                        <a:pt x="154" y="1"/>
                        <a:pt x="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7439734" y="4507318"/>
                  <a:ext cx="20995" cy="4519"/>
                </a:xfrm>
                <a:custGeom>
                  <a:avLst/>
                  <a:gdLst/>
                  <a:ahLst/>
                  <a:cxnLst/>
                  <a:rect l="l" t="t" r="r" b="b"/>
                  <a:pathLst>
                    <a:path w="1366" h="294" extrusionOk="0">
                      <a:moveTo>
                        <a:pt x="609" y="0"/>
                      </a:moveTo>
                      <a:cubicBezTo>
                        <a:pt x="255" y="0"/>
                        <a:pt x="1" y="173"/>
                        <a:pt x="32" y="204"/>
                      </a:cubicBezTo>
                      <a:cubicBezTo>
                        <a:pt x="40" y="221"/>
                        <a:pt x="65" y="227"/>
                        <a:pt x="103" y="227"/>
                      </a:cubicBezTo>
                      <a:cubicBezTo>
                        <a:pt x="187" y="227"/>
                        <a:pt x="338" y="197"/>
                        <a:pt x="520" y="197"/>
                      </a:cubicBezTo>
                      <a:cubicBezTo>
                        <a:pt x="567" y="197"/>
                        <a:pt x="615" y="199"/>
                        <a:pt x="665" y="204"/>
                      </a:cubicBezTo>
                      <a:cubicBezTo>
                        <a:pt x="944" y="229"/>
                        <a:pt x="1165" y="293"/>
                        <a:pt x="1270" y="293"/>
                      </a:cubicBezTo>
                      <a:cubicBezTo>
                        <a:pt x="1303" y="293"/>
                        <a:pt x="1325" y="287"/>
                        <a:pt x="1333" y="271"/>
                      </a:cubicBezTo>
                      <a:cubicBezTo>
                        <a:pt x="1366" y="237"/>
                        <a:pt x="1099" y="4"/>
                        <a:pt x="699" y="4"/>
                      </a:cubicBezTo>
                      <a:cubicBezTo>
                        <a:pt x="668" y="1"/>
                        <a:pt x="638" y="0"/>
                        <a:pt x="6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7211539" y="3728010"/>
                  <a:ext cx="386079" cy="793169"/>
                </a:xfrm>
                <a:custGeom>
                  <a:avLst/>
                  <a:gdLst/>
                  <a:ahLst/>
                  <a:cxnLst/>
                  <a:rect l="l" t="t" r="r" b="b"/>
                  <a:pathLst>
                    <a:path w="25119" h="51605" extrusionOk="0">
                      <a:moveTo>
                        <a:pt x="11642" y="13544"/>
                      </a:moveTo>
                      <a:lnTo>
                        <a:pt x="13310" y="37094"/>
                      </a:lnTo>
                      <a:cubicBezTo>
                        <a:pt x="11575" y="31590"/>
                        <a:pt x="9907" y="26186"/>
                        <a:pt x="9941" y="25352"/>
                      </a:cubicBezTo>
                      <a:cubicBezTo>
                        <a:pt x="9941" y="25019"/>
                        <a:pt x="10775" y="19415"/>
                        <a:pt x="11642" y="13544"/>
                      </a:cubicBezTo>
                      <a:close/>
                      <a:moveTo>
                        <a:pt x="25118" y="1"/>
                      </a:moveTo>
                      <a:lnTo>
                        <a:pt x="1001" y="468"/>
                      </a:lnTo>
                      <a:cubicBezTo>
                        <a:pt x="1001" y="468"/>
                        <a:pt x="0" y="20983"/>
                        <a:pt x="0" y="26853"/>
                      </a:cubicBezTo>
                      <a:lnTo>
                        <a:pt x="9874" y="51604"/>
                      </a:lnTo>
                      <a:lnTo>
                        <a:pt x="14277" y="50504"/>
                      </a:lnTo>
                      <a:lnTo>
                        <a:pt x="14377" y="51604"/>
                      </a:lnTo>
                      <a:lnTo>
                        <a:pt x="21049" y="51604"/>
                      </a:lnTo>
                      <a:lnTo>
                        <a:pt x="24451" y="9408"/>
                      </a:lnTo>
                      <a:lnTo>
                        <a:pt x="251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7534035" y="3728010"/>
                  <a:ext cx="64615" cy="793169"/>
                </a:xfrm>
                <a:custGeom>
                  <a:avLst/>
                  <a:gdLst/>
                  <a:ahLst/>
                  <a:cxnLst/>
                  <a:rect l="l" t="t" r="r" b="b"/>
                  <a:pathLst>
                    <a:path w="4204" h="51605" extrusionOk="0">
                      <a:moveTo>
                        <a:pt x="4137" y="1"/>
                      </a:moveTo>
                      <a:cubicBezTo>
                        <a:pt x="4071" y="1"/>
                        <a:pt x="3103" y="11542"/>
                        <a:pt x="2002" y="25786"/>
                      </a:cubicBezTo>
                      <a:cubicBezTo>
                        <a:pt x="868" y="40030"/>
                        <a:pt x="1" y="51604"/>
                        <a:pt x="68" y="51604"/>
                      </a:cubicBezTo>
                      <a:cubicBezTo>
                        <a:pt x="134" y="51604"/>
                        <a:pt x="1102" y="40063"/>
                        <a:pt x="2203" y="25819"/>
                      </a:cubicBezTo>
                      <a:cubicBezTo>
                        <a:pt x="3337" y="11576"/>
                        <a:pt x="4204" y="34"/>
                        <a:pt x="4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7387397" y="3856711"/>
                  <a:ext cx="44619" cy="663969"/>
                </a:xfrm>
                <a:custGeom>
                  <a:avLst/>
                  <a:gdLst/>
                  <a:ahLst/>
                  <a:cxnLst/>
                  <a:rect l="l" t="t" r="r" b="b"/>
                  <a:pathLst>
                    <a:path w="2903" h="43199" extrusionOk="0">
                      <a:moveTo>
                        <a:pt x="68" y="1"/>
                      </a:moveTo>
                      <a:cubicBezTo>
                        <a:pt x="34" y="34"/>
                        <a:pt x="34" y="67"/>
                        <a:pt x="1" y="101"/>
                      </a:cubicBezTo>
                      <a:lnTo>
                        <a:pt x="1" y="434"/>
                      </a:lnTo>
                      <a:cubicBezTo>
                        <a:pt x="1" y="734"/>
                        <a:pt x="34" y="1135"/>
                        <a:pt x="34" y="1702"/>
                      </a:cubicBezTo>
                      <a:cubicBezTo>
                        <a:pt x="101" y="2803"/>
                        <a:pt x="168" y="4370"/>
                        <a:pt x="301" y="6338"/>
                      </a:cubicBezTo>
                      <a:cubicBezTo>
                        <a:pt x="501" y="10241"/>
                        <a:pt x="835" y="15645"/>
                        <a:pt x="1268" y="21616"/>
                      </a:cubicBezTo>
                      <a:cubicBezTo>
                        <a:pt x="1702" y="27587"/>
                        <a:pt x="2102" y="32957"/>
                        <a:pt x="2369" y="36894"/>
                      </a:cubicBezTo>
                      <a:cubicBezTo>
                        <a:pt x="2536" y="38828"/>
                        <a:pt x="2636" y="40396"/>
                        <a:pt x="2736" y="41530"/>
                      </a:cubicBezTo>
                      <a:cubicBezTo>
                        <a:pt x="2769" y="42031"/>
                        <a:pt x="2803" y="42464"/>
                        <a:pt x="2836" y="42764"/>
                      </a:cubicBezTo>
                      <a:cubicBezTo>
                        <a:pt x="2870" y="42898"/>
                        <a:pt x="2870" y="42998"/>
                        <a:pt x="2870" y="43098"/>
                      </a:cubicBezTo>
                      <a:cubicBezTo>
                        <a:pt x="2870" y="43131"/>
                        <a:pt x="2870" y="43165"/>
                        <a:pt x="2903" y="43198"/>
                      </a:cubicBezTo>
                      <a:cubicBezTo>
                        <a:pt x="2903" y="43165"/>
                        <a:pt x="2903" y="43131"/>
                        <a:pt x="2903" y="43098"/>
                      </a:cubicBezTo>
                      <a:lnTo>
                        <a:pt x="2903" y="42764"/>
                      </a:lnTo>
                      <a:cubicBezTo>
                        <a:pt x="2870" y="42464"/>
                        <a:pt x="2870" y="42031"/>
                        <a:pt x="2836" y="41530"/>
                      </a:cubicBezTo>
                      <a:cubicBezTo>
                        <a:pt x="2769" y="40396"/>
                        <a:pt x="2669" y="38828"/>
                        <a:pt x="2536" y="36894"/>
                      </a:cubicBezTo>
                      <a:cubicBezTo>
                        <a:pt x="2269" y="32957"/>
                        <a:pt x="1902" y="27554"/>
                        <a:pt x="1502" y="21616"/>
                      </a:cubicBezTo>
                      <a:cubicBezTo>
                        <a:pt x="1102" y="15645"/>
                        <a:pt x="735" y="10241"/>
                        <a:pt x="434" y="6338"/>
                      </a:cubicBezTo>
                      <a:cubicBezTo>
                        <a:pt x="334" y="4370"/>
                        <a:pt x="201" y="2803"/>
                        <a:pt x="134" y="1702"/>
                      </a:cubicBezTo>
                      <a:cubicBezTo>
                        <a:pt x="101" y="1168"/>
                        <a:pt x="68" y="734"/>
                        <a:pt x="68" y="434"/>
                      </a:cubicBezTo>
                      <a:lnTo>
                        <a:pt x="68" y="101"/>
                      </a:lnTo>
                      <a:cubicBezTo>
                        <a:pt x="68" y="67"/>
                        <a:pt x="68" y="34"/>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7158723" y="3112741"/>
                  <a:ext cx="475794" cy="622424"/>
                </a:xfrm>
                <a:custGeom>
                  <a:avLst/>
                  <a:gdLst/>
                  <a:ahLst/>
                  <a:cxnLst/>
                  <a:rect l="l" t="t" r="r" b="b"/>
                  <a:pathLst>
                    <a:path w="30956" h="40496" extrusionOk="0">
                      <a:moveTo>
                        <a:pt x="24718" y="0"/>
                      </a:moveTo>
                      <a:cubicBezTo>
                        <a:pt x="24718" y="0"/>
                        <a:pt x="24585" y="3936"/>
                        <a:pt x="19948" y="5071"/>
                      </a:cubicBezTo>
                      <a:cubicBezTo>
                        <a:pt x="19948" y="5071"/>
                        <a:pt x="19145" y="5386"/>
                        <a:pt x="17902" y="5386"/>
                      </a:cubicBezTo>
                      <a:cubicBezTo>
                        <a:pt x="15911" y="5386"/>
                        <a:pt x="12793" y="4577"/>
                        <a:pt x="10041" y="367"/>
                      </a:cubicBezTo>
                      <a:cubicBezTo>
                        <a:pt x="10041" y="367"/>
                        <a:pt x="9975" y="361"/>
                        <a:pt x="9856" y="361"/>
                      </a:cubicBezTo>
                      <a:cubicBezTo>
                        <a:pt x="8810" y="361"/>
                        <a:pt x="3664" y="844"/>
                        <a:pt x="2736" y="10274"/>
                      </a:cubicBezTo>
                      <a:cubicBezTo>
                        <a:pt x="2736" y="10274"/>
                        <a:pt x="1" y="21782"/>
                        <a:pt x="1" y="23183"/>
                      </a:cubicBezTo>
                      <a:cubicBezTo>
                        <a:pt x="1" y="24584"/>
                        <a:pt x="1702" y="26686"/>
                        <a:pt x="3036" y="26686"/>
                      </a:cubicBezTo>
                      <a:lnTo>
                        <a:pt x="5771" y="26686"/>
                      </a:lnTo>
                      <a:lnTo>
                        <a:pt x="3636" y="40496"/>
                      </a:lnTo>
                      <a:lnTo>
                        <a:pt x="30956" y="40296"/>
                      </a:lnTo>
                      <a:lnTo>
                        <a:pt x="29355" y="20081"/>
                      </a:lnTo>
                      <a:lnTo>
                        <a:pt x="29221" y="2335"/>
                      </a:lnTo>
                      <a:cubicBezTo>
                        <a:pt x="27754" y="1568"/>
                        <a:pt x="24718" y="0"/>
                        <a:pt x="24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7271532" y="3235278"/>
                  <a:ext cx="26160" cy="163568"/>
                </a:xfrm>
                <a:custGeom>
                  <a:avLst/>
                  <a:gdLst/>
                  <a:ahLst/>
                  <a:cxnLst/>
                  <a:rect l="l" t="t" r="r" b="b"/>
                  <a:pathLst>
                    <a:path w="1702" h="10642" extrusionOk="0">
                      <a:moveTo>
                        <a:pt x="1668" y="1"/>
                      </a:moveTo>
                      <a:lnTo>
                        <a:pt x="1668" y="1"/>
                      </a:lnTo>
                      <a:cubicBezTo>
                        <a:pt x="1635" y="134"/>
                        <a:pt x="1568" y="267"/>
                        <a:pt x="1568" y="401"/>
                      </a:cubicBezTo>
                      <a:cubicBezTo>
                        <a:pt x="1501" y="668"/>
                        <a:pt x="1401" y="1068"/>
                        <a:pt x="1301" y="1535"/>
                      </a:cubicBezTo>
                      <a:cubicBezTo>
                        <a:pt x="1101" y="2502"/>
                        <a:pt x="867" y="3803"/>
                        <a:pt x="634" y="5304"/>
                      </a:cubicBezTo>
                      <a:cubicBezTo>
                        <a:pt x="400" y="6772"/>
                        <a:pt x="234" y="8106"/>
                        <a:pt x="134" y="9074"/>
                      </a:cubicBezTo>
                      <a:cubicBezTo>
                        <a:pt x="67" y="9574"/>
                        <a:pt x="33" y="9974"/>
                        <a:pt x="33" y="10241"/>
                      </a:cubicBezTo>
                      <a:cubicBezTo>
                        <a:pt x="0" y="10375"/>
                        <a:pt x="0" y="10508"/>
                        <a:pt x="33" y="10642"/>
                      </a:cubicBezTo>
                      <a:cubicBezTo>
                        <a:pt x="67" y="10508"/>
                        <a:pt x="100" y="10375"/>
                        <a:pt x="134" y="10241"/>
                      </a:cubicBezTo>
                      <a:cubicBezTo>
                        <a:pt x="167" y="9941"/>
                        <a:pt x="234" y="9541"/>
                        <a:pt x="300" y="9107"/>
                      </a:cubicBezTo>
                      <a:cubicBezTo>
                        <a:pt x="434" y="8073"/>
                        <a:pt x="634" y="6739"/>
                        <a:pt x="867" y="5304"/>
                      </a:cubicBezTo>
                      <a:cubicBezTo>
                        <a:pt x="1101" y="3903"/>
                        <a:pt x="1301" y="2569"/>
                        <a:pt x="1468" y="1568"/>
                      </a:cubicBezTo>
                      <a:cubicBezTo>
                        <a:pt x="1535" y="1135"/>
                        <a:pt x="1601" y="734"/>
                        <a:pt x="1635" y="434"/>
                      </a:cubicBezTo>
                      <a:cubicBezTo>
                        <a:pt x="1668" y="301"/>
                        <a:pt x="1701" y="134"/>
                        <a:pt x="16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7181289" y="3070179"/>
                  <a:ext cx="153316" cy="210800"/>
                </a:xfrm>
                <a:custGeom>
                  <a:avLst/>
                  <a:gdLst/>
                  <a:ahLst/>
                  <a:cxnLst/>
                  <a:rect l="l" t="t" r="r" b="b"/>
                  <a:pathLst>
                    <a:path w="9975" h="13715" extrusionOk="0">
                      <a:moveTo>
                        <a:pt x="8306" y="1"/>
                      </a:moveTo>
                      <a:lnTo>
                        <a:pt x="6772" y="1001"/>
                      </a:lnTo>
                      <a:lnTo>
                        <a:pt x="5671" y="2035"/>
                      </a:lnTo>
                      <a:cubicBezTo>
                        <a:pt x="5671" y="2035"/>
                        <a:pt x="5211" y="2021"/>
                        <a:pt x="4885" y="2021"/>
                      </a:cubicBezTo>
                      <a:cubicBezTo>
                        <a:pt x="4722" y="2021"/>
                        <a:pt x="4592" y="2024"/>
                        <a:pt x="4570" y="2035"/>
                      </a:cubicBezTo>
                      <a:cubicBezTo>
                        <a:pt x="4470" y="2069"/>
                        <a:pt x="3169" y="3170"/>
                        <a:pt x="2369" y="3837"/>
                      </a:cubicBezTo>
                      <a:cubicBezTo>
                        <a:pt x="2002" y="4137"/>
                        <a:pt x="1735" y="4537"/>
                        <a:pt x="1568" y="5004"/>
                      </a:cubicBezTo>
                      <a:lnTo>
                        <a:pt x="267" y="8974"/>
                      </a:lnTo>
                      <a:lnTo>
                        <a:pt x="401" y="9641"/>
                      </a:lnTo>
                      <a:cubicBezTo>
                        <a:pt x="67" y="10074"/>
                        <a:pt x="0" y="10708"/>
                        <a:pt x="267" y="11175"/>
                      </a:cubicBezTo>
                      <a:cubicBezTo>
                        <a:pt x="734" y="12009"/>
                        <a:pt x="1568" y="13644"/>
                        <a:pt x="1568" y="13644"/>
                      </a:cubicBezTo>
                      <a:cubicBezTo>
                        <a:pt x="1568" y="13644"/>
                        <a:pt x="1789" y="13715"/>
                        <a:pt x="2031" y="13715"/>
                      </a:cubicBezTo>
                      <a:cubicBezTo>
                        <a:pt x="2287" y="13715"/>
                        <a:pt x="2567" y="13636"/>
                        <a:pt x="2635" y="13310"/>
                      </a:cubicBezTo>
                      <a:cubicBezTo>
                        <a:pt x="2702" y="12876"/>
                        <a:pt x="2569" y="12409"/>
                        <a:pt x="2269" y="12076"/>
                      </a:cubicBezTo>
                      <a:lnTo>
                        <a:pt x="2269" y="12076"/>
                      </a:lnTo>
                      <a:cubicBezTo>
                        <a:pt x="2272" y="12079"/>
                        <a:pt x="2724" y="12580"/>
                        <a:pt x="3126" y="12580"/>
                      </a:cubicBezTo>
                      <a:cubicBezTo>
                        <a:pt x="3187" y="12580"/>
                        <a:pt x="3246" y="12569"/>
                        <a:pt x="3303" y="12543"/>
                      </a:cubicBezTo>
                      <a:cubicBezTo>
                        <a:pt x="3536" y="12476"/>
                        <a:pt x="3736" y="12309"/>
                        <a:pt x="3870" y="12143"/>
                      </a:cubicBezTo>
                      <a:cubicBezTo>
                        <a:pt x="3970" y="11842"/>
                        <a:pt x="3903" y="11542"/>
                        <a:pt x="3703" y="11309"/>
                      </a:cubicBezTo>
                      <a:cubicBezTo>
                        <a:pt x="3403" y="10842"/>
                        <a:pt x="2369" y="9374"/>
                        <a:pt x="2369" y="9374"/>
                      </a:cubicBezTo>
                      <a:lnTo>
                        <a:pt x="2369" y="9374"/>
                      </a:lnTo>
                      <a:lnTo>
                        <a:pt x="4070" y="10908"/>
                      </a:lnTo>
                      <a:cubicBezTo>
                        <a:pt x="4070" y="10908"/>
                        <a:pt x="4171" y="10926"/>
                        <a:pt x="4308" y="10926"/>
                      </a:cubicBezTo>
                      <a:cubicBezTo>
                        <a:pt x="4548" y="10926"/>
                        <a:pt x="4898" y="10872"/>
                        <a:pt x="5004" y="10575"/>
                      </a:cubicBezTo>
                      <a:cubicBezTo>
                        <a:pt x="5137" y="10141"/>
                        <a:pt x="4403" y="9140"/>
                        <a:pt x="4403" y="9140"/>
                      </a:cubicBezTo>
                      <a:lnTo>
                        <a:pt x="2969" y="7573"/>
                      </a:lnTo>
                      <a:lnTo>
                        <a:pt x="2936" y="7039"/>
                      </a:lnTo>
                      <a:lnTo>
                        <a:pt x="3469" y="6205"/>
                      </a:lnTo>
                      <a:cubicBezTo>
                        <a:pt x="3469" y="6205"/>
                        <a:pt x="3867" y="6602"/>
                        <a:pt x="4396" y="6602"/>
                      </a:cubicBezTo>
                      <a:cubicBezTo>
                        <a:pt x="4536" y="6602"/>
                        <a:pt x="4684" y="6575"/>
                        <a:pt x="4837" y="6505"/>
                      </a:cubicBezTo>
                      <a:cubicBezTo>
                        <a:pt x="5471" y="6205"/>
                        <a:pt x="6005" y="5705"/>
                        <a:pt x="6305" y="5038"/>
                      </a:cubicBezTo>
                      <a:cubicBezTo>
                        <a:pt x="6472" y="4637"/>
                        <a:pt x="6672" y="4104"/>
                        <a:pt x="6672" y="4104"/>
                      </a:cubicBezTo>
                      <a:lnTo>
                        <a:pt x="8573" y="3136"/>
                      </a:lnTo>
                      <a:lnTo>
                        <a:pt x="9974" y="3270"/>
                      </a:lnTo>
                      <a:lnTo>
                        <a:pt x="9974" y="3270"/>
                      </a:lnTo>
                      <a:lnTo>
                        <a:pt x="8306"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7233074" y="3112741"/>
                  <a:ext cx="27697" cy="53518"/>
                </a:xfrm>
                <a:custGeom>
                  <a:avLst/>
                  <a:gdLst/>
                  <a:ahLst/>
                  <a:cxnLst/>
                  <a:rect l="l" t="t" r="r" b="b"/>
                  <a:pathLst>
                    <a:path w="1802" h="3482" extrusionOk="0">
                      <a:moveTo>
                        <a:pt x="1802" y="0"/>
                      </a:moveTo>
                      <a:cubicBezTo>
                        <a:pt x="1401" y="501"/>
                        <a:pt x="1034" y="1068"/>
                        <a:pt x="734" y="1668"/>
                      </a:cubicBezTo>
                      <a:cubicBezTo>
                        <a:pt x="467" y="2135"/>
                        <a:pt x="234" y="2569"/>
                        <a:pt x="67" y="2902"/>
                      </a:cubicBezTo>
                      <a:cubicBezTo>
                        <a:pt x="0" y="3036"/>
                        <a:pt x="0" y="3203"/>
                        <a:pt x="34" y="3369"/>
                      </a:cubicBezTo>
                      <a:cubicBezTo>
                        <a:pt x="59" y="3444"/>
                        <a:pt x="102" y="3482"/>
                        <a:pt x="123" y="3482"/>
                      </a:cubicBezTo>
                      <a:cubicBezTo>
                        <a:pt x="130" y="3482"/>
                        <a:pt x="134" y="3478"/>
                        <a:pt x="134" y="3469"/>
                      </a:cubicBezTo>
                      <a:cubicBezTo>
                        <a:pt x="167" y="3469"/>
                        <a:pt x="100" y="3436"/>
                        <a:pt x="100" y="3336"/>
                      </a:cubicBezTo>
                      <a:cubicBezTo>
                        <a:pt x="100" y="3203"/>
                        <a:pt x="134" y="3069"/>
                        <a:pt x="234" y="2969"/>
                      </a:cubicBezTo>
                      <a:cubicBezTo>
                        <a:pt x="401" y="2669"/>
                        <a:pt x="667" y="2235"/>
                        <a:pt x="934" y="1768"/>
                      </a:cubicBezTo>
                      <a:cubicBezTo>
                        <a:pt x="1301" y="1201"/>
                        <a:pt x="1568" y="634"/>
                        <a:pt x="1802"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7532497" y="3126575"/>
                  <a:ext cx="49753" cy="63417"/>
                </a:xfrm>
                <a:custGeom>
                  <a:avLst/>
                  <a:gdLst/>
                  <a:ahLst/>
                  <a:cxnLst/>
                  <a:rect l="l" t="t" r="r" b="b"/>
                  <a:pathLst>
                    <a:path w="3237" h="4126" extrusionOk="0">
                      <a:moveTo>
                        <a:pt x="2136" y="1"/>
                      </a:moveTo>
                      <a:lnTo>
                        <a:pt x="368" y="34"/>
                      </a:lnTo>
                      <a:cubicBezTo>
                        <a:pt x="1" y="334"/>
                        <a:pt x="34" y="902"/>
                        <a:pt x="168" y="1335"/>
                      </a:cubicBezTo>
                      <a:cubicBezTo>
                        <a:pt x="268" y="1802"/>
                        <a:pt x="435" y="2303"/>
                        <a:pt x="234" y="2703"/>
                      </a:cubicBezTo>
                      <a:cubicBezTo>
                        <a:pt x="168" y="2803"/>
                        <a:pt x="134" y="2903"/>
                        <a:pt x="101" y="3003"/>
                      </a:cubicBezTo>
                      <a:cubicBezTo>
                        <a:pt x="101" y="3203"/>
                        <a:pt x="268" y="3337"/>
                        <a:pt x="468" y="3370"/>
                      </a:cubicBezTo>
                      <a:cubicBezTo>
                        <a:pt x="635" y="3370"/>
                        <a:pt x="835" y="3337"/>
                        <a:pt x="1002" y="3270"/>
                      </a:cubicBezTo>
                      <a:lnTo>
                        <a:pt x="1002" y="3270"/>
                      </a:lnTo>
                      <a:cubicBezTo>
                        <a:pt x="768" y="3403"/>
                        <a:pt x="735" y="3737"/>
                        <a:pt x="935" y="3937"/>
                      </a:cubicBezTo>
                      <a:cubicBezTo>
                        <a:pt x="1063" y="4065"/>
                        <a:pt x="1233" y="4125"/>
                        <a:pt x="1399" y="4125"/>
                      </a:cubicBezTo>
                      <a:cubicBezTo>
                        <a:pt x="1493" y="4125"/>
                        <a:pt x="1585" y="4106"/>
                        <a:pt x="1669" y="4070"/>
                      </a:cubicBezTo>
                      <a:cubicBezTo>
                        <a:pt x="1936" y="3970"/>
                        <a:pt x="2136" y="3804"/>
                        <a:pt x="2303" y="3603"/>
                      </a:cubicBezTo>
                      <a:cubicBezTo>
                        <a:pt x="2836" y="3103"/>
                        <a:pt x="3136" y="2403"/>
                        <a:pt x="3203" y="1702"/>
                      </a:cubicBezTo>
                      <a:cubicBezTo>
                        <a:pt x="3237" y="968"/>
                        <a:pt x="2836" y="268"/>
                        <a:pt x="21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7316138" y="3138380"/>
                  <a:ext cx="58452" cy="57822"/>
                </a:xfrm>
                <a:custGeom>
                  <a:avLst/>
                  <a:gdLst/>
                  <a:ahLst/>
                  <a:cxnLst/>
                  <a:rect l="l" t="t" r="r" b="b"/>
                  <a:pathLst>
                    <a:path w="3803" h="3762" extrusionOk="0">
                      <a:moveTo>
                        <a:pt x="2235" y="0"/>
                      </a:moveTo>
                      <a:lnTo>
                        <a:pt x="501" y="300"/>
                      </a:lnTo>
                      <a:cubicBezTo>
                        <a:pt x="0" y="1334"/>
                        <a:pt x="134" y="2535"/>
                        <a:pt x="801" y="3436"/>
                      </a:cubicBezTo>
                      <a:cubicBezTo>
                        <a:pt x="901" y="3536"/>
                        <a:pt x="1034" y="3669"/>
                        <a:pt x="1168" y="3736"/>
                      </a:cubicBezTo>
                      <a:cubicBezTo>
                        <a:pt x="1234" y="3753"/>
                        <a:pt x="1303" y="3761"/>
                        <a:pt x="1373" y="3761"/>
                      </a:cubicBezTo>
                      <a:cubicBezTo>
                        <a:pt x="1580" y="3761"/>
                        <a:pt x="1793" y="3686"/>
                        <a:pt x="1968" y="3536"/>
                      </a:cubicBezTo>
                      <a:cubicBezTo>
                        <a:pt x="2168" y="3369"/>
                        <a:pt x="2402" y="3202"/>
                        <a:pt x="2635" y="3069"/>
                      </a:cubicBezTo>
                      <a:lnTo>
                        <a:pt x="2435" y="2635"/>
                      </a:lnTo>
                      <a:lnTo>
                        <a:pt x="2435" y="2635"/>
                      </a:lnTo>
                      <a:cubicBezTo>
                        <a:pt x="2535" y="2834"/>
                        <a:pt x="2726" y="2940"/>
                        <a:pt x="2942" y="2940"/>
                      </a:cubicBezTo>
                      <a:cubicBezTo>
                        <a:pt x="3016" y="2940"/>
                        <a:pt x="3092" y="2928"/>
                        <a:pt x="3169" y="2902"/>
                      </a:cubicBezTo>
                      <a:cubicBezTo>
                        <a:pt x="3436" y="2802"/>
                        <a:pt x="3636" y="2635"/>
                        <a:pt x="3803" y="2402"/>
                      </a:cubicBezTo>
                      <a:cubicBezTo>
                        <a:pt x="2969" y="1868"/>
                        <a:pt x="2402" y="967"/>
                        <a:pt x="2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7317675" y="3107407"/>
                  <a:ext cx="46663" cy="45726"/>
                </a:xfrm>
                <a:custGeom>
                  <a:avLst/>
                  <a:gdLst/>
                  <a:ahLst/>
                  <a:cxnLst/>
                  <a:rect l="l" t="t" r="r" b="b"/>
                  <a:pathLst>
                    <a:path w="3036" h="2975" extrusionOk="0">
                      <a:moveTo>
                        <a:pt x="1828" y="1"/>
                      </a:moveTo>
                      <a:cubicBezTo>
                        <a:pt x="1576" y="1"/>
                        <a:pt x="1310" y="24"/>
                        <a:pt x="1067" y="63"/>
                      </a:cubicBezTo>
                      <a:lnTo>
                        <a:pt x="1067" y="63"/>
                      </a:lnTo>
                      <a:cubicBezTo>
                        <a:pt x="1057" y="63"/>
                        <a:pt x="1047" y="63"/>
                        <a:pt x="1036" y="63"/>
                      </a:cubicBezTo>
                      <a:cubicBezTo>
                        <a:pt x="570" y="63"/>
                        <a:pt x="112" y="406"/>
                        <a:pt x="67" y="948"/>
                      </a:cubicBezTo>
                      <a:cubicBezTo>
                        <a:pt x="0" y="1281"/>
                        <a:pt x="134" y="1615"/>
                        <a:pt x="67" y="1948"/>
                      </a:cubicBezTo>
                      <a:cubicBezTo>
                        <a:pt x="0" y="2115"/>
                        <a:pt x="0" y="2282"/>
                        <a:pt x="0" y="2482"/>
                      </a:cubicBezTo>
                      <a:cubicBezTo>
                        <a:pt x="67" y="2749"/>
                        <a:pt x="401" y="2816"/>
                        <a:pt x="667" y="2849"/>
                      </a:cubicBezTo>
                      <a:lnTo>
                        <a:pt x="1768" y="2949"/>
                      </a:lnTo>
                      <a:cubicBezTo>
                        <a:pt x="1868" y="2966"/>
                        <a:pt x="1968" y="2974"/>
                        <a:pt x="2068" y="2974"/>
                      </a:cubicBezTo>
                      <a:cubicBezTo>
                        <a:pt x="2168" y="2974"/>
                        <a:pt x="2269" y="2966"/>
                        <a:pt x="2369" y="2949"/>
                      </a:cubicBezTo>
                      <a:cubicBezTo>
                        <a:pt x="2569" y="2916"/>
                        <a:pt x="2736" y="2816"/>
                        <a:pt x="2836" y="2616"/>
                      </a:cubicBezTo>
                      <a:cubicBezTo>
                        <a:pt x="3002" y="2282"/>
                        <a:pt x="2769" y="1915"/>
                        <a:pt x="2769" y="1548"/>
                      </a:cubicBezTo>
                      <a:cubicBezTo>
                        <a:pt x="2769" y="1181"/>
                        <a:pt x="3036" y="848"/>
                        <a:pt x="2936" y="514"/>
                      </a:cubicBezTo>
                      <a:cubicBezTo>
                        <a:pt x="2802" y="214"/>
                        <a:pt x="2502" y="14"/>
                        <a:pt x="2135" y="14"/>
                      </a:cubicBezTo>
                      <a:cubicBezTo>
                        <a:pt x="2037" y="5"/>
                        <a:pt x="1934" y="1"/>
                        <a:pt x="1828"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7524812" y="3110174"/>
                  <a:ext cx="53334" cy="48369"/>
                </a:xfrm>
                <a:custGeom>
                  <a:avLst/>
                  <a:gdLst/>
                  <a:ahLst/>
                  <a:cxnLst/>
                  <a:rect l="l" t="t" r="r" b="b"/>
                  <a:pathLst>
                    <a:path w="3470" h="3147" extrusionOk="0">
                      <a:moveTo>
                        <a:pt x="2169" y="0"/>
                      </a:moveTo>
                      <a:cubicBezTo>
                        <a:pt x="1623" y="33"/>
                        <a:pt x="1324" y="838"/>
                        <a:pt x="796" y="838"/>
                      </a:cubicBezTo>
                      <a:cubicBezTo>
                        <a:pt x="776" y="838"/>
                        <a:pt x="755" y="837"/>
                        <a:pt x="734" y="834"/>
                      </a:cubicBezTo>
                      <a:lnTo>
                        <a:pt x="601" y="901"/>
                      </a:lnTo>
                      <a:cubicBezTo>
                        <a:pt x="201" y="1101"/>
                        <a:pt x="1" y="1602"/>
                        <a:pt x="167" y="2035"/>
                      </a:cubicBezTo>
                      <a:cubicBezTo>
                        <a:pt x="367" y="2636"/>
                        <a:pt x="901" y="3069"/>
                        <a:pt x="1535" y="3136"/>
                      </a:cubicBezTo>
                      <a:cubicBezTo>
                        <a:pt x="1596" y="3143"/>
                        <a:pt x="1657" y="3146"/>
                        <a:pt x="1718" y="3146"/>
                      </a:cubicBezTo>
                      <a:cubicBezTo>
                        <a:pt x="2261" y="3146"/>
                        <a:pt x="2806" y="2882"/>
                        <a:pt x="3136" y="2402"/>
                      </a:cubicBezTo>
                      <a:cubicBezTo>
                        <a:pt x="3370" y="2135"/>
                        <a:pt x="3470" y="1735"/>
                        <a:pt x="3436" y="1368"/>
                      </a:cubicBezTo>
                      <a:cubicBezTo>
                        <a:pt x="3336" y="1068"/>
                        <a:pt x="3203" y="768"/>
                        <a:pt x="3003" y="534"/>
                      </a:cubicBezTo>
                      <a:cubicBezTo>
                        <a:pt x="2836" y="234"/>
                        <a:pt x="2536" y="34"/>
                        <a:pt x="2169"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7317675" y="3107407"/>
                  <a:ext cx="46663" cy="45726"/>
                </a:xfrm>
                <a:custGeom>
                  <a:avLst/>
                  <a:gdLst/>
                  <a:ahLst/>
                  <a:cxnLst/>
                  <a:rect l="l" t="t" r="r" b="b"/>
                  <a:pathLst>
                    <a:path w="3036" h="2975" extrusionOk="0">
                      <a:moveTo>
                        <a:pt x="1828" y="1"/>
                      </a:moveTo>
                      <a:cubicBezTo>
                        <a:pt x="1576" y="1"/>
                        <a:pt x="1310" y="24"/>
                        <a:pt x="1067" y="63"/>
                      </a:cubicBezTo>
                      <a:lnTo>
                        <a:pt x="1067" y="63"/>
                      </a:lnTo>
                      <a:cubicBezTo>
                        <a:pt x="1057" y="63"/>
                        <a:pt x="1047" y="63"/>
                        <a:pt x="1036" y="63"/>
                      </a:cubicBezTo>
                      <a:cubicBezTo>
                        <a:pt x="570" y="63"/>
                        <a:pt x="112" y="406"/>
                        <a:pt x="67" y="948"/>
                      </a:cubicBezTo>
                      <a:cubicBezTo>
                        <a:pt x="0" y="1281"/>
                        <a:pt x="134" y="1615"/>
                        <a:pt x="67" y="1948"/>
                      </a:cubicBezTo>
                      <a:cubicBezTo>
                        <a:pt x="0" y="2115"/>
                        <a:pt x="0" y="2282"/>
                        <a:pt x="0" y="2482"/>
                      </a:cubicBezTo>
                      <a:cubicBezTo>
                        <a:pt x="67" y="2749"/>
                        <a:pt x="401" y="2816"/>
                        <a:pt x="667" y="2849"/>
                      </a:cubicBezTo>
                      <a:lnTo>
                        <a:pt x="1768" y="2949"/>
                      </a:lnTo>
                      <a:cubicBezTo>
                        <a:pt x="1868" y="2966"/>
                        <a:pt x="1968" y="2974"/>
                        <a:pt x="2068" y="2974"/>
                      </a:cubicBezTo>
                      <a:cubicBezTo>
                        <a:pt x="2168" y="2974"/>
                        <a:pt x="2269" y="2966"/>
                        <a:pt x="2369" y="2949"/>
                      </a:cubicBezTo>
                      <a:cubicBezTo>
                        <a:pt x="2569" y="2916"/>
                        <a:pt x="2736" y="2816"/>
                        <a:pt x="2836" y="2616"/>
                      </a:cubicBezTo>
                      <a:cubicBezTo>
                        <a:pt x="3002" y="2282"/>
                        <a:pt x="2769" y="1915"/>
                        <a:pt x="2769" y="1548"/>
                      </a:cubicBezTo>
                      <a:cubicBezTo>
                        <a:pt x="2769" y="1181"/>
                        <a:pt x="3036" y="848"/>
                        <a:pt x="2936" y="514"/>
                      </a:cubicBezTo>
                      <a:cubicBezTo>
                        <a:pt x="2802" y="214"/>
                        <a:pt x="2502" y="14"/>
                        <a:pt x="2135" y="14"/>
                      </a:cubicBezTo>
                      <a:cubicBezTo>
                        <a:pt x="2037" y="5"/>
                        <a:pt x="1934" y="1"/>
                        <a:pt x="18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7524812" y="3110174"/>
                  <a:ext cx="53334" cy="48369"/>
                </a:xfrm>
                <a:custGeom>
                  <a:avLst/>
                  <a:gdLst/>
                  <a:ahLst/>
                  <a:cxnLst/>
                  <a:rect l="l" t="t" r="r" b="b"/>
                  <a:pathLst>
                    <a:path w="3470" h="3147" extrusionOk="0">
                      <a:moveTo>
                        <a:pt x="2169" y="0"/>
                      </a:moveTo>
                      <a:cubicBezTo>
                        <a:pt x="1623" y="33"/>
                        <a:pt x="1324" y="838"/>
                        <a:pt x="796" y="838"/>
                      </a:cubicBezTo>
                      <a:cubicBezTo>
                        <a:pt x="776" y="838"/>
                        <a:pt x="755" y="837"/>
                        <a:pt x="734" y="834"/>
                      </a:cubicBezTo>
                      <a:lnTo>
                        <a:pt x="601" y="901"/>
                      </a:lnTo>
                      <a:cubicBezTo>
                        <a:pt x="201" y="1101"/>
                        <a:pt x="1" y="1602"/>
                        <a:pt x="167" y="2035"/>
                      </a:cubicBezTo>
                      <a:cubicBezTo>
                        <a:pt x="367" y="2636"/>
                        <a:pt x="901" y="3069"/>
                        <a:pt x="1535" y="3136"/>
                      </a:cubicBezTo>
                      <a:cubicBezTo>
                        <a:pt x="1596" y="3143"/>
                        <a:pt x="1657" y="3146"/>
                        <a:pt x="1718" y="3146"/>
                      </a:cubicBezTo>
                      <a:cubicBezTo>
                        <a:pt x="2261" y="3146"/>
                        <a:pt x="2806" y="2882"/>
                        <a:pt x="3136" y="2402"/>
                      </a:cubicBezTo>
                      <a:cubicBezTo>
                        <a:pt x="3370" y="2135"/>
                        <a:pt x="3470" y="1735"/>
                        <a:pt x="3436" y="1368"/>
                      </a:cubicBezTo>
                      <a:cubicBezTo>
                        <a:pt x="3336" y="1068"/>
                        <a:pt x="3203" y="768"/>
                        <a:pt x="3003" y="534"/>
                      </a:cubicBezTo>
                      <a:cubicBezTo>
                        <a:pt x="2836" y="234"/>
                        <a:pt x="2536" y="34"/>
                        <a:pt x="21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7278187" y="2780482"/>
                  <a:ext cx="91282" cy="348346"/>
                </a:xfrm>
                <a:custGeom>
                  <a:avLst/>
                  <a:gdLst/>
                  <a:ahLst/>
                  <a:cxnLst/>
                  <a:rect l="l" t="t" r="r" b="b"/>
                  <a:pathLst>
                    <a:path w="5939" h="22664" extrusionOk="0">
                      <a:moveTo>
                        <a:pt x="4337" y="1"/>
                      </a:moveTo>
                      <a:lnTo>
                        <a:pt x="1935" y="3336"/>
                      </a:lnTo>
                      <a:cubicBezTo>
                        <a:pt x="1102" y="4737"/>
                        <a:pt x="735" y="6372"/>
                        <a:pt x="868" y="8040"/>
                      </a:cubicBezTo>
                      <a:cubicBezTo>
                        <a:pt x="935" y="8974"/>
                        <a:pt x="1168" y="9975"/>
                        <a:pt x="901" y="10909"/>
                      </a:cubicBezTo>
                      <a:cubicBezTo>
                        <a:pt x="735" y="11409"/>
                        <a:pt x="434" y="11876"/>
                        <a:pt x="268" y="12376"/>
                      </a:cubicBezTo>
                      <a:cubicBezTo>
                        <a:pt x="1" y="13110"/>
                        <a:pt x="34" y="13911"/>
                        <a:pt x="368" y="14611"/>
                      </a:cubicBezTo>
                      <a:cubicBezTo>
                        <a:pt x="701" y="15345"/>
                        <a:pt x="1335" y="15979"/>
                        <a:pt x="1335" y="16813"/>
                      </a:cubicBezTo>
                      <a:cubicBezTo>
                        <a:pt x="1368" y="17613"/>
                        <a:pt x="768" y="18481"/>
                        <a:pt x="1102" y="19181"/>
                      </a:cubicBezTo>
                      <a:cubicBezTo>
                        <a:pt x="1402" y="19815"/>
                        <a:pt x="2236" y="20015"/>
                        <a:pt x="2636" y="20582"/>
                      </a:cubicBezTo>
                      <a:cubicBezTo>
                        <a:pt x="3003" y="21183"/>
                        <a:pt x="2803" y="21916"/>
                        <a:pt x="3336" y="22383"/>
                      </a:cubicBezTo>
                      <a:cubicBezTo>
                        <a:pt x="3556" y="22572"/>
                        <a:pt x="3834" y="22664"/>
                        <a:pt x="4116" y="22664"/>
                      </a:cubicBezTo>
                      <a:cubicBezTo>
                        <a:pt x="4434" y="22664"/>
                        <a:pt x="4757" y="22547"/>
                        <a:pt x="5004" y="22317"/>
                      </a:cubicBezTo>
                      <a:cubicBezTo>
                        <a:pt x="5371" y="21816"/>
                        <a:pt x="5438" y="21049"/>
                        <a:pt x="5505" y="20449"/>
                      </a:cubicBezTo>
                      <a:cubicBezTo>
                        <a:pt x="5605" y="19315"/>
                        <a:pt x="5671" y="18147"/>
                        <a:pt x="5738" y="17013"/>
                      </a:cubicBezTo>
                      <a:cubicBezTo>
                        <a:pt x="5838" y="15312"/>
                        <a:pt x="5938" y="13610"/>
                        <a:pt x="5905" y="11943"/>
                      </a:cubicBezTo>
                      <a:cubicBezTo>
                        <a:pt x="5838" y="7906"/>
                        <a:pt x="5071" y="3937"/>
                        <a:pt x="43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7410991" y="2741839"/>
                  <a:ext cx="184071" cy="388876"/>
                </a:xfrm>
                <a:custGeom>
                  <a:avLst/>
                  <a:gdLst/>
                  <a:ahLst/>
                  <a:cxnLst/>
                  <a:rect l="l" t="t" r="r" b="b"/>
                  <a:pathLst>
                    <a:path w="11976" h="25301" extrusionOk="0">
                      <a:moveTo>
                        <a:pt x="2877" y="0"/>
                      </a:moveTo>
                      <a:cubicBezTo>
                        <a:pt x="2002" y="0"/>
                        <a:pt x="1122" y="162"/>
                        <a:pt x="284" y="494"/>
                      </a:cubicBezTo>
                      <a:lnTo>
                        <a:pt x="284" y="494"/>
                      </a:lnTo>
                      <a:cubicBezTo>
                        <a:pt x="278" y="489"/>
                        <a:pt x="273" y="485"/>
                        <a:pt x="267" y="480"/>
                      </a:cubicBezTo>
                      <a:lnTo>
                        <a:pt x="0" y="613"/>
                      </a:lnTo>
                      <a:cubicBezTo>
                        <a:pt x="94" y="571"/>
                        <a:pt x="189" y="531"/>
                        <a:pt x="284" y="494"/>
                      </a:cubicBezTo>
                      <a:lnTo>
                        <a:pt x="284" y="494"/>
                      </a:lnTo>
                      <a:cubicBezTo>
                        <a:pt x="1348" y="1354"/>
                        <a:pt x="2575" y="2018"/>
                        <a:pt x="3703" y="2782"/>
                      </a:cubicBezTo>
                      <a:cubicBezTo>
                        <a:pt x="4870" y="3482"/>
                        <a:pt x="5871" y="4483"/>
                        <a:pt x="6572" y="5650"/>
                      </a:cubicBezTo>
                      <a:cubicBezTo>
                        <a:pt x="7305" y="6985"/>
                        <a:pt x="7439" y="8519"/>
                        <a:pt x="7472" y="10020"/>
                      </a:cubicBezTo>
                      <a:cubicBezTo>
                        <a:pt x="7539" y="12188"/>
                        <a:pt x="7439" y="14357"/>
                        <a:pt x="7172" y="16525"/>
                      </a:cubicBezTo>
                      <a:cubicBezTo>
                        <a:pt x="6838" y="19160"/>
                        <a:pt x="6271" y="21962"/>
                        <a:pt x="7439" y="24397"/>
                      </a:cubicBezTo>
                      <a:cubicBezTo>
                        <a:pt x="7572" y="24831"/>
                        <a:pt x="7906" y="25164"/>
                        <a:pt x="8340" y="25298"/>
                      </a:cubicBezTo>
                      <a:cubicBezTo>
                        <a:pt x="8368" y="25300"/>
                        <a:pt x="8396" y="25301"/>
                        <a:pt x="8423" y="25301"/>
                      </a:cubicBezTo>
                      <a:cubicBezTo>
                        <a:pt x="8891" y="25301"/>
                        <a:pt x="9316" y="25038"/>
                        <a:pt x="9474" y="24597"/>
                      </a:cubicBezTo>
                      <a:cubicBezTo>
                        <a:pt x="9640" y="24130"/>
                        <a:pt x="9741" y="23663"/>
                        <a:pt x="9707" y="23163"/>
                      </a:cubicBezTo>
                      <a:cubicBezTo>
                        <a:pt x="9707" y="22696"/>
                        <a:pt x="9841" y="22195"/>
                        <a:pt x="10074" y="21795"/>
                      </a:cubicBezTo>
                      <a:cubicBezTo>
                        <a:pt x="10341" y="21428"/>
                        <a:pt x="10775" y="21195"/>
                        <a:pt x="10975" y="20794"/>
                      </a:cubicBezTo>
                      <a:cubicBezTo>
                        <a:pt x="11375" y="20127"/>
                        <a:pt x="10975" y="19227"/>
                        <a:pt x="10975" y="18459"/>
                      </a:cubicBezTo>
                      <a:cubicBezTo>
                        <a:pt x="10941" y="17425"/>
                        <a:pt x="11542" y="16491"/>
                        <a:pt x="11775" y="15491"/>
                      </a:cubicBezTo>
                      <a:cubicBezTo>
                        <a:pt x="11975" y="14523"/>
                        <a:pt x="11975" y="13556"/>
                        <a:pt x="11809" y="12589"/>
                      </a:cubicBezTo>
                      <a:cubicBezTo>
                        <a:pt x="11709" y="11588"/>
                        <a:pt x="11575" y="10621"/>
                        <a:pt x="11408" y="9653"/>
                      </a:cubicBezTo>
                      <a:cubicBezTo>
                        <a:pt x="11142" y="8419"/>
                        <a:pt x="10775" y="7218"/>
                        <a:pt x="10274" y="6084"/>
                      </a:cubicBezTo>
                      <a:cubicBezTo>
                        <a:pt x="9640" y="4483"/>
                        <a:pt x="8840" y="2915"/>
                        <a:pt x="7606" y="1781"/>
                      </a:cubicBezTo>
                      <a:cubicBezTo>
                        <a:pt x="6269" y="614"/>
                        <a:pt x="4581" y="0"/>
                        <a:pt x="28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7290499" y="2747158"/>
                  <a:ext cx="289694" cy="209708"/>
                </a:xfrm>
                <a:custGeom>
                  <a:avLst/>
                  <a:gdLst/>
                  <a:ahLst/>
                  <a:cxnLst/>
                  <a:rect l="l" t="t" r="r" b="b"/>
                  <a:pathLst>
                    <a:path w="18848" h="13644" extrusionOk="0">
                      <a:moveTo>
                        <a:pt x="8200" y="0"/>
                      </a:moveTo>
                      <a:cubicBezTo>
                        <a:pt x="6207" y="0"/>
                        <a:pt x="4516" y="655"/>
                        <a:pt x="3570" y="1668"/>
                      </a:cubicBezTo>
                      <a:cubicBezTo>
                        <a:pt x="0" y="5538"/>
                        <a:pt x="534" y="8473"/>
                        <a:pt x="534" y="8473"/>
                      </a:cubicBezTo>
                      <a:lnTo>
                        <a:pt x="16279" y="13644"/>
                      </a:lnTo>
                      <a:lnTo>
                        <a:pt x="17379" y="12276"/>
                      </a:lnTo>
                      <a:cubicBezTo>
                        <a:pt x="17379" y="12276"/>
                        <a:pt x="18847" y="5238"/>
                        <a:pt x="14477" y="2135"/>
                      </a:cubicBezTo>
                      <a:cubicBezTo>
                        <a:pt x="12370" y="621"/>
                        <a:pt x="10142" y="0"/>
                        <a:pt x="8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7294081" y="2768815"/>
                  <a:ext cx="243553" cy="425995"/>
                </a:xfrm>
                <a:custGeom>
                  <a:avLst/>
                  <a:gdLst/>
                  <a:ahLst/>
                  <a:cxnLst/>
                  <a:rect l="l" t="t" r="r" b="b"/>
                  <a:pathLst>
                    <a:path w="15846" h="27716" extrusionOk="0">
                      <a:moveTo>
                        <a:pt x="7818" y="1"/>
                      </a:moveTo>
                      <a:cubicBezTo>
                        <a:pt x="3979" y="1"/>
                        <a:pt x="714" y="2903"/>
                        <a:pt x="334" y="6797"/>
                      </a:cubicBezTo>
                      <a:cubicBezTo>
                        <a:pt x="334" y="6831"/>
                        <a:pt x="334" y="6897"/>
                        <a:pt x="334" y="6931"/>
                      </a:cubicBezTo>
                      <a:cubicBezTo>
                        <a:pt x="101" y="8932"/>
                        <a:pt x="1" y="10967"/>
                        <a:pt x="34" y="13002"/>
                      </a:cubicBezTo>
                      <a:cubicBezTo>
                        <a:pt x="1" y="16538"/>
                        <a:pt x="1235" y="19573"/>
                        <a:pt x="4271" y="20174"/>
                      </a:cubicBezTo>
                      <a:lnTo>
                        <a:pt x="4137" y="22475"/>
                      </a:lnTo>
                      <a:cubicBezTo>
                        <a:pt x="3970" y="25244"/>
                        <a:pt x="6105" y="27612"/>
                        <a:pt x="8874" y="27712"/>
                      </a:cubicBezTo>
                      <a:cubicBezTo>
                        <a:pt x="8938" y="27715"/>
                        <a:pt x="9002" y="27716"/>
                        <a:pt x="9065" y="27716"/>
                      </a:cubicBezTo>
                      <a:cubicBezTo>
                        <a:pt x="11649" y="27716"/>
                        <a:pt x="13783" y="25748"/>
                        <a:pt x="14011" y="23176"/>
                      </a:cubicBezTo>
                      <a:lnTo>
                        <a:pt x="14378" y="18673"/>
                      </a:lnTo>
                      <a:cubicBezTo>
                        <a:pt x="14444" y="17805"/>
                        <a:pt x="14578" y="16938"/>
                        <a:pt x="14778" y="16104"/>
                      </a:cubicBezTo>
                      <a:cubicBezTo>
                        <a:pt x="15012" y="14937"/>
                        <a:pt x="15345" y="11034"/>
                        <a:pt x="15545" y="8098"/>
                      </a:cubicBezTo>
                      <a:cubicBezTo>
                        <a:pt x="15845" y="4496"/>
                        <a:pt x="13510" y="1193"/>
                        <a:pt x="10008" y="293"/>
                      </a:cubicBezTo>
                      <a:cubicBezTo>
                        <a:pt x="9674" y="193"/>
                        <a:pt x="9374" y="159"/>
                        <a:pt x="9041" y="93"/>
                      </a:cubicBezTo>
                      <a:cubicBezTo>
                        <a:pt x="8874" y="93"/>
                        <a:pt x="8640" y="26"/>
                        <a:pt x="8440" y="26"/>
                      </a:cubicBezTo>
                      <a:cubicBezTo>
                        <a:pt x="8231" y="9"/>
                        <a:pt x="8024" y="1"/>
                        <a:pt x="7818"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7521231" y="2930702"/>
                  <a:ext cx="56423" cy="76435"/>
                </a:xfrm>
                <a:custGeom>
                  <a:avLst/>
                  <a:gdLst/>
                  <a:ahLst/>
                  <a:cxnLst/>
                  <a:rect l="l" t="t" r="r" b="b"/>
                  <a:pathLst>
                    <a:path w="3671" h="4973" extrusionOk="0">
                      <a:moveTo>
                        <a:pt x="1298" y="0"/>
                      </a:moveTo>
                      <a:cubicBezTo>
                        <a:pt x="824" y="0"/>
                        <a:pt x="456" y="91"/>
                        <a:pt x="434" y="101"/>
                      </a:cubicBezTo>
                      <a:cubicBezTo>
                        <a:pt x="434" y="101"/>
                        <a:pt x="0" y="4671"/>
                        <a:pt x="0" y="4771"/>
                      </a:cubicBezTo>
                      <a:cubicBezTo>
                        <a:pt x="0" y="4810"/>
                        <a:pt x="475" y="4972"/>
                        <a:pt x="1075" y="4972"/>
                      </a:cubicBezTo>
                      <a:cubicBezTo>
                        <a:pt x="2032" y="4972"/>
                        <a:pt x="3305" y="4559"/>
                        <a:pt x="3469" y="2570"/>
                      </a:cubicBezTo>
                      <a:cubicBezTo>
                        <a:pt x="3671" y="376"/>
                        <a:pt x="2265" y="0"/>
                        <a:pt x="1298"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7537631" y="2947426"/>
                  <a:ext cx="24623" cy="43482"/>
                </a:xfrm>
                <a:custGeom>
                  <a:avLst/>
                  <a:gdLst/>
                  <a:ahLst/>
                  <a:cxnLst/>
                  <a:rect l="l" t="t" r="r" b="b"/>
                  <a:pathLst>
                    <a:path w="1602" h="2829" extrusionOk="0">
                      <a:moveTo>
                        <a:pt x="806" y="0"/>
                      </a:moveTo>
                      <a:cubicBezTo>
                        <a:pt x="726" y="0"/>
                        <a:pt x="638" y="24"/>
                        <a:pt x="568" y="48"/>
                      </a:cubicBezTo>
                      <a:cubicBezTo>
                        <a:pt x="501" y="114"/>
                        <a:pt x="467" y="181"/>
                        <a:pt x="434" y="248"/>
                      </a:cubicBezTo>
                      <a:cubicBezTo>
                        <a:pt x="401" y="381"/>
                        <a:pt x="434" y="448"/>
                        <a:pt x="467" y="448"/>
                      </a:cubicBezTo>
                      <a:cubicBezTo>
                        <a:pt x="467" y="448"/>
                        <a:pt x="467" y="381"/>
                        <a:pt x="501" y="281"/>
                      </a:cubicBezTo>
                      <a:cubicBezTo>
                        <a:pt x="556" y="199"/>
                        <a:pt x="678" y="139"/>
                        <a:pt x="794" y="139"/>
                      </a:cubicBezTo>
                      <a:cubicBezTo>
                        <a:pt x="819" y="139"/>
                        <a:pt x="844" y="142"/>
                        <a:pt x="868" y="148"/>
                      </a:cubicBezTo>
                      <a:cubicBezTo>
                        <a:pt x="1068" y="248"/>
                        <a:pt x="1201" y="414"/>
                        <a:pt x="1268" y="648"/>
                      </a:cubicBezTo>
                      <a:cubicBezTo>
                        <a:pt x="1335" y="915"/>
                        <a:pt x="1368" y="1182"/>
                        <a:pt x="1335" y="1482"/>
                      </a:cubicBezTo>
                      <a:cubicBezTo>
                        <a:pt x="1268" y="2049"/>
                        <a:pt x="934" y="2583"/>
                        <a:pt x="601" y="2683"/>
                      </a:cubicBezTo>
                      <a:cubicBezTo>
                        <a:pt x="532" y="2697"/>
                        <a:pt x="468" y="2705"/>
                        <a:pt x="408" y="2705"/>
                      </a:cubicBezTo>
                      <a:cubicBezTo>
                        <a:pt x="324" y="2705"/>
                        <a:pt x="245" y="2688"/>
                        <a:pt x="167" y="2649"/>
                      </a:cubicBezTo>
                      <a:cubicBezTo>
                        <a:pt x="67" y="2583"/>
                        <a:pt x="34" y="2549"/>
                        <a:pt x="34" y="2549"/>
                      </a:cubicBezTo>
                      <a:cubicBezTo>
                        <a:pt x="0" y="2549"/>
                        <a:pt x="34" y="2616"/>
                        <a:pt x="101" y="2683"/>
                      </a:cubicBezTo>
                      <a:cubicBezTo>
                        <a:pt x="202" y="2785"/>
                        <a:pt x="343" y="2828"/>
                        <a:pt x="493" y="2828"/>
                      </a:cubicBezTo>
                      <a:cubicBezTo>
                        <a:pt x="540" y="2828"/>
                        <a:pt x="587" y="2824"/>
                        <a:pt x="634" y="2816"/>
                      </a:cubicBezTo>
                      <a:cubicBezTo>
                        <a:pt x="1101" y="2749"/>
                        <a:pt x="1502" y="2149"/>
                        <a:pt x="1568" y="1482"/>
                      </a:cubicBezTo>
                      <a:cubicBezTo>
                        <a:pt x="1602" y="1182"/>
                        <a:pt x="1568" y="848"/>
                        <a:pt x="1468" y="548"/>
                      </a:cubicBezTo>
                      <a:cubicBezTo>
                        <a:pt x="1368" y="281"/>
                        <a:pt x="1168" y="81"/>
                        <a:pt x="901" y="14"/>
                      </a:cubicBezTo>
                      <a:cubicBezTo>
                        <a:pt x="872" y="4"/>
                        <a:pt x="840" y="0"/>
                        <a:pt x="806"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7321256" y="2889600"/>
                  <a:ext cx="45142" cy="13157"/>
                </a:xfrm>
                <a:custGeom>
                  <a:avLst/>
                  <a:gdLst/>
                  <a:ahLst/>
                  <a:cxnLst/>
                  <a:rect l="l" t="t" r="r" b="b"/>
                  <a:pathLst>
                    <a:path w="2937" h="856" extrusionOk="0">
                      <a:moveTo>
                        <a:pt x="1319" y="1"/>
                      </a:moveTo>
                      <a:cubicBezTo>
                        <a:pt x="969" y="1"/>
                        <a:pt x="626" y="103"/>
                        <a:pt x="334" y="307"/>
                      </a:cubicBezTo>
                      <a:cubicBezTo>
                        <a:pt x="67" y="507"/>
                        <a:pt x="1" y="674"/>
                        <a:pt x="34" y="707"/>
                      </a:cubicBezTo>
                      <a:cubicBezTo>
                        <a:pt x="46" y="719"/>
                        <a:pt x="65" y="725"/>
                        <a:pt x="89" y="725"/>
                      </a:cubicBezTo>
                      <a:cubicBezTo>
                        <a:pt x="258" y="725"/>
                        <a:pt x="712" y="472"/>
                        <a:pt x="1336" y="472"/>
                      </a:cubicBezTo>
                      <a:cubicBezTo>
                        <a:pt x="1368" y="472"/>
                        <a:pt x="1402" y="472"/>
                        <a:pt x="1435" y="474"/>
                      </a:cubicBezTo>
                      <a:cubicBezTo>
                        <a:pt x="2123" y="504"/>
                        <a:pt x="2650" y="856"/>
                        <a:pt x="2800" y="856"/>
                      </a:cubicBezTo>
                      <a:cubicBezTo>
                        <a:pt x="2817" y="856"/>
                        <a:pt x="2829" y="851"/>
                        <a:pt x="2836" y="841"/>
                      </a:cubicBezTo>
                      <a:cubicBezTo>
                        <a:pt x="2936" y="741"/>
                        <a:pt x="2803" y="641"/>
                        <a:pt x="2569" y="407"/>
                      </a:cubicBezTo>
                      <a:cubicBezTo>
                        <a:pt x="2236" y="174"/>
                        <a:pt x="1869" y="7"/>
                        <a:pt x="1468" y="7"/>
                      </a:cubicBezTo>
                      <a:cubicBezTo>
                        <a:pt x="1418" y="3"/>
                        <a:pt x="1368" y="1"/>
                        <a:pt x="1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7427914" y="2895856"/>
                  <a:ext cx="45126" cy="13080"/>
                </a:xfrm>
                <a:custGeom>
                  <a:avLst/>
                  <a:gdLst/>
                  <a:ahLst/>
                  <a:cxnLst/>
                  <a:rect l="l" t="t" r="r" b="b"/>
                  <a:pathLst>
                    <a:path w="2936" h="851" extrusionOk="0">
                      <a:moveTo>
                        <a:pt x="1468" y="0"/>
                      </a:moveTo>
                      <a:cubicBezTo>
                        <a:pt x="1067" y="0"/>
                        <a:pt x="667" y="100"/>
                        <a:pt x="334" y="300"/>
                      </a:cubicBezTo>
                      <a:cubicBezTo>
                        <a:pt x="100" y="500"/>
                        <a:pt x="0" y="667"/>
                        <a:pt x="33" y="701"/>
                      </a:cubicBezTo>
                      <a:cubicBezTo>
                        <a:pt x="45" y="713"/>
                        <a:pt x="64" y="718"/>
                        <a:pt x="88" y="718"/>
                      </a:cubicBezTo>
                      <a:cubicBezTo>
                        <a:pt x="257" y="718"/>
                        <a:pt x="711" y="465"/>
                        <a:pt x="1335" y="465"/>
                      </a:cubicBezTo>
                      <a:cubicBezTo>
                        <a:pt x="1368" y="465"/>
                        <a:pt x="1401" y="466"/>
                        <a:pt x="1434" y="467"/>
                      </a:cubicBezTo>
                      <a:cubicBezTo>
                        <a:pt x="2117" y="526"/>
                        <a:pt x="2641" y="850"/>
                        <a:pt x="2796" y="850"/>
                      </a:cubicBezTo>
                      <a:cubicBezTo>
                        <a:pt x="2815" y="850"/>
                        <a:pt x="2828" y="845"/>
                        <a:pt x="2835" y="834"/>
                      </a:cubicBezTo>
                      <a:cubicBezTo>
                        <a:pt x="2935" y="767"/>
                        <a:pt x="2802" y="634"/>
                        <a:pt x="2569" y="434"/>
                      </a:cubicBezTo>
                      <a:cubicBezTo>
                        <a:pt x="2235" y="167"/>
                        <a:pt x="1868" y="33"/>
                        <a:pt x="1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7432526" y="2865606"/>
                  <a:ext cx="45126" cy="18967"/>
                </a:xfrm>
                <a:custGeom>
                  <a:avLst/>
                  <a:gdLst/>
                  <a:ahLst/>
                  <a:cxnLst/>
                  <a:rect l="l" t="t" r="r" b="b"/>
                  <a:pathLst>
                    <a:path w="2936" h="1234" extrusionOk="0">
                      <a:moveTo>
                        <a:pt x="876" y="0"/>
                      </a:moveTo>
                      <a:cubicBezTo>
                        <a:pt x="738" y="0"/>
                        <a:pt x="601" y="11"/>
                        <a:pt x="467" y="33"/>
                      </a:cubicBezTo>
                      <a:cubicBezTo>
                        <a:pt x="167" y="100"/>
                        <a:pt x="0" y="234"/>
                        <a:pt x="34" y="334"/>
                      </a:cubicBezTo>
                      <a:cubicBezTo>
                        <a:pt x="100" y="534"/>
                        <a:pt x="734" y="567"/>
                        <a:pt x="1435" y="801"/>
                      </a:cubicBezTo>
                      <a:cubicBezTo>
                        <a:pt x="2016" y="994"/>
                        <a:pt x="2482" y="1234"/>
                        <a:pt x="2719" y="1234"/>
                      </a:cubicBezTo>
                      <a:cubicBezTo>
                        <a:pt x="2768" y="1234"/>
                        <a:pt x="2807" y="1224"/>
                        <a:pt x="2836" y="1201"/>
                      </a:cubicBezTo>
                      <a:cubicBezTo>
                        <a:pt x="2936" y="1134"/>
                        <a:pt x="2869" y="934"/>
                        <a:pt x="2702" y="734"/>
                      </a:cubicBezTo>
                      <a:cubicBezTo>
                        <a:pt x="2402" y="434"/>
                        <a:pt x="2068" y="234"/>
                        <a:pt x="1701" y="133"/>
                      </a:cubicBezTo>
                      <a:cubicBezTo>
                        <a:pt x="1435" y="45"/>
                        <a:pt x="1153" y="0"/>
                        <a:pt x="8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7320242" y="2862010"/>
                  <a:ext cx="46156" cy="12834"/>
                </a:xfrm>
                <a:custGeom>
                  <a:avLst/>
                  <a:gdLst/>
                  <a:ahLst/>
                  <a:cxnLst/>
                  <a:rect l="l" t="t" r="r" b="b"/>
                  <a:pathLst>
                    <a:path w="3003" h="835" extrusionOk="0">
                      <a:moveTo>
                        <a:pt x="1234" y="1"/>
                      </a:moveTo>
                      <a:cubicBezTo>
                        <a:pt x="467" y="1"/>
                        <a:pt x="0" y="167"/>
                        <a:pt x="167" y="401"/>
                      </a:cubicBezTo>
                      <a:cubicBezTo>
                        <a:pt x="300" y="634"/>
                        <a:pt x="1034" y="834"/>
                        <a:pt x="1768" y="834"/>
                      </a:cubicBezTo>
                      <a:cubicBezTo>
                        <a:pt x="2535" y="834"/>
                        <a:pt x="3002" y="634"/>
                        <a:pt x="2835" y="401"/>
                      </a:cubicBezTo>
                      <a:cubicBezTo>
                        <a:pt x="2702" y="167"/>
                        <a:pt x="1968" y="1"/>
                        <a:pt x="1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7400739" y="2988144"/>
                  <a:ext cx="23593" cy="18075"/>
                </a:xfrm>
                <a:custGeom>
                  <a:avLst/>
                  <a:gdLst/>
                  <a:ahLst/>
                  <a:cxnLst/>
                  <a:rect l="l" t="t" r="r" b="b"/>
                  <a:pathLst>
                    <a:path w="1535" h="1176" extrusionOk="0">
                      <a:moveTo>
                        <a:pt x="1434" y="0"/>
                      </a:moveTo>
                      <a:cubicBezTo>
                        <a:pt x="1401" y="0"/>
                        <a:pt x="1234" y="401"/>
                        <a:pt x="834" y="668"/>
                      </a:cubicBezTo>
                      <a:cubicBezTo>
                        <a:pt x="434" y="934"/>
                        <a:pt x="0" y="901"/>
                        <a:pt x="0" y="968"/>
                      </a:cubicBezTo>
                      <a:cubicBezTo>
                        <a:pt x="0" y="1034"/>
                        <a:pt x="67" y="1101"/>
                        <a:pt x="267" y="1168"/>
                      </a:cubicBezTo>
                      <a:cubicBezTo>
                        <a:pt x="312" y="1173"/>
                        <a:pt x="356" y="1176"/>
                        <a:pt x="400" y="1176"/>
                      </a:cubicBezTo>
                      <a:cubicBezTo>
                        <a:pt x="916" y="1176"/>
                        <a:pt x="1378" y="826"/>
                        <a:pt x="1501" y="334"/>
                      </a:cubicBezTo>
                      <a:cubicBezTo>
                        <a:pt x="1535" y="134"/>
                        <a:pt x="1501" y="0"/>
                        <a:pt x="14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7358684" y="3073775"/>
                  <a:ext cx="75897" cy="22563"/>
                </a:xfrm>
                <a:custGeom>
                  <a:avLst/>
                  <a:gdLst/>
                  <a:ahLst/>
                  <a:cxnLst/>
                  <a:rect l="l" t="t" r="r" b="b"/>
                  <a:pathLst>
                    <a:path w="4938" h="1468" extrusionOk="0">
                      <a:moveTo>
                        <a:pt x="4938" y="0"/>
                      </a:moveTo>
                      <a:lnTo>
                        <a:pt x="4938" y="0"/>
                      </a:lnTo>
                      <a:cubicBezTo>
                        <a:pt x="4454" y="300"/>
                        <a:pt x="3236" y="375"/>
                        <a:pt x="2140" y="375"/>
                      </a:cubicBezTo>
                      <a:cubicBezTo>
                        <a:pt x="1043" y="375"/>
                        <a:pt x="68" y="300"/>
                        <a:pt x="68" y="300"/>
                      </a:cubicBezTo>
                      <a:lnTo>
                        <a:pt x="1" y="1401"/>
                      </a:lnTo>
                      <a:cubicBezTo>
                        <a:pt x="438" y="1447"/>
                        <a:pt x="838" y="1467"/>
                        <a:pt x="1204" y="1467"/>
                      </a:cubicBezTo>
                      <a:cubicBezTo>
                        <a:pt x="4297" y="1467"/>
                        <a:pt x="4938" y="0"/>
                        <a:pt x="4938"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7324330" y="2913133"/>
                  <a:ext cx="20534" cy="19182"/>
                </a:xfrm>
                <a:custGeom>
                  <a:avLst/>
                  <a:gdLst/>
                  <a:ahLst/>
                  <a:cxnLst/>
                  <a:rect l="l" t="t" r="r" b="b"/>
                  <a:pathLst>
                    <a:path w="1336" h="1248" extrusionOk="0">
                      <a:moveTo>
                        <a:pt x="738" y="0"/>
                      </a:moveTo>
                      <a:cubicBezTo>
                        <a:pt x="704" y="0"/>
                        <a:pt x="669" y="3"/>
                        <a:pt x="635" y="10"/>
                      </a:cubicBezTo>
                      <a:cubicBezTo>
                        <a:pt x="268" y="10"/>
                        <a:pt x="1" y="310"/>
                        <a:pt x="1" y="677"/>
                      </a:cubicBezTo>
                      <a:cubicBezTo>
                        <a:pt x="32" y="992"/>
                        <a:pt x="301" y="1247"/>
                        <a:pt x="640" y="1247"/>
                      </a:cubicBezTo>
                      <a:cubicBezTo>
                        <a:pt x="660" y="1247"/>
                        <a:pt x="681" y="1246"/>
                        <a:pt x="701" y="1244"/>
                      </a:cubicBezTo>
                      <a:cubicBezTo>
                        <a:pt x="1068" y="1244"/>
                        <a:pt x="1335" y="944"/>
                        <a:pt x="1335" y="577"/>
                      </a:cubicBezTo>
                      <a:cubicBezTo>
                        <a:pt x="1305" y="248"/>
                        <a:pt x="1034" y="0"/>
                        <a:pt x="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7426884" y="2919389"/>
                  <a:ext cx="20519" cy="19581"/>
                </a:xfrm>
                <a:custGeom>
                  <a:avLst/>
                  <a:gdLst/>
                  <a:ahLst/>
                  <a:cxnLst/>
                  <a:rect l="l" t="t" r="r" b="b"/>
                  <a:pathLst>
                    <a:path w="1335" h="1274" extrusionOk="0">
                      <a:moveTo>
                        <a:pt x="696" y="1"/>
                      </a:moveTo>
                      <a:cubicBezTo>
                        <a:pt x="675" y="1"/>
                        <a:pt x="655" y="2"/>
                        <a:pt x="634" y="4"/>
                      </a:cubicBezTo>
                      <a:cubicBezTo>
                        <a:pt x="267" y="37"/>
                        <a:pt x="0" y="337"/>
                        <a:pt x="0" y="671"/>
                      </a:cubicBezTo>
                      <a:cubicBezTo>
                        <a:pt x="32" y="1017"/>
                        <a:pt x="301" y="1274"/>
                        <a:pt x="639" y="1274"/>
                      </a:cubicBezTo>
                      <a:cubicBezTo>
                        <a:pt x="659" y="1274"/>
                        <a:pt x="680" y="1273"/>
                        <a:pt x="701" y="1271"/>
                      </a:cubicBezTo>
                      <a:cubicBezTo>
                        <a:pt x="1068" y="1238"/>
                        <a:pt x="1335" y="938"/>
                        <a:pt x="1335" y="604"/>
                      </a:cubicBezTo>
                      <a:cubicBezTo>
                        <a:pt x="1303" y="258"/>
                        <a:pt x="1034" y="1"/>
                        <a:pt x="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7370996" y="2926091"/>
                  <a:ext cx="21549" cy="42575"/>
                </a:xfrm>
                <a:custGeom>
                  <a:avLst/>
                  <a:gdLst/>
                  <a:ahLst/>
                  <a:cxnLst/>
                  <a:rect l="l" t="t" r="r" b="b"/>
                  <a:pathLst>
                    <a:path w="1402" h="2770" extrusionOk="0">
                      <a:moveTo>
                        <a:pt x="1296" y="0"/>
                      </a:moveTo>
                      <a:cubicBezTo>
                        <a:pt x="1214" y="0"/>
                        <a:pt x="757" y="723"/>
                        <a:pt x="267" y="1669"/>
                      </a:cubicBezTo>
                      <a:lnTo>
                        <a:pt x="67" y="2036"/>
                      </a:lnTo>
                      <a:cubicBezTo>
                        <a:pt x="34" y="2103"/>
                        <a:pt x="0" y="2203"/>
                        <a:pt x="0" y="2269"/>
                      </a:cubicBezTo>
                      <a:cubicBezTo>
                        <a:pt x="0" y="2403"/>
                        <a:pt x="67" y="2470"/>
                        <a:pt x="134" y="2536"/>
                      </a:cubicBezTo>
                      <a:cubicBezTo>
                        <a:pt x="201" y="2603"/>
                        <a:pt x="267" y="2636"/>
                        <a:pt x="334" y="2636"/>
                      </a:cubicBezTo>
                      <a:cubicBezTo>
                        <a:pt x="367" y="2670"/>
                        <a:pt x="434" y="2703"/>
                        <a:pt x="501" y="2703"/>
                      </a:cubicBezTo>
                      <a:cubicBezTo>
                        <a:pt x="601" y="2736"/>
                        <a:pt x="701" y="2736"/>
                        <a:pt x="801" y="2770"/>
                      </a:cubicBezTo>
                      <a:cubicBezTo>
                        <a:pt x="1168" y="2770"/>
                        <a:pt x="1401" y="2670"/>
                        <a:pt x="1368" y="2603"/>
                      </a:cubicBezTo>
                      <a:cubicBezTo>
                        <a:pt x="1368" y="2570"/>
                        <a:pt x="1168" y="2603"/>
                        <a:pt x="834" y="2503"/>
                      </a:cubicBezTo>
                      <a:cubicBezTo>
                        <a:pt x="734" y="2503"/>
                        <a:pt x="668" y="2470"/>
                        <a:pt x="567" y="2436"/>
                      </a:cubicBezTo>
                      <a:cubicBezTo>
                        <a:pt x="501" y="2403"/>
                        <a:pt x="401" y="2370"/>
                        <a:pt x="334" y="2303"/>
                      </a:cubicBezTo>
                      <a:cubicBezTo>
                        <a:pt x="301" y="2269"/>
                        <a:pt x="301" y="2269"/>
                        <a:pt x="301" y="2269"/>
                      </a:cubicBezTo>
                      <a:cubicBezTo>
                        <a:pt x="301" y="2236"/>
                        <a:pt x="334" y="2203"/>
                        <a:pt x="367" y="2169"/>
                      </a:cubicBezTo>
                      <a:lnTo>
                        <a:pt x="534" y="1802"/>
                      </a:lnTo>
                      <a:cubicBezTo>
                        <a:pt x="1034" y="868"/>
                        <a:pt x="1368" y="68"/>
                        <a:pt x="1301" y="1"/>
                      </a:cubicBezTo>
                      <a:cubicBezTo>
                        <a:pt x="1300" y="0"/>
                        <a:pt x="1298" y="0"/>
                        <a:pt x="1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7299614" y="2758963"/>
                  <a:ext cx="251346" cy="173158"/>
                </a:xfrm>
                <a:custGeom>
                  <a:avLst/>
                  <a:gdLst/>
                  <a:ahLst/>
                  <a:cxnLst/>
                  <a:rect l="l" t="t" r="r" b="b"/>
                  <a:pathLst>
                    <a:path w="16353" h="11266" extrusionOk="0">
                      <a:moveTo>
                        <a:pt x="7145" y="1"/>
                      </a:moveTo>
                      <a:cubicBezTo>
                        <a:pt x="6900" y="1"/>
                        <a:pt x="6655" y="12"/>
                        <a:pt x="6412" y="33"/>
                      </a:cubicBezTo>
                      <a:cubicBezTo>
                        <a:pt x="5278" y="167"/>
                        <a:pt x="3777" y="66"/>
                        <a:pt x="2977" y="900"/>
                      </a:cubicBezTo>
                      <a:cubicBezTo>
                        <a:pt x="1409" y="2401"/>
                        <a:pt x="375" y="4370"/>
                        <a:pt x="8" y="6538"/>
                      </a:cubicBezTo>
                      <a:cubicBezTo>
                        <a:pt x="1" y="6574"/>
                        <a:pt x="20" y="6591"/>
                        <a:pt x="62" y="6591"/>
                      </a:cubicBezTo>
                      <a:cubicBezTo>
                        <a:pt x="612" y="6591"/>
                        <a:pt x="5047" y="3711"/>
                        <a:pt x="6379" y="1234"/>
                      </a:cubicBezTo>
                      <a:cubicBezTo>
                        <a:pt x="6612" y="4169"/>
                        <a:pt x="8414" y="5270"/>
                        <a:pt x="10549" y="5737"/>
                      </a:cubicBezTo>
                      <a:cubicBezTo>
                        <a:pt x="11216" y="5804"/>
                        <a:pt x="11816" y="6137"/>
                        <a:pt x="12216" y="6638"/>
                      </a:cubicBezTo>
                      <a:cubicBezTo>
                        <a:pt x="12417" y="6971"/>
                        <a:pt x="12517" y="7372"/>
                        <a:pt x="12550" y="7772"/>
                      </a:cubicBezTo>
                      <a:cubicBezTo>
                        <a:pt x="12717" y="8539"/>
                        <a:pt x="12984" y="9306"/>
                        <a:pt x="13351" y="10007"/>
                      </a:cubicBezTo>
                      <a:cubicBezTo>
                        <a:pt x="13551" y="10407"/>
                        <a:pt x="13818" y="10741"/>
                        <a:pt x="14151" y="11008"/>
                      </a:cubicBezTo>
                      <a:cubicBezTo>
                        <a:pt x="14384" y="11177"/>
                        <a:pt x="14656" y="11265"/>
                        <a:pt x="14926" y="11265"/>
                      </a:cubicBezTo>
                      <a:cubicBezTo>
                        <a:pt x="15083" y="11265"/>
                        <a:pt x="15239" y="11236"/>
                        <a:pt x="15385" y="11174"/>
                      </a:cubicBezTo>
                      <a:cubicBezTo>
                        <a:pt x="15886" y="10941"/>
                        <a:pt x="16053" y="10307"/>
                        <a:pt x="16153" y="9773"/>
                      </a:cubicBezTo>
                      <a:cubicBezTo>
                        <a:pt x="16353" y="7739"/>
                        <a:pt x="15819" y="5670"/>
                        <a:pt x="14652" y="4003"/>
                      </a:cubicBezTo>
                      <a:cubicBezTo>
                        <a:pt x="13451" y="2335"/>
                        <a:pt x="11749" y="1101"/>
                        <a:pt x="9781" y="433"/>
                      </a:cubicBezTo>
                      <a:cubicBezTo>
                        <a:pt x="8943" y="145"/>
                        <a:pt x="8042" y="1"/>
                        <a:pt x="71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7402783" y="2778438"/>
                  <a:ext cx="185101" cy="131137"/>
                </a:xfrm>
                <a:custGeom>
                  <a:avLst/>
                  <a:gdLst/>
                  <a:ahLst/>
                  <a:cxnLst/>
                  <a:rect l="l" t="t" r="r" b="b"/>
                  <a:pathLst>
                    <a:path w="12043" h="8532" extrusionOk="0">
                      <a:moveTo>
                        <a:pt x="1" y="0"/>
                      </a:moveTo>
                      <a:cubicBezTo>
                        <a:pt x="67" y="134"/>
                        <a:pt x="101" y="267"/>
                        <a:pt x="201" y="367"/>
                      </a:cubicBezTo>
                      <a:cubicBezTo>
                        <a:pt x="367" y="701"/>
                        <a:pt x="601" y="1001"/>
                        <a:pt x="901" y="1268"/>
                      </a:cubicBezTo>
                      <a:cubicBezTo>
                        <a:pt x="1301" y="1702"/>
                        <a:pt x="1802" y="2035"/>
                        <a:pt x="2369" y="2269"/>
                      </a:cubicBezTo>
                      <a:cubicBezTo>
                        <a:pt x="2923" y="2518"/>
                        <a:pt x="3547" y="2652"/>
                        <a:pt x="4182" y="2652"/>
                      </a:cubicBezTo>
                      <a:cubicBezTo>
                        <a:pt x="4289" y="2652"/>
                        <a:pt x="4396" y="2649"/>
                        <a:pt x="4504" y="2641"/>
                      </a:cubicBezTo>
                      <a:lnTo>
                        <a:pt x="4504" y="2641"/>
                      </a:lnTo>
                      <a:cubicBezTo>
                        <a:pt x="5330" y="4385"/>
                        <a:pt x="7098" y="5507"/>
                        <a:pt x="9011" y="5507"/>
                      </a:cubicBezTo>
                      <a:cubicBezTo>
                        <a:pt x="9029" y="5507"/>
                        <a:pt x="9047" y="5507"/>
                        <a:pt x="9066" y="5507"/>
                      </a:cubicBezTo>
                      <a:lnTo>
                        <a:pt x="9066" y="5507"/>
                      </a:lnTo>
                      <a:cubicBezTo>
                        <a:pt x="9028" y="6139"/>
                        <a:pt x="9226" y="6766"/>
                        <a:pt x="9574" y="7272"/>
                      </a:cubicBezTo>
                      <a:cubicBezTo>
                        <a:pt x="10041" y="8006"/>
                        <a:pt x="10842" y="8440"/>
                        <a:pt x="11709" y="8506"/>
                      </a:cubicBezTo>
                      <a:cubicBezTo>
                        <a:pt x="11759" y="8523"/>
                        <a:pt x="11817" y="8531"/>
                        <a:pt x="11876" y="8531"/>
                      </a:cubicBezTo>
                      <a:cubicBezTo>
                        <a:pt x="11934" y="8531"/>
                        <a:pt x="11992" y="8523"/>
                        <a:pt x="12042" y="8506"/>
                      </a:cubicBezTo>
                      <a:cubicBezTo>
                        <a:pt x="11609" y="8473"/>
                        <a:pt x="11175" y="8340"/>
                        <a:pt x="10775" y="8139"/>
                      </a:cubicBezTo>
                      <a:cubicBezTo>
                        <a:pt x="10341" y="7939"/>
                        <a:pt x="9974" y="7606"/>
                        <a:pt x="9707" y="7172"/>
                      </a:cubicBezTo>
                      <a:cubicBezTo>
                        <a:pt x="9374" y="6638"/>
                        <a:pt x="9207" y="6038"/>
                        <a:pt x="9274" y="5404"/>
                      </a:cubicBezTo>
                      <a:lnTo>
                        <a:pt x="9274" y="5304"/>
                      </a:lnTo>
                      <a:lnTo>
                        <a:pt x="9174" y="5304"/>
                      </a:lnTo>
                      <a:cubicBezTo>
                        <a:pt x="9145" y="5305"/>
                        <a:pt x="9117" y="5305"/>
                        <a:pt x="9088" y="5305"/>
                      </a:cubicBezTo>
                      <a:cubicBezTo>
                        <a:pt x="7187" y="5305"/>
                        <a:pt x="5459" y="4211"/>
                        <a:pt x="4637" y="2502"/>
                      </a:cubicBezTo>
                      <a:lnTo>
                        <a:pt x="4604" y="2435"/>
                      </a:lnTo>
                      <a:lnTo>
                        <a:pt x="4537" y="2435"/>
                      </a:lnTo>
                      <a:cubicBezTo>
                        <a:pt x="4411" y="2447"/>
                        <a:pt x="4286" y="2452"/>
                        <a:pt x="4162" y="2452"/>
                      </a:cubicBezTo>
                      <a:cubicBezTo>
                        <a:pt x="3564" y="2452"/>
                        <a:pt x="2988" y="2323"/>
                        <a:pt x="2436" y="2102"/>
                      </a:cubicBezTo>
                      <a:cubicBezTo>
                        <a:pt x="1902" y="1902"/>
                        <a:pt x="1402" y="1568"/>
                        <a:pt x="968" y="1201"/>
                      </a:cubicBezTo>
                      <a:cubicBezTo>
                        <a:pt x="601" y="834"/>
                        <a:pt x="301" y="434"/>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7427914" y="2746266"/>
                  <a:ext cx="134334" cy="76789"/>
                </a:xfrm>
                <a:custGeom>
                  <a:avLst/>
                  <a:gdLst/>
                  <a:ahLst/>
                  <a:cxnLst/>
                  <a:rect l="l" t="t" r="r" b="b"/>
                  <a:pathLst>
                    <a:path w="8740" h="4996" extrusionOk="0">
                      <a:moveTo>
                        <a:pt x="1001" y="0"/>
                      </a:moveTo>
                      <a:cubicBezTo>
                        <a:pt x="801" y="0"/>
                        <a:pt x="600" y="8"/>
                        <a:pt x="400" y="25"/>
                      </a:cubicBezTo>
                      <a:cubicBezTo>
                        <a:pt x="267" y="59"/>
                        <a:pt x="133" y="92"/>
                        <a:pt x="0" y="125"/>
                      </a:cubicBezTo>
                      <a:cubicBezTo>
                        <a:pt x="143" y="116"/>
                        <a:pt x="284" y="112"/>
                        <a:pt x="423" y="112"/>
                      </a:cubicBezTo>
                      <a:cubicBezTo>
                        <a:pt x="804" y="112"/>
                        <a:pt x="1177" y="143"/>
                        <a:pt x="1568" y="192"/>
                      </a:cubicBezTo>
                      <a:cubicBezTo>
                        <a:pt x="2102" y="292"/>
                        <a:pt x="2635" y="492"/>
                        <a:pt x="3136" y="792"/>
                      </a:cubicBezTo>
                      <a:cubicBezTo>
                        <a:pt x="3703" y="1159"/>
                        <a:pt x="4203" y="1626"/>
                        <a:pt x="4570" y="2193"/>
                      </a:cubicBezTo>
                      <a:cubicBezTo>
                        <a:pt x="4670" y="2327"/>
                        <a:pt x="4737" y="2494"/>
                        <a:pt x="4803" y="2627"/>
                      </a:cubicBezTo>
                      <a:lnTo>
                        <a:pt x="4870" y="2694"/>
                      </a:lnTo>
                      <a:lnTo>
                        <a:pt x="4937" y="2694"/>
                      </a:lnTo>
                      <a:cubicBezTo>
                        <a:pt x="5090" y="2668"/>
                        <a:pt x="5246" y="2656"/>
                        <a:pt x="5402" y="2656"/>
                      </a:cubicBezTo>
                      <a:cubicBezTo>
                        <a:pt x="5859" y="2656"/>
                        <a:pt x="6324" y="2762"/>
                        <a:pt x="6772" y="2961"/>
                      </a:cubicBezTo>
                      <a:cubicBezTo>
                        <a:pt x="7205" y="3161"/>
                        <a:pt x="7639" y="3461"/>
                        <a:pt x="7972" y="3828"/>
                      </a:cubicBezTo>
                      <a:cubicBezTo>
                        <a:pt x="8273" y="4161"/>
                        <a:pt x="8539" y="4562"/>
                        <a:pt x="8740" y="4995"/>
                      </a:cubicBezTo>
                      <a:cubicBezTo>
                        <a:pt x="8740" y="4862"/>
                        <a:pt x="8706" y="4729"/>
                        <a:pt x="8640" y="4595"/>
                      </a:cubicBezTo>
                      <a:cubicBezTo>
                        <a:pt x="8506" y="4295"/>
                        <a:pt x="8306" y="3961"/>
                        <a:pt x="8106" y="3694"/>
                      </a:cubicBezTo>
                      <a:cubicBezTo>
                        <a:pt x="7739" y="3294"/>
                        <a:pt x="7305" y="2994"/>
                        <a:pt x="6838" y="2760"/>
                      </a:cubicBezTo>
                      <a:cubicBezTo>
                        <a:pt x="6388" y="2535"/>
                        <a:pt x="5900" y="2423"/>
                        <a:pt x="5403" y="2423"/>
                      </a:cubicBezTo>
                      <a:cubicBezTo>
                        <a:pt x="5260" y="2423"/>
                        <a:pt x="5116" y="2432"/>
                        <a:pt x="4972" y="2451"/>
                      </a:cubicBezTo>
                      <a:lnTo>
                        <a:pt x="4972" y="2451"/>
                      </a:lnTo>
                      <a:cubicBezTo>
                        <a:pt x="4915" y="2318"/>
                        <a:pt x="4854" y="2206"/>
                        <a:pt x="4770" y="2093"/>
                      </a:cubicBezTo>
                      <a:cubicBezTo>
                        <a:pt x="4370" y="1460"/>
                        <a:pt x="3836" y="959"/>
                        <a:pt x="3236" y="626"/>
                      </a:cubicBezTo>
                      <a:cubicBezTo>
                        <a:pt x="2735" y="325"/>
                        <a:pt x="2168" y="125"/>
                        <a:pt x="1601" y="25"/>
                      </a:cubicBezTo>
                      <a:cubicBezTo>
                        <a:pt x="1401" y="8"/>
                        <a:pt x="1201"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7314078" y="2752461"/>
                  <a:ext cx="102564" cy="78802"/>
                </a:xfrm>
                <a:custGeom>
                  <a:avLst/>
                  <a:gdLst/>
                  <a:ahLst/>
                  <a:cxnLst/>
                  <a:rect l="l" t="t" r="r" b="b"/>
                  <a:pathLst>
                    <a:path w="6673" h="5127" extrusionOk="0">
                      <a:moveTo>
                        <a:pt x="5750" y="1"/>
                      </a:moveTo>
                      <a:cubicBezTo>
                        <a:pt x="5614" y="1"/>
                        <a:pt x="5476" y="9"/>
                        <a:pt x="5338" y="22"/>
                      </a:cubicBezTo>
                      <a:cubicBezTo>
                        <a:pt x="4871" y="56"/>
                        <a:pt x="4404" y="223"/>
                        <a:pt x="3970" y="423"/>
                      </a:cubicBezTo>
                      <a:cubicBezTo>
                        <a:pt x="3437" y="723"/>
                        <a:pt x="2970" y="1090"/>
                        <a:pt x="2636" y="1590"/>
                      </a:cubicBezTo>
                      <a:cubicBezTo>
                        <a:pt x="2269" y="2024"/>
                        <a:pt x="1902" y="2491"/>
                        <a:pt x="1502" y="2891"/>
                      </a:cubicBezTo>
                      <a:cubicBezTo>
                        <a:pt x="1168" y="3225"/>
                        <a:pt x="835" y="3592"/>
                        <a:pt x="534" y="3959"/>
                      </a:cubicBezTo>
                      <a:cubicBezTo>
                        <a:pt x="334" y="4192"/>
                        <a:pt x="201" y="4492"/>
                        <a:pt x="67" y="4793"/>
                      </a:cubicBezTo>
                      <a:cubicBezTo>
                        <a:pt x="34" y="4893"/>
                        <a:pt x="1" y="5026"/>
                        <a:pt x="1" y="5126"/>
                      </a:cubicBezTo>
                      <a:cubicBezTo>
                        <a:pt x="168" y="4726"/>
                        <a:pt x="401" y="4359"/>
                        <a:pt x="701" y="4025"/>
                      </a:cubicBezTo>
                      <a:cubicBezTo>
                        <a:pt x="1001" y="3658"/>
                        <a:pt x="1302" y="3325"/>
                        <a:pt x="1669" y="2991"/>
                      </a:cubicBezTo>
                      <a:cubicBezTo>
                        <a:pt x="2069" y="2591"/>
                        <a:pt x="2469" y="2157"/>
                        <a:pt x="2803" y="1690"/>
                      </a:cubicBezTo>
                      <a:cubicBezTo>
                        <a:pt x="3136" y="1223"/>
                        <a:pt x="3570" y="856"/>
                        <a:pt x="4070" y="590"/>
                      </a:cubicBezTo>
                      <a:cubicBezTo>
                        <a:pt x="4471" y="356"/>
                        <a:pt x="4904" y="223"/>
                        <a:pt x="5371" y="156"/>
                      </a:cubicBezTo>
                      <a:cubicBezTo>
                        <a:pt x="5588" y="139"/>
                        <a:pt x="5805" y="131"/>
                        <a:pt x="6022" y="131"/>
                      </a:cubicBezTo>
                      <a:cubicBezTo>
                        <a:pt x="6239" y="131"/>
                        <a:pt x="6455" y="139"/>
                        <a:pt x="6672" y="156"/>
                      </a:cubicBezTo>
                      <a:cubicBezTo>
                        <a:pt x="6539" y="123"/>
                        <a:pt x="6439" y="89"/>
                        <a:pt x="6305" y="56"/>
                      </a:cubicBezTo>
                      <a:cubicBezTo>
                        <a:pt x="6129" y="17"/>
                        <a:pt x="5942" y="1"/>
                        <a:pt x="575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7315200" y="3231482"/>
                  <a:ext cx="49138" cy="221205"/>
                </a:xfrm>
                <a:custGeom>
                  <a:avLst/>
                  <a:gdLst/>
                  <a:ahLst/>
                  <a:cxnLst/>
                  <a:rect l="l" t="t" r="r" b="b"/>
                  <a:pathLst>
                    <a:path w="3197" h="14392" extrusionOk="0">
                      <a:moveTo>
                        <a:pt x="2750" y="866"/>
                      </a:moveTo>
                      <a:cubicBezTo>
                        <a:pt x="2840" y="866"/>
                        <a:pt x="2924" y="918"/>
                        <a:pt x="2963" y="1015"/>
                      </a:cubicBezTo>
                      <a:cubicBezTo>
                        <a:pt x="3063" y="1115"/>
                        <a:pt x="3063" y="1315"/>
                        <a:pt x="2963" y="1415"/>
                      </a:cubicBezTo>
                      <a:cubicBezTo>
                        <a:pt x="2881" y="1497"/>
                        <a:pt x="2776" y="1557"/>
                        <a:pt x="2648" y="1557"/>
                      </a:cubicBezTo>
                      <a:cubicBezTo>
                        <a:pt x="2621" y="1557"/>
                        <a:pt x="2593" y="1554"/>
                        <a:pt x="2563" y="1549"/>
                      </a:cubicBezTo>
                      <a:cubicBezTo>
                        <a:pt x="2418" y="1528"/>
                        <a:pt x="2285" y="1429"/>
                        <a:pt x="2198" y="1293"/>
                      </a:cubicBezTo>
                      <a:lnTo>
                        <a:pt x="2198" y="1293"/>
                      </a:lnTo>
                      <a:cubicBezTo>
                        <a:pt x="2293" y="1152"/>
                        <a:pt x="2415" y="1037"/>
                        <a:pt x="2563" y="948"/>
                      </a:cubicBezTo>
                      <a:cubicBezTo>
                        <a:pt x="2619" y="892"/>
                        <a:pt x="2686" y="866"/>
                        <a:pt x="2750" y="866"/>
                      </a:cubicBezTo>
                      <a:close/>
                      <a:moveTo>
                        <a:pt x="2333" y="2144"/>
                      </a:moveTo>
                      <a:cubicBezTo>
                        <a:pt x="2355" y="2144"/>
                        <a:pt x="2376" y="2146"/>
                        <a:pt x="2396" y="2149"/>
                      </a:cubicBezTo>
                      <a:cubicBezTo>
                        <a:pt x="2596" y="2216"/>
                        <a:pt x="2696" y="2416"/>
                        <a:pt x="2596" y="2583"/>
                      </a:cubicBezTo>
                      <a:cubicBezTo>
                        <a:pt x="2564" y="2626"/>
                        <a:pt x="2514" y="2644"/>
                        <a:pt x="2458" y="2644"/>
                      </a:cubicBezTo>
                      <a:cubicBezTo>
                        <a:pt x="2341" y="2644"/>
                        <a:pt x="2197" y="2562"/>
                        <a:pt x="2129" y="2449"/>
                      </a:cubicBezTo>
                      <a:cubicBezTo>
                        <a:pt x="2080" y="2400"/>
                        <a:pt x="2040" y="2337"/>
                        <a:pt x="2010" y="2267"/>
                      </a:cubicBezTo>
                      <a:lnTo>
                        <a:pt x="2010" y="2267"/>
                      </a:lnTo>
                      <a:cubicBezTo>
                        <a:pt x="2105" y="2190"/>
                        <a:pt x="2222" y="2144"/>
                        <a:pt x="2333" y="2144"/>
                      </a:cubicBezTo>
                      <a:close/>
                      <a:moveTo>
                        <a:pt x="2105" y="3295"/>
                      </a:moveTo>
                      <a:cubicBezTo>
                        <a:pt x="2228" y="3295"/>
                        <a:pt x="2344" y="3345"/>
                        <a:pt x="2396" y="3450"/>
                      </a:cubicBezTo>
                      <a:cubicBezTo>
                        <a:pt x="2430" y="3517"/>
                        <a:pt x="2430" y="3650"/>
                        <a:pt x="2363" y="3717"/>
                      </a:cubicBezTo>
                      <a:cubicBezTo>
                        <a:pt x="2313" y="3750"/>
                        <a:pt x="2263" y="3767"/>
                        <a:pt x="2213" y="3767"/>
                      </a:cubicBezTo>
                      <a:cubicBezTo>
                        <a:pt x="2163" y="3767"/>
                        <a:pt x="2113" y="3750"/>
                        <a:pt x="2063" y="3717"/>
                      </a:cubicBezTo>
                      <a:cubicBezTo>
                        <a:pt x="1945" y="3658"/>
                        <a:pt x="1850" y="3553"/>
                        <a:pt x="1785" y="3429"/>
                      </a:cubicBezTo>
                      <a:lnTo>
                        <a:pt x="1785" y="3429"/>
                      </a:lnTo>
                      <a:cubicBezTo>
                        <a:pt x="1789" y="3425"/>
                        <a:pt x="1792" y="3421"/>
                        <a:pt x="1796" y="3417"/>
                      </a:cubicBezTo>
                      <a:cubicBezTo>
                        <a:pt x="1875" y="3337"/>
                        <a:pt x="1993" y="3295"/>
                        <a:pt x="2105" y="3295"/>
                      </a:cubicBezTo>
                      <a:close/>
                      <a:moveTo>
                        <a:pt x="1892" y="4567"/>
                      </a:moveTo>
                      <a:cubicBezTo>
                        <a:pt x="1954" y="4567"/>
                        <a:pt x="2013" y="4584"/>
                        <a:pt x="2063" y="4617"/>
                      </a:cubicBezTo>
                      <a:cubicBezTo>
                        <a:pt x="2163" y="4684"/>
                        <a:pt x="2229" y="4818"/>
                        <a:pt x="2196" y="4918"/>
                      </a:cubicBezTo>
                      <a:cubicBezTo>
                        <a:pt x="2196" y="5051"/>
                        <a:pt x="2096" y="5118"/>
                        <a:pt x="1996" y="5118"/>
                      </a:cubicBezTo>
                      <a:cubicBezTo>
                        <a:pt x="1862" y="5118"/>
                        <a:pt x="1762" y="5051"/>
                        <a:pt x="1696" y="4951"/>
                      </a:cubicBezTo>
                      <a:cubicBezTo>
                        <a:pt x="1647" y="4870"/>
                        <a:pt x="1607" y="4787"/>
                        <a:pt x="1576" y="4702"/>
                      </a:cubicBezTo>
                      <a:lnTo>
                        <a:pt x="1576" y="4702"/>
                      </a:lnTo>
                      <a:cubicBezTo>
                        <a:pt x="1614" y="4670"/>
                        <a:pt x="1654" y="4641"/>
                        <a:pt x="1696" y="4617"/>
                      </a:cubicBezTo>
                      <a:cubicBezTo>
                        <a:pt x="1762" y="4584"/>
                        <a:pt x="1829" y="4567"/>
                        <a:pt x="1892" y="4567"/>
                      </a:cubicBezTo>
                      <a:close/>
                      <a:moveTo>
                        <a:pt x="1796" y="5985"/>
                      </a:moveTo>
                      <a:cubicBezTo>
                        <a:pt x="1896" y="5985"/>
                        <a:pt x="1996" y="6085"/>
                        <a:pt x="1996" y="6185"/>
                      </a:cubicBezTo>
                      <a:cubicBezTo>
                        <a:pt x="1929" y="6319"/>
                        <a:pt x="1829" y="6385"/>
                        <a:pt x="1696" y="6385"/>
                      </a:cubicBezTo>
                      <a:cubicBezTo>
                        <a:pt x="1562" y="6385"/>
                        <a:pt x="1429" y="6319"/>
                        <a:pt x="1362" y="6219"/>
                      </a:cubicBezTo>
                      <a:cubicBezTo>
                        <a:pt x="1360" y="6213"/>
                        <a:pt x="1358" y="6207"/>
                        <a:pt x="1356" y="6201"/>
                      </a:cubicBezTo>
                      <a:lnTo>
                        <a:pt x="1356" y="6201"/>
                      </a:lnTo>
                      <a:cubicBezTo>
                        <a:pt x="1369" y="6184"/>
                        <a:pt x="1382" y="6168"/>
                        <a:pt x="1395" y="6152"/>
                      </a:cubicBezTo>
                      <a:cubicBezTo>
                        <a:pt x="1529" y="6052"/>
                        <a:pt x="1662" y="5985"/>
                        <a:pt x="1796" y="5985"/>
                      </a:cubicBezTo>
                      <a:close/>
                      <a:moveTo>
                        <a:pt x="1862" y="6986"/>
                      </a:moveTo>
                      <a:cubicBezTo>
                        <a:pt x="1929" y="7019"/>
                        <a:pt x="1963" y="6986"/>
                        <a:pt x="1929" y="7086"/>
                      </a:cubicBezTo>
                      <a:cubicBezTo>
                        <a:pt x="1929" y="7172"/>
                        <a:pt x="1804" y="7259"/>
                        <a:pt x="1662" y="7259"/>
                      </a:cubicBezTo>
                      <a:cubicBezTo>
                        <a:pt x="1640" y="7259"/>
                        <a:pt x="1618" y="7257"/>
                        <a:pt x="1596" y="7253"/>
                      </a:cubicBezTo>
                      <a:cubicBezTo>
                        <a:pt x="1531" y="7240"/>
                        <a:pt x="1471" y="7217"/>
                        <a:pt x="1419" y="7186"/>
                      </a:cubicBezTo>
                      <a:lnTo>
                        <a:pt x="1419" y="7186"/>
                      </a:lnTo>
                      <a:cubicBezTo>
                        <a:pt x="1481" y="7113"/>
                        <a:pt x="1555" y="7056"/>
                        <a:pt x="1629" y="7019"/>
                      </a:cubicBezTo>
                      <a:cubicBezTo>
                        <a:pt x="1729" y="6986"/>
                        <a:pt x="1796" y="6986"/>
                        <a:pt x="1862" y="6986"/>
                      </a:cubicBezTo>
                      <a:close/>
                      <a:moveTo>
                        <a:pt x="1357" y="8408"/>
                      </a:moveTo>
                      <a:cubicBezTo>
                        <a:pt x="1393" y="8408"/>
                        <a:pt x="1429" y="8412"/>
                        <a:pt x="1462" y="8420"/>
                      </a:cubicBezTo>
                      <a:cubicBezTo>
                        <a:pt x="1596" y="8487"/>
                        <a:pt x="1696" y="8587"/>
                        <a:pt x="1729" y="8720"/>
                      </a:cubicBezTo>
                      <a:cubicBezTo>
                        <a:pt x="1762" y="8854"/>
                        <a:pt x="1662" y="8987"/>
                        <a:pt x="1529" y="8987"/>
                      </a:cubicBezTo>
                      <a:cubicBezTo>
                        <a:pt x="1505" y="8993"/>
                        <a:pt x="1481" y="8996"/>
                        <a:pt x="1456" y="8996"/>
                      </a:cubicBezTo>
                      <a:cubicBezTo>
                        <a:pt x="1340" y="8996"/>
                        <a:pt x="1217" y="8936"/>
                        <a:pt x="1162" y="8854"/>
                      </a:cubicBezTo>
                      <a:cubicBezTo>
                        <a:pt x="1096" y="8766"/>
                        <a:pt x="1045" y="8664"/>
                        <a:pt x="1017" y="8557"/>
                      </a:cubicBezTo>
                      <a:lnTo>
                        <a:pt x="1017" y="8557"/>
                      </a:lnTo>
                      <a:cubicBezTo>
                        <a:pt x="1031" y="8544"/>
                        <a:pt x="1046" y="8532"/>
                        <a:pt x="1062" y="8520"/>
                      </a:cubicBezTo>
                      <a:cubicBezTo>
                        <a:pt x="1137" y="8445"/>
                        <a:pt x="1250" y="8408"/>
                        <a:pt x="1357" y="8408"/>
                      </a:cubicBezTo>
                      <a:close/>
                      <a:moveTo>
                        <a:pt x="1252" y="10019"/>
                      </a:moveTo>
                      <a:cubicBezTo>
                        <a:pt x="1321" y="10019"/>
                        <a:pt x="1391" y="10030"/>
                        <a:pt x="1457" y="10053"/>
                      </a:cubicBezTo>
                      <a:lnTo>
                        <a:pt x="1457" y="10053"/>
                      </a:lnTo>
                      <a:cubicBezTo>
                        <a:pt x="1404" y="10070"/>
                        <a:pt x="1350" y="10079"/>
                        <a:pt x="1297" y="10079"/>
                      </a:cubicBezTo>
                      <a:cubicBezTo>
                        <a:pt x="1229" y="10079"/>
                        <a:pt x="1162" y="10065"/>
                        <a:pt x="1100" y="10037"/>
                      </a:cubicBezTo>
                      <a:lnTo>
                        <a:pt x="1100" y="10037"/>
                      </a:lnTo>
                      <a:cubicBezTo>
                        <a:pt x="1150" y="10025"/>
                        <a:pt x="1201" y="10019"/>
                        <a:pt x="1252" y="10019"/>
                      </a:cubicBezTo>
                      <a:close/>
                      <a:moveTo>
                        <a:pt x="2873" y="0"/>
                      </a:moveTo>
                      <a:cubicBezTo>
                        <a:pt x="2771" y="0"/>
                        <a:pt x="2667" y="24"/>
                        <a:pt x="2596" y="47"/>
                      </a:cubicBezTo>
                      <a:cubicBezTo>
                        <a:pt x="2430" y="114"/>
                        <a:pt x="2263" y="248"/>
                        <a:pt x="2163" y="381"/>
                      </a:cubicBezTo>
                      <a:cubicBezTo>
                        <a:pt x="2029" y="548"/>
                        <a:pt x="1963" y="781"/>
                        <a:pt x="1963" y="1015"/>
                      </a:cubicBezTo>
                      <a:cubicBezTo>
                        <a:pt x="1972" y="1113"/>
                        <a:pt x="2000" y="1203"/>
                        <a:pt x="2041" y="1282"/>
                      </a:cubicBezTo>
                      <a:lnTo>
                        <a:pt x="2041" y="1282"/>
                      </a:lnTo>
                      <a:cubicBezTo>
                        <a:pt x="1922" y="1471"/>
                        <a:pt x="1861" y="1662"/>
                        <a:pt x="1829" y="1882"/>
                      </a:cubicBezTo>
                      <a:cubicBezTo>
                        <a:pt x="1814" y="1989"/>
                        <a:pt x="1820" y="2096"/>
                        <a:pt x="1846" y="2199"/>
                      </a:cubicBezTo>
                      <a:lnTo>
                        <a:pt x="1846" y="2199"/>
                      </a:lnTo>
                      <a:cubicBezTo>
                        <a:pt x="1803" y="2243"/>
                        <a:pt x="1764" y="2293"/>
                        <a:pt x="1729" y="2349"/>
                      </a:cubicBezTo>
                      <a:cubicBezTo>
                        <a:pt x="1596" y="2583"/>
                        <a:pt x="1529" y="2849"/>
                        <a:pt x="1562" y="3150"/>
                      </a:cubicBezTo>
                      <a:cubicBezTo>
                        <a:pt x="1562" y="3220"/>
                        <a:pt x="1573" y="3288"/>
                        <a:pt x="1593" y="3353"/>
                      </a:cubicBezTo>
                      <a:lnTo>
                        <a:pt x="1593" y="3353"/>
                      </a:lnTo>
                      <a:cubicBezTo>
                        <a:pt x="1424" y="3555"/>
                        <a:pt x="1329" y="3836"/>
                        <a:pt x="1329" y="4117"/>
                      </a:cubicBezTo>
                      <a:cubicBezTo>
                        <a:pt x="1329" y="4250"/>
                        <a:pt x="1329" y="4417"/>
                        <a:pt x="1329" y="4584"/>
                      </a:cubicBezTo>
                      <a:cubicBezTo>
                        <a:pt x="1330" y="4591"/>
                        <a:pt x="1332" y="4598"/>
                        <a:pt x="1333" y="4604"/>
                      </a:cubicBezTo>
                      <a:lnTo>
                        <a:pt x="1333" y="4604"/>
                      </a:lnTo>
                      <a:cubicBezTo>
                        <a:pt x="1295" y="4649"/>
                        <a:pt x="1260" y="4698"/>
                        <a:pt x="1229" y="4751"/>
                      </a:cubicBezTo>
                      <a:cubicBezTo>
                        <a:pt x="1129" y="4918"/>
                        <a:pt x="1095" y="5084"/>
                        <a:pt x="1062" y="5251"/>
                      </a:cubicBezTo>
                      <a:cubicBezTo>
                        <a:pt x="1007" y="5527"/>
                        <a:pt x="1020" y="5826"/>
                        <a:pt x="1121" y="6109"/>
                      </a:cubicBezTo>
                      <a:lnTo>
                        <a:pt x="1121" y="6109"/>
                      </a:lnTo>
                      <a:cubicBezTo>
                        <a:pt x="935" y="6371"/>
                        <a:pt x="892" y="6718"/>
                        <a:pt x="1029" y="7019"/>
                      </a:cubicBezTo>
                      <a:cubicBezTo>
                        <a:pt x="1054" y="7079"/>
                        <a:pt x="1086" y="7132"/>
                        <a:pt x="1124" y="7178"/>
                      </a:cubicBezTo>
                      <a:lnTo>
                        <a:pt x="1124" y="7178"/>
                      </a:lnTo>
                      <a:cubicBezTo>
                        <a:pt x="1114" y="7191"/>
                        <a:pt x="1105" y="7205"/>
                        <a:pt x="1095" y="7219"/>
                      </a:cubicBezTo>
                      <a:cubicBezTo>
                        <a:pt x="862" y="7553"/>
                        <a:pt x="762" y="7953"/>
                        <a:pt x="795" y="8353"/>
                      </a:cubicBezTo>
                      <a:cubicBezTo>
                        <a:pt x="795" y="8384"/>
                        <a:pt x="797" y="8414"/>
                        <a:pt x="800" y="8444"/>
                      </a:cubicBezTo>
                      <a:lnTo>
                        <a:pt x="800" y="8444"/>
                      </a:lnTo>
                      <a:cubicBezTo>
                        <a:pt x="707" y="8553"/>
                        <a:pt x="642" y="8678"/>
                        <a:pt x="595" y="8820"/>
                      </a:cubicBezTo>
                      <a:cubicBezTo>
                        <a:pt x="461" y="9154"/>
                        <a:pt x="495" y="9554"/>
                        <a:pt x="695" y="9888"/>
                      </a:cubicBezTo>
                      <a:cubicBezTo>
                        <a:pt x="751" y="9968"/>
                        <a:pt x="821" y="10033"/>
                        <a:pt x="898" y="10081"/>
                      </a:cubicBezTo>
                      <a:lnTo>
                        <a:pt x="898" y="10081"/>
                      </a:lnTo>
                      <a:cubicBezTo>
                        <a:pt x="880" y="10108"/>
                        <a:pt x="862" y="10135"/>
                        <a:pt x="846" y="10164"/>
                      </a:cubicBezTo>
                      <a:lnTo>
                        <a:pt x="846" y="10164"/>
                      </a:lnTo>
                      <a:cubicBezTo>
                        <a:pt x="874" y="10141"/>
                        <a:pt x="903" y="10120"/>
                        <a:pt x="935" y="10102"/>
                      </a:cubicBezTo>
                      <a:lnTo>
                        <a:pt x="935" y="10102"/>
                      </a:lnTo>
                      <a:cubicBezTo>
                        <a:pt x="1036" y="10157"/>
                        <a:pt x="1149" y="10186"/>
                        <a:pt x="1262" y="10186"/>
                      </a:cubicBezTo>
                      <a:cubicBezTo>
                        <a:pt x="1369" y="10186"/>
                        <a:pt x="1476" y="10160"/>
                        <a:pt x="1573" y="10107"/>
                      </a:cubicBezTo>
                      <a:lnTo>
                        <a:pt x="1573" y="10107"/>
                      </a:lnTo>
                      <a:cubicBezTo>
                        <a:pt x="1581" y="10112"/>
                        <a:pt x="1588" y="10116"/>
                        <a:pt x="1596" y="10121"/>
                      </a:cubicBezTo>
                      <a:lnTo>
                        <a:pt x="1596" y="10095"/>
                      </a:lnTo>
                      <a:lnTo>
                        <a:pt x="1596" y="10095"/>
                      </a:lnTo>
                      <a:cubicBezTo>
                        <a:pt x="1631" y="10074"/>
                        <a:pt x="1664" y="10049"/>
                        <a:pt x="1696" y="10021"/>
                      </a:cubicBezTo>
                      <a:lnTo>
                        <a:pt x="1796" y="9955"/>
                      </a:lnTo>
                      <a:lnTo>
                        <a:pt x="1696" y="9888"/>
                      </a:lnTo>
                      <a:cubicBezTo>
                        <a:pt x="1595" y="9801"/>
                        <a:pt x="1491" y="9764"/>
                        <a:pt x="1391" y="9764"/>
                      </a:cubicBezTo>
                      <a:cubicBezTo>
                        <a:pt x="1244" y="9764"/>
                        <a:pt x="1105" y="9845"/>
                        <a:pt x="989" y="9968"/>
                      </a:cubicBezTo>
                      <a:lnTo>
                        <a:pt x="989" y="9968"/>
                      </a:lnTo>
                      <a:cubicBezTo>
                        <a:pt x="942" y="9929"/>
                        <a:pt x="898" y="9880"/>
                        <a:pt x="862" y="9821"/>
                      </a:cubicBezTo>
                      <a:cubicBezTo>
                        <a:pt x="728" y="9554"/>
                        <a:pt x="695" y="9221"/>
                        <a:pt x="795" y="8920"/>
                      </a:cubicBezTo>
                      <a:cubicBezTo>
                        <a:pt x="820" y="8857"/>
                        <a:pt x="846" y="8799"/>
                        <a:pt x="875" y="8745"/>
                      </a:cubicBezTo>
                      <a:lnTo>
                        <a:pt x="875" y="8745"/>
                      </a:lnTo>
                      <a:cubicBezTo>
                        <a:pt x="899" y="8806"/>
                        <a:pt x="929" y="8865"/>
                        <a:pt x="962" y="8920"/>
                      </a:cubicBezTo>
                      <a:cubicBezTo>
                        <a:pt x="1102" y="9088"/>
                        <a:pt x="1265" y="9162"/>
                        <a:pt x="1451" y="9162"/>
                      </a:cubicBezTo>
                      <a:cubicBezTo>
                        <a:pt x="1487" y="9162"/>
                        <a:pt x="1524" y="9159"/>
                        <a:pt x="1562" y="9154"/>
                      </a:cubicBezTo>
                      <a:cubicBezTo>
                        <a:pt x="1696" y="9154"/>
                        <a:pt x="1796" y="9087"/>
                        <a:pt x="1862" y="8987"/>
                      </a:cubicBezTo>
                      <a:cubicBezTo>
                        <a:pt x="1929" y="8887"/>
                        <a:pt x="1963" y="8754"/>
                        <a:pt x="1929" y="8654"/>
                      </a:cubicBezTo>
                      <a:cubicBezTo>
                        <a:pt x="1862" y="8420"/>
                        <a:pt x="1729" y="8253"/>
                        <a:pt x="1496" y="8187"/>
                      </a:cubicBezTo>
                      <a:cubicBezTo>
                        <a:pt x="1442" y="8169"/>
                        <a:pt x="1386" y="8160"/>
                        <a:pt x="1330" y="8160"/>
                      </a:cubicBezTo>
                      <a:cubicBezTo>
                        <a:pt x="1211" y="8160"/>
                        <a:pt x="1092" y="8198"/>
                        <a:pt x="999" y="8262"/>
                      </a:cubicBezTo>
                      <a:lnTo>
                        <a:pt x="999" y="8262"/>
                      </a:lnTo>
                      <a:cubicBezTo>
                        <a:pt x="1019" y="7938"/>
                        <a:pt x="1118" y="7623"/>
                        <a:pt x="1295" y="7386"/>
                      </a:cubicBezTo>
                      <a:cubicBezTo>
                        <a:pt x="1302" y="7370"/>
                        <a:pt x="1309" y="7354"/>
                        <a:pt x="1316" y="7339"/>
                      </a:cubicBezTo>
                      <a:lnTo>
                        <a:pt x="1316" y="7339"/>
                      </a:lnTo>
                      <a:cubicBezTo>
                        <a:pt x="1391" y="7380"/>
                        <a:pt x="1474" y="7407"/>
                        <a:pt x="1562" y="7419"/>
                      </a:cubicBezTo>
                      <a:cubicBezTo>
                        <a:pt x="1602" y="7429"/>
                        <a:pt x="1641" y="7434"/>
                        <a:pt x="1679" y="7434"/>
                      </a:cubicBezTo>
                      <a:cubicBezTo>
                        <a:pt x="1895" y="7434"/>
                        <a:pt x="2073" y="7279"/>
                        <a:pt x="2129" y="7052"/>
                      </a:cubicBezTo>
                      <a:cubicBezTo>
                        <a:pt x="2163" y="6986"/>
                        <a:pt x="2129" y="6919"/>
                        <a:pt x="2096" y="6852"/>
                      </a:cubicBezTo>
                      <a:cubicBezTo>
                        <a:pt x="2029" y="6786"/>
                        <a:pt x="1963" y="6752"/>
                        <a:pt x="1896" y="6719"/>
                      </a:cubicBezTo>
                      <a:cubicBezTo>
                        <a:pt x="1866" y="6715"/>
                        <a:pt x="1836" y="6712"/>
                        <a:pt x="1806" y="6712"/>
                      </a:cubicBezTo>
                      <a:cubicBezTo>
                        <a:pt x="1604" y="6712"/>
                        <a:pt x="1412" y="6807"/>
                        <a:pt x="1295" y="6952"/>
                      </a:cubicBezTo>
                      <a:cubicBezTo>
                        <a:pt x="1279" y="6976"/>
                        <a:pt x="1263" y="6998"/>
                        <a:pt x="1247" y="7020"/>
                      </a:cubicBezTo>
                      <a:lnTo>
                        <a:pt x="1247" y="7020"/>
                      </a:lnTo>
                      <a:cubicBezTo>
                        <a:pt x="1241" y="7009"/>
                        <a:pt x="1234" y="6997"/>
                        <a:pt x="1229" y="6986"/>
                      </a:cubicBezTo>
                      <a:cubicBezTo>
                        <a:pt x="1158" y="6775"/>
                        <a:pt x="1170" y="6564"/>
                        <a:pt x="1253" y="6377"/>
                      </a:cubicBezTo>
                      <a:lnTo>
                        <a:pt x="1253" y="6377"/>
                      </a:lnTo>
                      <a:cubicBezTo>
                        <a:pt x="1289" y="6423"/>
                        <a:pt x="1336" y="6466"/>
                        <a:pt x="1395" y="6485"/>
                      </a:cubicBezTo>
                      <a:cubicBezTo>
                        <a:pt x="1469" y="6534"/>
                        <a:pt x="1542" y="6565"/>
                        <a:pt x="1615" y="6565"/>
                      </a:cubicBezTo>
                      <a:cubicBezTo>
                        <a:pt x="1642" y="6565"/>
                        <a:pt x="1669" y="6561"/>
                        <a:pt x="1696" y="6552"/>
                      </a:cubicBezTo>
                      <a:cubicBezTo>
                        <a:pt x="1929" y="6552"/>
                        <a:pt x="2096" y="6419"/>
                        <a:pt x="2196" y="6219"/>
                      </a:cubicBezTo>
                      <a:cubicBezTo>
                        <a:pt x="2196" y="6085"/>
                        <a:pt x="2163" y="5952"/>
                        <a:pt x="2096" y="5885"/>
                      </a:cubicBezTo>
                      <a:cubicBezTo>
                        <a:pt x="2029" y="5785"/>
                        <a:pt x="1896" y="5752"/>
                        <a:pt x="1796" y="5752"/>
                      </a:cubicBezTo>
                      <a:cubicBezTo>
                        <a:pt x="1608" y="5752"/>
                        <a:pt x="1420" y="5810"/>
                        <a:pt x="1287" y="5928"/>
                      </a:cubicBezTo>
                      <a:lnTo>
                        <a:pt x="1287" y="5928"/>
                      </a:lnTo>
                      <a:cubicBezTo>
                        <a:pt x="1251" y="5725"/>
                        <a:pt x="1250" y="5521"/>
                        <a:pt x="1295" y="5318"/>
                      </a:cubicBezTo>
                      <a:cubicBezTo>
                        <a:pt x="1295" y="5144"/>
                        <a:pt x="1351" y="4982"/>
                        <a:pt x="1443" y="4850"/>
                      </a:cubicBezTo>
                      <a:lnTo>
                        <a:pt x="1443" y="4850"/>
                      </a:lnTo>
                      <a:cubicBezTo>
                        <a:pt x="1480" y="4908"/>
                        <a:pt x="1521" y="4963"/>
                        <a:pt x="1562" y="5018"/>
                      </a:cubicBezTo>
                      <a:cubicBezTo>
                        <a:pt x="1662" y="5184"/>
                        <a:pt x="1829" y="5285"/>
                        <a:pt x="2029" y="5285"/>
                      </a:cubicBezTo>
                      <a:cubicBezTo>
                        <a:pt x="2046" y="5287"/>
                        <a:pt x="2064" y="5289"/>
                        <a:pt x="2081" y="5289"/>
                      </a:cubicBezTo>
                      <a:cubicBezTo>
                        <a:pt x="2262" y="5289"/>
                        <a:pt x="2430" y="5131"/>
                        <a:pt x="2430" y="4918"/>
                      </a:cubicBezTo>
                      <a:cubicBezTo>
                        <a:pt x="2463" y="4717"/>
                        <a:pt x="2363" y="4517"/>
                        <a:pt x="2196" y="4417"/>
                      </a:cubicBezTo>
                      <a:cubicBezTo>
                        <a:pt x="2104" y="4362"/>
                        <a:pt x="2002" y="4337"/>
                        <a:pt x="1896" y="4337"/>
                      </a:cubicBezTo>
                      <a:cubicBezTo>
                        <a:pt x="1809" y="4337"/>
                        <a:pt x="1719" y="4354"/>
                        <a:pt x="1629" y="4384"/>
                      </a:cubicBezTo>
                      <a:cubicBezTo>
                        <a:pt x="1587" y="4401"/>
                        <a:pt x="1547" y="4422"/>
                        <a:pt x="1510" y="4446"/>
                      </a:cubicBezTo>
                      <a:lnTo>
                        <a:pt x="1510" y="4446"/>
                      </a:lnTo>
                      <a:cubicBezTo>
                        <a:pt x="1460" y="4139"/>
                        <a:pt x="1521" y="3826"/>
                        <a:pt x="1691" y="3559"/>
                      </a:cubicBezTo>
                      <a:lnTo>
                        <a:pt x="1691" y="3559"/>
                      </a:lnTo>
                      <a:cubicBezTo>
                        <a:pt x="1774" y="3687"/>
                        <a:pt x="1893" y="3798"/>
                        <a:pt x="2029" y="3884"/>
                      </a:cubicBezTo>
                      <a:cubicBezTo>
                        <a:pt x="2096" y="3917"/>
                        <a:pt x="2163" y="3950"/>
                        <a:pt x="2263" y="3950"/>
                      </a:cubicBezTo>
                      <a:cubicBezTo>
                        <a:pt x="2363" y="3950"/>
                        <a:pt x="2430" y="3884"/>
                        <a:pt x="2496" y="3817"/>
                      </a:cubicBezTo>
                      <a:cubicBezTo>
                        <a:pt x="2630" y="3683"/>
                        <a:pt x="2663" y="3483"/>
                        <a:pt x="2596" y="3316"/>
                      </a:cubicBezTo>
                      <a:cubicBezTo>
                        <a:pt x="2496" y="3150"/>
                        <a:pt x="2329" y="3050"/>
                        <a:pt x="2163" y="3050"/>
                      </a:cubicBezTo>
                      <a:cubicBezTo>
                        <a:pt x="1973" y="3050"/>
                        <a:pt x="1813" y="3110"/>
                        <a:pt x="1711" y="3230"/>
                      </a:cubicBezTo>
                      <a:lnTo>
                        <a:pt x="1711" y="3230"/>
                      </a:lnTo>
                      <a:cubicBezTo>
                        <a:pt x="1705" y="3204"/>
                        <a:pt x="1700" y="3177"/>
                        <a:pt x="1696" y="3150"/>
                      </a:cubicBezTo>
                      <a:cubicBezTo>
                        <a:pt x="1696" y="2883"/>
                        <a:pt x="1729" y="2649"/>
                        <a:pt x="1862" y="2449"/>
                      </a:cubicBezTo>
                      <a:cubicBezTo>
                        <a:pt x="1876" y="2422"/>
                        <a:pt x="1893" y="2395"/>
                        <a:pt x="1911" y="2371"/>
                      </a:cubicBezTo>
                      <a:lnTo>
                        <a:pt x="1911" y="2371"/>
                      </a:lnTo>
                      <a:cubicBezTo>
                        <a:pt x="1942" y="2432"/>
                        <a:pt x="1982" y="2492"/>
                        <a:pt x="2029" y="2549"/>
                      </a:cubicBezTo>
                      <a:cubicBezTo>
                        <a:pt x="2096" y="2649"/>
                        <a:pt x="2196" y="2716"/>
                        <a:pt x="2329" y="2783"/>
                      </a:cubicBezTo>
                      <a:cubicBezTo>
                        <a:pt x="2363" y="2791"/>
                        <a:pt x="2398" y="2795"/>
                        <a:pt x="2434" y="2795"/>
                      </a:cubicBezTo>
                      <a:cubicBezTo>
                        <a:pt x="2542" y="2795"/>
                        <a:pt x="2655" y="2758"/>
                        <a:pt x="2730" y="2683"/>
                      </a:cubicBezTo>
                      <a:cubicBezTo>
                        <a:pt x="2830" y="2549"/>
                        <a:pt x="2830" y="2382"/>
                        <a:pt x="2763" y="2249"/>
                      </a:cubicBezTo>
                      <a:cubicBezTo>
                        <a:pt x="2730" y="2116"/>
                        <a:pt x="2596" y="2016"/>
                        <a:pt x="2463" y="1982"/>
                      </a:cubicBezTo>
                      <a:cubicBezTo>
                        <a:pt x="2433" y="1979"/>
                        <a:pt x="2403" y="1977"/>
                        <a:pt x="2373" y="1977"/>
                      </a:cubicBezTo>
                      <a:cubicBezTo>
                        <a:pt x="2223" y="1977"/>
                        <a:pt x="2083" y="2020"/>
                        <a:pt x="1963" y="2101"/>
                      </a:cubicBezTo>
                      <a:lnTo>
                        <a:pt x="1963" y="2101"/>
                      </a:lnTo>
                      <a:cubicBezTo>
                        <a:pt x="1951" y="2028"/>
                        <a:pt x="1951" y="1953"/>
                        <a:pt x="1963" y="1882"/>
                      </a:cubicBezTo>
                      <a:cubicBezTo>
                        <a:pt x="1963" y="1704"/>
                        <a:pt x="2015" y="1552"/>
                        <a:pt x="2121" y="1403"/>
                      </a:cubicBezTo>
                      <a:lnTo>
                        <a:pt x="2121" y="1403"/>
                      </a:lnTo>
                      <a:cubicBezTo>
                        <a:pt x="2223" y="1527"/>
                        <a:pt x="2367" y="1612"/>
                        <a:pt x="2530" y="1649"/>
                      </a:cubicBezTo>
                      <a:cubicBezTo>
                        <a:pt x="2564" y="1654"/>
                        <a:pt x="2597" y="1657"/>
                        <a:pt x="2630" y="1657"/>
                      </a:cubicBezTo>
                      <a:cubicBezTo>
                        <a:pt x="2786" y="1657"/>
                        <a:pt x="2919" y="1592"/>
                        <a:pt x="3030" y="1482"/>
                      </a:cubicBezTo>
                      <a:cubicBezTo>
                        <a:pt x="3163" y="1348"/>
                        <a:pt x="3197" y="1115"/>
                        <a:pt x="3063" y="948"/>
                      </a:cubicBezTo>
                      <a:cubicBezTo>
                        <a:pt x="2997" y="848"/>
                        <a:pt x="2897" y="781"/>
                        <a:pt x="2796" y="748"/>
                      </a:cubicBezTo>
                      <a:cubicBezTo>
                        <a:pt x="2696" y="748"/>
                        <a:pt x="2563" y="781"/>
                        <a:pt x="2463" y="848"/>
                      </a:cubicBezTo>
                      <a:cubicBezTo>
                        <a:pt x="2356" y="928"/>
                        <a:pt x="2227" y="1030"/>
                        <a:pt x="2129" y="1153"/>
                      </a:cubicBezTo>
                      <a:lnTo>
                        <a:pt x="2129" y="1153"/>
                      </a:lnTo>
                      <a:cubicBezTo>
                        <a:pt x="2113" y="1109"/>
                        <a:pt x="2102" y="1062"/>
                        <a:pt x="2096" y="1015"/>
                      </a:cubicBezTo>
                      <a:cubicBezTo>
                        <a:pt x="2063" y="815"/>
                        <a:pt x="2129" y="581"/>
                        <a:pt x="2263" y="414"/>
                      </a:cubicBezTo>
                      <a:cubicBezTo>
                        <a:pt x="2363" y="281"/>
                        <a:pt x="2463" y="181"/>
                        <a:pt x="2596" y="114"/>
                      </a:cubicBezTo>
                      <a:cubicBezTo>
                        <a:pt x="2730" y="47"/>
                        <a:pt x="2863" y="14"/>
                        <a:pt x="2997" y="14"/>
                      </a:cubicBezTo>
                      <a:cubicBezTo>
                        <a:pt x="2958" y="4"/>
                        <a:pt x="2916" y="0"/>
                        <a:pt x="2873" y="0"/>
                      </a:cubicBezTo>
                      <a:close/>
                      <a:moveTo>
                        <a:pt x="795" y="10709"/>
                      </a:moveTo>
                      <a:cubicBezTo>
                        <a:pt x="893" y="10709"/>
                        <a:pt x="987" y="10747"/>
                        <a:pt x="1062" y="10822"/>
                      </a:cubicBezTo>
                      <a:cubicBezTo>
                        <a:pt x="1123" y="10883"/>
                        <a:pt x="1128" y="11029"/>
                        <a:pt x="1077" y="11104"/>
                      </a:cubicBezTo>
                      <a:lnTo>
                        <a:pt x="1077" y="11104"/>
                      </a:lnTo>
                      <a:cubicBezTo>
                        <a:pt x="900" y="11033"/>
                        <a:pt x="767" y="10886"/>
                        <a:pt x="706" y="10719"/>
                      </a:cubicBezTo>
                      <a:lnTo>
                        <a:pt x="706" y="10719"/>
                      </a:lnTo>
                      <a:cubicBezTo>
                        <a:pt x="736" y="10713"/>
                        <a:pt x="765" y="10709"/>
                        <a:pt x="795" y="10709"/>
                      </a:cubicBezTo>
                      <a:close/>
                      <a:moveTo>
                        <a:pt x="733" y="11914"/>
                      </a:moveTo>
                      <a:cubicBezTo>
                        <a:pt x="864" y="11914"/>
                        <a:pt x="1000" y="11968"/>
                        <a:pt x="1114" y="12075"/>
                      </a:cubicBezTo>
                      <a:lnTo>
                        <a:pt x="1114" y="12075"/>
                      </a:lnTo>
                      <a:cubicBezTo>
                        <a:pt x="1073" y="12171"/>
                        <a:pt x="962" y="12213"/>
                        <a:pt x="839" y="12213"/>
                      </a:cubicBezTo>
                      <a:cubicBezTo>
                        <a:pt x="731" y="12213"/>
                        <a:pt x="614" y="12180"/>
                        <a:pt x="528" y="12123"/>
                      </a:cubicBezTo>
                      <a:cubicBezTo>
                        <a:pt x="495" y="12089"/>
                        <a:pt x="464" y="12054"/>
                        <a:pt x="436" y="12017"/>
                      </a:cubicBezTo>
                      <a:lnTo>
                        <a:pt x="436" y="12017"/>
                      </a:lnTo>
                      <a:cubicBezTo>
                        <a:pt x="524" y="11949"/>
                        <a:pt x="627" y="11914"/>
                        <a:pt x="733" y="11914"/>
                      </a:cubicBezTo>
                      <a:close/>
                      <a:moveTo>
                        <a:pt x="746" y="13219"/>
                      </a:moveTo>
                      <a:cubicBezTo>
                        <a:pt x="841" y="13219"/>
                        <a:pt x="937" y="13252"/>
                        <a:pt x="1019" y="13316"/>
                      </a:cubicBezTo>
                      <a:lnTo>
                        <a:pt x="1019" y="13316"/>
                      </a:lnTo>
                      <a:cubicBezTo>
                        <a:pt x="967" y="13438"/>
                        <a:pt x="849" y="13503"/>
                        <a:pt x="729" y="13503"/>
                      </a:cubicBezTo>
                      <a:cubicBezTo>
                        <a:pt x="671" y="13503"/>
                        <a:pt x="613" y="13488"/>
                        <a:pt x="562" y="13457"/>
                      </a:cubicBezTo>
                      <a:cubicBezTo>
                        <a:pt x="521" y="13423"/>
                        <a:pt x="483" y="13388"/>
                        <a:pt x="448" y="13350"/>
                      </a:cubicBezTo>
                      <a:lnTo>
                        <a:pt x="448" y="13350"/>
                      </a:lnTo>
                      <a:cubicBezTo>
                        <a:pt x="526" y="13263"/>
                        <a:pt x="635" y="13219"/>
                        <a:pt x="746" y="13219"/>
                      </a:cubicBezTo>
                      <a:close/>
                      <a:moveTo>
                        <a:pt x="846" y="10164"/>
                      </a:moveTo>
                      <a:lnTo>
                        <a:pt x="846" y="10164"/>
                      </a:lnTo>
                      <a:cubicBezTo>
                        <a:pt x="785" y="10215"/>
                        <a:pt x="733" y="10279"/>
                        <a:pt x="695" y="10355"/>
                      </a:cubicBezTo>
                      <a:cubicBezTo>
                        <a:pt x="679" y="10402"/>
                        <a:pt x="671" y="10451"/>
                        <a:pt x="669" y="10500"/>
                      </a:cubicBezTo>
                      <a:lnTo>
                        <a:pt x="669" y="10500"/>
                      </a:lnTo>
                      <a:cubicBezTo>
                        <a:pt x="686" y="10493"/>
                        <a:pt x="703" y="10487"/>
                        <a:pt x="720" y="10481"/>
                      </a:cubicBezTo>
                      <a:lnTo>
                        <a:pt x="720" y="10481"/>
                      </a:lnTo>
                      <a:cubicBezTo>
                        <a:pt x="704" y="10550"/>
                        <a:pt x="695" y="10618"/>
                        <a:pt x="694" y="10684"/>
                      </a:cubicBezTo>
                      <a:lnTo>
                        <a:pt x="694" y="10684"/>
                      </a:lnTo>
                      <a:cubicBezTo>
                        <a:pt x="676" y="10624"/>
                        <a:pt x="667" y="10562"/>
                        <a:pt x="669" y="10500"/>
                      </a:cubicBezTo>
                      <a:lnTo>
                        <a:pt x="669" y="10500"/>
                      </a:lnTo>
                      <a:cubicBezTo>
                        <a:pt x="655" y="10506"/>
                        <a:pt x="642" y="10514"/>
                        <a:pt x="628" y="10522"/>
                      </a:cubicBezTo>
                      <a:cubicBezTo>
                        <a:pt x="295" y="10688"/>
                        <a:pt x="95" y="10989"/>
                        <a:pt x="61" y="11356"/>
                      </a:cubicBezTo>
                      <a:cubicBezTo>
                        <a:pt x="61" y="11598"/>
                        <a:pt x="132" y="11841"/>
                        <a:pt x="260" y="12032"/>
                      </a:cubicBezTo>
                      <a:lnTo>
                        <a:pt x="260" y="12032"/>
                      </a:lnTo>
                      <a:cubicBezTo>
                        <a:pt x="83" y="12262"/>
                        <a:pt x="0" y="12574"/>
                        <a:pt x="95" y="12857"/>
                      </a:cubicBezTo>
                      <a:cubicBezTo>
                        <a:pt x="143" y="13049"/>
                        <a:pt x="226" y="13242"/>
                        <a:pt x="356" y="13397"/>
                      </a:cubicBezTo>
                      <a:lnTo>
                        <a:pt x="356" y="13397"/>
                      </a:lnTo>
                      <a:cubicBezTo>
                        <a:pt x="227" y="13563"/>
                        <a:pt x="196" y="13793"/>
                        <a:pt x="295" y="13991"/>
                      </a:cubicBezTo>
                      <a:cubicBezTo>
                        <a:pt x="328" y="14124"/>
                        <a:pt x="395" y="14224"/>
                        <a:pt x="495" y="14324"/>
                      </a:cubicBezTo>
                      <a:cubicBezTo>
                        <a:pt x="562" y="14391"/>
                        <a:pt x="595" y="14391"/>
                        <a:pt x="595" y="14391"/>
                      </a:cubicBezTo>
                      <a:cubicBezTo>
                        <a:pt x="461" y="14291"/>
                        <a:pt x="361" y="14124"/>
                        <a:pt x="295" y="13957"/>
                      </a:cubicBezTo>
                      <a:cubicBezTo>
                        <a:pt x="229" y="13794"/>
                        <a:pt x="260" y="13598"/>
                        <a:pt x="388" y="13433"/>
                      </a:cubicBezTo>
                      <a:lnTo>
                        <a:pt x="388" y="13433"/>
                      </a:lnTo>
                      <a:cubicBezTo>
                        <a:pt x="430" y="13478"/>
                        <a:pt x="477" y="13520"/>
                        <a:pt x="528" y="13557"/>
                      </a:cubicBezTo>
                      <a:cubicBezTo>
                        <a:pt x="591" y="13593"/>
                        <a:pt x="658" y="13609"/>
                        <a:pt x="724" y="13609"/>
                      </a:cubicBezTo>
                      <a:cubicBezTo>
                        <a:pt x="906" y="13609"/>
                        <a:pt x="1080" y="13486"/>
                        <a:pt x="1129" y="13290"/>
                      </a:cubicBezTo>
                      <a:cubicBezTo>
                        <a:pt x="1062" y="13201"/>
                        <a:pt x="966" y="13157"/>
                        <a:pt x="859" y="13157"/>
                      </a:cubicBezTo>
                      <a:cubicBezTo>
                        <a:pt x="806" y="13157"/>
                        <a:pt x="751" y="13168"/>
                        <a:pt x="695" y="13190"/>
                      </a:cubicBezTo>
                      <a:cubicBezTo>
                        <a:pt x="593" y="13190"/>
                        <a:pt x="492" y="13248"/>
                        <a:pt x="420" y="13320"/>
                      </a:cubicBezTo>
                      <a:lnTo>
                        <a:pt x="420" y="13320"/>
                      </a:lnTo>
                      <a:cubicBezTo>
                        <a:pt x="299" y="13182"/>
                        <a:pt x="219" y="13021"/>
                        <a:pt x="195" y="12823"/>
                      </a:cubicBezTo>
                      <a:cubicBezTo>
                        <a:pt x="132" y="12573"/>
                        <a:pt x="187" y="12322"/>
                        <a:pt x="332" y="12127"/>
                      </a:cubicBezTo>
                      <a:lnTo>
                        <a:pt x="332" y="12127"/>
                      </a:lnTo>
                      <a:cubicBezTo>
                        <a:pt x="362" y="12161"/>
                        <a:pt x="394" y="12194"/>
                        <a:pt x="428" y="12223"/>
                      </a:cubicBezTo>
                      <a:cubicBezTo>
                        <a:pt x="562" y="12323"/>
                        <a:pt x="728" y="12356"/>
                        <a:pt x="895" y="12356"/>
                      </a:cubicBezTo>
                      <a:cubicBezTo>
                        <a:pt x="1062" y="12323"/>
                        <a:pt x="1229" y="12189"/>
                        <a:pt x="1262" y="12023"/>
                      </a:cubicBezTo>
                      <a:lnTo>
                        <a:pt x="1262" y="11989"/>
                      </a:lnTo>
                      <a:cubicBezTo>
                        <a:pt x="1146" y="11873"/>
                        <a:pt x="1005" y="11783"/>
                        <a:pt x="839" y="11783"/>
                      </a:cubicBezTo>
                      <a:cubicBezTo>
                        <a:pt x="814" y="11783"/>
                        <a:pt x="788" y="11785"/>
                        <a:pt x="762" y="11789"/>
                      </a:cubicBezTo>
                      <a:cubicBezTo>
                        <a:pt x="626" y="11789"/>
                        <a:pt x="491" y="11833"/>
                        <a:pt x="373" y="11921"/>
                      </a:cubicBezTo>
                      <a:lnTo>
                        <a:pt x="373" y="11921"/>
                      </a:lnTo>
                      <a:cubicBezTo>
                        <a:pt x="279" y="11759"/>
                        <a:pt x="238" y="11574"/>
                        <a:pt x="261" y="11389"/>
                      </a:cubicBezTo>
                      <a:cubicBezTo>
                        <a:pt x="261" y="11089"/>
                        <a:pt x="428" y="10855"/>
                        <a:pt x="695" y="10722"/>
                      </a:cubicBezTo>
                      <a:lnTo>
                        <a:pt x="695" y="10722"/>
                      </a:lnTo>
                      <a:cubicBezTo>
                        <a:pt x="703" y="10954"/>
                        <a:pt x="820" y="11148"/>
                        <a:pt x="1095" y="11189"/>
                      </a:cubicBezTo>
                      <a:lnTo>
                        <a:pt x="1129" y="11189"/>
                      </a:lnTo>
                      <a:lnTo>
                        <a:pt x="1162" y="11155"/>
                      </a:lnTo>
                      <a:cubicBezTo>
                        <a:pt x="1262" y="11089"/>
                        <a:pt x="1295" y="10989"/>
                        <a:pt x="1295" y="10855"/>
                      </a:cubicBezTo>
                      <a:cubicBezTo>
                        <a:pt x="1295" y="10755"/>
                        <a:pt x="1262" y="10655"/>
                        <a:pt x="1162" y="10588"/>
                      </a:cubicBezTo>
                      <a:cubicBezTo>
                        <a:pt x="1081" y="10508"/>
                        <a:pt x="964" y="10463"/>
                        <a:pt x="847" y="10463"/>
                      </a:cubicBezTo>
                      <a:cubicBezTo>
                        <a:pt x="804" y="10463"/>
                        <a:pt x="761" y="10469"/>
                        <a:pt x="720" y="10481"/>
                      </a:cubicBezTo>
                      <a:lnTo>
                        <a:pt x="720" y="10481"/>
                      </a:lnTo>
                      <a:cubicBezTo>
                        <a:pt x="746" y="10372"/>
                        <a:pt x="789" y="10263"/>
                        <a:pt x="846" y="101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7317675" y="3223996"/>
                  <a:ext cx="256879" cy="306616"/>
                </a:xfrm>
                <a:custGeom>
                  <a:avLst/>
                  <a:gdLst/>
                  <a:ahLst/>
                  <a:cxnLst/>
                  <a:rect l="l" t="t" r="r" b="b"/>
                  <a:pathLst>
                    <a:path w="16713" h="19949" extrusionOk="0">
                      <a:moveTo>
                        <a:pt x="2769" y="1"/>
                      </a:moveTo>
                      <a:lnTo>
                        <a:pt x="0" y="17413"/>
                      </a:lnTo>
                      <a:lnTo>
                        <a:pt x="13410" y="19948"/>
                      </a:lnTo>
                      <a:lnTo>
                        <a:pt x="16712" y="2569"/>
                      </a:lnTo>
                      <a:lnTo>
                        <a:pt x="2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7376637" y="3267588"/>
                  <a:ext cx="159464" cy="98445"/>
                </a:xfrm>
                <a:custGeom>
                  <a:avLst/>
                  <a:gdLst/>
                  <a:ahLst/>
                  <a:cxnLst/>
                  <a:rect l="l" t="t" r="r" b="b"/>
                  <a:pathLst>
                    <a:path w="10375" h="6405" extrusionOk="0">
                      <a:moveTo>
                        <a:pt x="1101" y="191"/>
                      </a:moveTo>
                      <a:lnTo>
                        <a:pt x="10232" y="1821"/>
                      </a:lnTo>
                      <a:lnTo>
                        <a:pt x="10232" y="1821"/>
                      </a:lnTo>
                      <a:lnTo>
                        <a:pt x="9674" y="5104"/>
                      </a:lnTo>
                      <a:cubicBezTo>
                        <a:pt x="9607" y="5504"/>
                        <a:pt x="9574" y="5838"/>
                        <a:pt x="9507" y="6038"/>
                      </a:cubicBezTo>
                      <a:cubicBezTo>
                        <a:pt x="9485" y="6190"/>
                        <a:pt x="9478" y="6300"/>
                        <a:pt x="9475" y="6358"/>
                      </a:cubicBezTo>
                      <a:lnTo>
                        <a:pt x="9475" y="6358"/>
                      </a:lnTo>
                      <a:cubicBezTo>
                        <a:pt x="9419" y="6338"/>
                        <a:pt x="9363" y="6338"/>
                        <a:pt x="9307" y="6338"/>
                      </a:cubicBezTo>
                      <a:lnTo>
                        <a:pt x="8807" y="6205"/>
                      </a:lnTo>
                      <a:lnTo>
                        <a:pt x="6872" y="5838"/>
                      </a:lnTo>
                      <a:lnTo>
                        <a:pt x="283" y="4619"/>
                      </a:lnTo>
                      <a:lnTo>
                        <a:pt x="283" y="4619"/>
                      </a:lnTo>
                      <a:cubicBezTo>
                        <a:pt x="411" y="3941"/>
                        <a:pt x="541" y="3205"/>
                        <a:pt x="701" y="2469"/>
                      </a:cubicBezTo>
                      <a:cubicBezTo>
                        <a:pt x="768" y="2068"/>
                        <a:pt x="834" y="1701"/>
                        <a:pt x="901" y="1301"/>
                      </a:cubicBezTo>
                      <a:cubicBezTo>
                        <a:pt x="934" y="1101"/>
                        <a:pt x="968" y="901"/>
                        <a:pt x="1001" y="701"/>
                      </a:cubicBezTo>
                      <a:lnTo>
                        <a:pt x="1068" y="400"/>
                      </a:lnTo>
                      <a:lnTo>
                        <a:pt x="1101" y="234"/>
                      </a:lnTo>
                      <a:lnTo>
                        <a:pt x="1101" y="191"/>
                      </a:lnTo>
                      <a:close/>
                      <a:moveTo>
                        <a:pt x="968" y="0"/>
                      </a:moveTo>
                      <a:lnTo>
                        <a:pt x="834" y="100"/>
                      </a:lnTo>
                      <a:lnTo>
                        <a:pt x="834" y="134"/>
                      </a:lnTo>
                      <a:lnTo>
                        <a:pt x="834" y="167"/>
                      </a:lnTo>
                      <a:lnTo>
                        <a:pt x="834" y="234"/>
                      </a:lnTo>
                      <a:lnTo>
                        <a:pt x="801" y="367"/>
                      </a:lnTo>
                      <a:lnTo>
                        <a:pt x="734" y="701"/>
                      </a:lnTo>
                      <a:cubicBezTo>
                        <a:pt x="701" y="867"/>
                        <a:pt x="667" y="1101"/>
                        <a:pt x="634" y="1301"/>
                      </a:cubicBezTo>
                      <a:cubicBezTo>
                        <a:pt x="567" y="1668"/>
                        <a:pt x="501" y="2068"/>
                        <a:pt x="434" y="2469"/>
                      </a:cubicBezTo>
                      <a:cubicBezTo>
                        <a:pt x="267" y="3236"/>
                        <a:pt x="134" y="4003"/>
                        <a:pt x="0" y="4703"/>
                      </a:cubicBezTo>
                      <a:lnTo>
                        <a:pt x="0" y="4804"/>
                      </a:lnTo>
                      <a:lnTo>
                        <a:pt x="134" y="4804"/>
                      </a:lnTo>
                      <a:lnTo>
                        <a:pt x="6872" y="5971"/>
                      </a:lnTo>
                      <a:lnTo>
                        <a:pt x="8807" y="6305"/>
                      </a:lnTo>
                      <a:lnTo>
                        <a:pt x="9340" y="6371"/>
                      </a:lnTo>
                      <a:lnTo>
                        <a:pt x="9475" y="6371"/>
                      </a:lnTo>
                      <a:cubicBezTo>
                        <a:pt x="9474" y="6393"/>
                        <a:pt x="9474" y="6405"/>
                        <a:pt x="9474" y="6405"/>
                      </a:cubicBezTo>
                      <a:cubicBezTo>
                        <a:pt x="9477" y="6394"/>
                        <a:pt x="9481" y="6382"/>
                        <a:pt x="9484" y="6371"/>
                      </a:cubicBezTo>
                      <a:lnTo>
                        <a:pt x="9507" y="6371"/>
                      </a:lnTo>
                      <a:cubicBezTo>
                        <a:pt x="9500" y="6368"/>
                        <a:pt x="9493" y="6365"/>
                        <a:pt x="9486" y="6362"/>
                      </a:cubicBezTo>
                      <a:lnTo>
                        <a:pt x="9486" y="6362"/>
                      </a:lnTo>
                      <a:cubicBezTo>
                        <a:pt x="9508" y="6276"/>
                        <a:pt x="9512" y="6190"/>
                        <a:pt x="9540" y="6104"/>
                      </a:cubicBezTo>
                      <a:cubicBezTo>
                        <a:pt x="9574" y="5871"/>
                        <a:pt x="9641" y="5571"/>
                        <a:pt x="9707" y="5170"/>
                      </a:cubicBezTo>
                      <a:cubicBezTo>
                        <a:pt x="9874" y="4370"/>
                        <a:pt x="10108" y="3202"/>
                        <a:pt x="10374" y="1801"/>
                      </a:cubicBezTo>
                      <a:lnTo>
                        <a:pt x="10374" y="1701"/>
                      </a:lnTo>
                      <a:lnTo>
                        <a:pt x="10274" y="1701"/>
                      </a:lnTo>
                      <a:lnTo>
                        <a:pt x="9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7410468" y="3308090"/>
                  <a:ext cx="101534" cy="20012"/>
                </a:xfrm>
                <a:custGeom>
                  <a:avLst/>
                  <a:gdLst/>
                  <a:ahLst/>
                  <a:cxnLst/>
                  <a:rect l="l" t="t" r="r" b="b"/>
                  <a:pathLst>
                    <a:path w="6606" h="1302" extrusionOk="0">
                      <a:moveTo>
                        <a:pt x="1" y="0"/>
                      </a:moveTo>
                      <a:lnTo>
                        <a:pt x="1" y="0"/>
                      </a:lnTo>
                      <a:cubicBezTo>
                        <a:pt x="1068" y="334"/>
                        <a:pt x="2169" y="567"/>
                        <a:pt x="3270" y="768"/>
                      </a:cubicBezTo>
                      <a:cubicBezTo>
                        <a:pt x="4371" y="1001"/>
                        <a:pt x="5505" y="1201"/>
                        <a:pt x="6606" y="1301"/>
                      </a:cubicBezTo>
                      <a:cubicBezTo>
                        <a:pt x="5538" y="968"/>
                        <a:pt x="4437" y="734"/>
                        <a:pt x="3337" y="534"/>
                      </a:cubicBezTo>
                      <a:cubicBezTo>
                        <a:pt x="2236" y="301"/>
                        <a:pt x="1102" y="13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7441241" y="3299191"/>
                  <a:ext cx="38978" cy="8392"/>
                </a:xfrm>
                <a:custGeom>
                  <a:avLst/>
                  <a:gdLst/>
                  <a:ahLst/>
                  <a:cxnLst/>
                  <a:rect l="l" t="t" r="r" b="b"/>
                  <a:pathLst>
                    <a:path w="2536" h="546" extrusionOk="0">
                      <a:moveTo>
                        <a:pt x="307" y="0"/>
                      </a:moveTo>
                      <a:cubicBezTo>
                        <a:pt x="205" y="0"/>
                        <a:pt x="103" y="4"/>
                        <a:pt x="0" y="12"/>
                      </a:cubicBezTo>
                      <a:cubicBezTo>
                        <a:pt x="834" y="279"/>
                        <a:pt x="1668" y="446"/>
                        <a:pt x="2535" y="546"/>
                      </a:cubicBezTo>
                      <a:cubicBezTo>
                        <a:pt x="2169" y="312"/>
                        <a:pt x="1735" y="179"/>
                        <a:pt x="1301" y="146"/>
                      </a:cubicBezTo>
                      <a:cubicBezTo>
                        <a:pt x="970" y="44"/>
                        <a:pt x="639" y="0"/>
                        <a:pt x="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7379711" y="3257843"/>
                  <a:ext cx="242016" cy="300960"/>
                </a:xfrm>
                <a:custGeom>
                  <a:avLst/>
                  <a:gdLst/>
                  <a:ahLst/>
                  <a:cxnLst/>
                  <a:rect l="l" t="t" r="r" b="b"/>
                  <a:pathLst>
                    <a:path w="15746" h="19581" extrusionOk="0">
                      <a:moveTo>
                        <a:pt x="8773" y="0"/>
                      </a:moveTo>
                      <a:lnTo>
                        <a:pt x="0" y="16078"/>
                      </a:lnTo>
                      <a:cubicBezTo>
                        <a:pt x="101" y="16545"/>
                        <a:pt x="334" y="16946"/>
                        <a:pt x="734" y="17213"/>
                      </a:cubicBezTo>
                      <a:cubicBezTo>
                        <a:pt x="1335" y="17513"/>
                        <a:pt x="7673" y="19581"/>
                        <a:pt x="7673" y="19581"/>
                      </a:cubicBezTo>
                      <a:lnTo>
                        <a:pt x="15712" y="4804"/>
                      </a:lnTo>
                      <a:cubicBezTo>
                        <a:pt x="15712" y="4804"/>
                        <a:pt x="15745" y="3369"/>
                        <a:pt x="14678" y="2936"/>
                      </a:cubicBezTo>
                      <a:cubicBezTo>
                        <a:pt x="13610" y="2469"/>
                        <a:pt x="8773" y="0"/>
                        <a:pt x="8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7206405" y="3417624"/>
                  <a:ext cx="47693" cy="49430"/>
                </a:xfrm>
                <a:custGeom>
                  <a:avLst/>
                  <a:gdLst/>
                  <a:ahLst/>
                  <a:cxnLst/>
                  <a:rect l="l" t="t" r="r" b="b"/>
                  <a:pathLst>
                    <a:path w="3103" h="3216" extrusionOk="0">
                      <a:moveTo>
                        <a:pt x="2524" y="1"/>
                      </a:moveTo>
                      <a:cubicBezTo>
                        <a:pt x="2462" y="1"/>
                        <a:pt x="2399" y="5"/>
                        <a:pt x="2336" y="13"/>
                      </a:cubicBezTo>
                      <a:cubicBezTo>
                        <a:pt x="1702" y="13"/>
                        <a:pt x="1102" y="313"/>
                        <a:pt x="668" y="747"/>
                      </a:cubicBezTo>
                      <a:cubicBezTo>
                        <a:pt x="234" y="1214"/>
                        <a:pt x="1" y="1847"/>
                        <a:pt x="1" y="2481"/>
                      </a:cubicBezTo>
                      <a:cubicBezTo>
                        <a:pt x="1" y="2748"/>
                        <a:pt x="34" y="3015"/>
                        <a:pt x="201" y="3215"/>
                      </a:cubicBezTo>
                      <a:cubicBezTo>
                        <a:pt x="234" y="3215"/>
                        <a:pt x="134" y="2948"/>
                        <a:pt x="134" y="2481"/>
                      </a:cubicBezTo>
                      <a:cubicBezTo>
                        <a:pt x="201" y="1280"/>
                        <a:pt x="1135" y="280"/>
                        <a:pt x="2336" y="146"/>
                      </a:cubicBezTo>
                      <a:cubicBezTo>
                        <a:pt x="2434" y="139"/>
                        <a:pt x="2526" y="137"/>
                        <a:pt x="2608" y="137"/>
                      </a:cubicBezTo>
                      <a:cubicBezTo>
                        <a:pt x="2834" y="137"/>
                        <a:pt x="2994" y="156"/>
                        <a:pt x="3064" y="156"/>
                      </a:cubicBezTo>
                      <a:cubicBezTo>
                        <a:pt x="3090" y="156"/>
                        <a:pt x="3103" y="153"/>
                        <a:pt x="3103" y="146"/>
                      </a:cubicBezTo>
                      <a:cubicBezTo>
                        <a:pt x="2925" y="44"/>
                        <a:pt x="2727" y="1"/>
                        <a:pt x="2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7220254" y="3409262"/>
                  <a:ext cx="34875" cy="8730"/>
                </a:xfrm>
                <a:custGeom>
                  <a:avLst/>
                  <a:gdLst/>
                  <a:ahLst/>
                  <a:cxnLst/>
                  <a:rect l="l" t="t" r="r" b="b"/>
                  <a:pathLst>
                    <a:path w="2269" h="568" extrusionOk="0">
                      <a:moveTo>
                        <a:pt x="719" y="0"/>
                      </a:moveTo>
                      <a:cubicBezTo>
                        <a:pt x="472" y="0"/>
                        <a:pt x="230" y="52"/>
                        <a:pt x="0" y="156"/>
                      </a:cubicBezTo>
                      <a:cubicBezTo>
                        <a:pt x="0" y="223"/>
                        <a:pt x="534" y="156"/>
                        <a:pt x="1135" y="257"/>
                      </a:cubicBezTo>
                      <a:cubicBezTo>
                        <a:pt x="1699" y="346"/>
                        <a:pt x="2132" y="567"/>
                        <a:pt x="2243" y="567"/>
                      </a:cubicBezTo>
                      <a:cubicBezTo>
                        <a:pt x="2256" y="567"/>
                        <a:pt x="2265" y="564"/>
                        <a:pt x="2269" y="557"/>
                      </a:cubicBezTo>
                      <a:cubicBezTo>
                        <a:pt x="1968" y="257"/>
                        <a:pt x="1602" y="90"/>
                        <a:pt x="1168" y="56"/>
                      </a:cubicBezTo>
                      <a:cubicBezTo>
                        <a:pt x="1018" y="19"/>
                        <a:pt x="868" y="0"/>
                        <a:pt x="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7226925" y="3358845"/>
                  <a:ext cx="46156" cy="37964"/>
                </a:xfrm>
                <a:custGeom>
                  <a:avLst/>
                  <a:gdLst/>
                  <a:ahLst/>
                  <a:cxnLst/>
                  <a:rect l="l" t="t" r="r" b="b"/>
                  <a:pathLst>
                    <a:path w="3003" h="2470" extrusionOk="0">
                      <a:moveTo>
                        <a:pt x="0" y="1"/>
                      </a:moveTo>
                      <a:lnTo>
                        <a:pt x="0" y="1"/>
                      </a:lnTo>
                      <a:cubicBezTo>
                        <a:pt x="434" y="501"/>
                        <a:pt x="901" y="935"/>
                        <a:pt x="1434" y="1335"/>
                      </a:cubicBezTo>
                      <a:cubicBezTo>
                        <a:pt x="1901" y="1769"/>
                        <a:pt x="2435" y="2136"/>
                        <a:pt x="3002" y="2469"/>
                      </a:cubicBezTo>
                      <a:cubicBezTo>
                        <a:pt x="2569" y="1969"/>
                        <a:pt x="2102" y="1535"/>
                        <a:pt x="1568" y="1168"/>
                      </a:cubicBezTo>
                      <a:cubicBezTo>
                        <a:pt x="1101" y="701"/>
                        <a:pt x="567" y="33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7231014" y="3379873"/>
                  <a:ext cx="105638" cy="128186"/>
                </a:xfrm>
                <a:custGeom>
                  <a:avLst/>
                  <a:gdLst/>
                  <a:ahLst/>
                  <a:cxnLst/>
                  <a:rect l="l" t="t" r="r" b="b"/>
                  <a:pathLst>
                    <a:path w="6873" h="8340" extrusionOk="0">
                      <a:moveTo>
                        <a:pt x="5205" y="0"/>
                      </a:moveTo>
                      <a:cubicBezTo>
                        <a:pt x="4471" y="267"/>
                        <a:pt x="3737" y="567"/>
                        <a:pt x="3036" y="901"/>
                      </a:cubicBezTo>
                      <a:cubicBezTo>
                        <a:pt x="2536" y="1468"/>
                        <a:pt x="2036" y="2068"/>
                        <a:pt x="1602" y="2669"/>
                      </a:cubicBezTo>
                      <a:lnTo>
                        <a:pt x="968" y="2802"/>
                      </a:lnTo>
                      <a:cubicBezTo>
                        <a:pt x="968" y="2802"/>
                        <a:pt x="1" y="3903"/>
                        <a:pt x="1" y="4870"/>
                      </a:cubicBezTo>
                      <a:cubicBezTo>
                        <a:pt x="34" y="5871"/>
                        <a:pt x="868" y="6605"/>
                        <a:pt x="1168" y="6905"/>
                      </a:cubicBezTo>
                      <a:cubicBezTo>
                        <a:pt x="1435" y="7105"/>
                        <a:pt x="1735" y="7239"/>
                        <a:pt x="2036" y="7272"/>
                      </a:cubicBezTo>
                      <a:lnTo>
                        <a:pt x="3570" y="8340"/>
                      </a:lnTo>
                      <a:lnTo>
                        <a:pt x="5105" y="8206"/>
                      </a:lnTo>
                      <a:cubicBezTo>
                        <a:pt x="5105" y="8206"/>
                        <a:pt x="6172" y="7606"/>
                        <a:pt x="6372" y="7272"/>
                      </a:cubicBezTo>
                      <a:cubicBezTo>
                        <a:pt x="6472" y="7039"/>
                        <a:pt x="6506" y="6805"/>
                        <a:pt x="6405" y="6572"/>
                      </a:cubicBezTo>
                      <a:cubicBezTo>
                        <a:pt x="6672" y="6138"/>
                        <a:pt x="6739" y="5638"/>
                        <a:pt x="6572" y="5137"/>
                      </a:cubicBezTo>
                      <a:cubicBezTo>
                        <a:pt x="6706" y="4870"/>
                        <a:pt x="6706" y="4537"/>
                        <a:pt x="6639" y="4237"/>
                      </a:cubicBezTo>
                      <a:cubicBezTo>
                        <a:pt x="6606" y="3903"/>
                        <a:pt x="6506" y="3603"/>
                        <a:pt x="6272" y="3403"/>
                      </a:cubicBezTo>
                      <a:cubicBezTo>
                        <a:pt x="6372" y="3069"/>
                        <a:pt x="6339" y="2736"/>
                        <a:pt x="6239" y="2435"/>
                      </a:cubicBezTo>
                      <a:cubicBezTo>
                        <a:pt x="6005" y="1935"/>
                        <a:pt x="5271" y="1935"/>
                        <a:pt x="5271" y="1935"/>
                      </a:cubicBezTo>
                      <a:lnTo>
                        <a:pt x="5271" y="1601"/>
                      </a:lnTo>
                      <a:cubicBezTo>
                        <a:pt x="5455" y="1635"/>
                        <a:pt x="5647" y="1652"/>
                        <a:pt x="5838" y="1652"/>
                      </a:cubicBezTo>
                      <a:cubicBezTo>
                        <a:pt x="6030" y="1652"/>
                        <a:pt x="6222" y="1635"/>
                        <a:pt x="6405" y="1601"/>
                      </a:cubicBezTo>
                      <a:cubicBezTo>
                        <a:pt x="6706" y="1501"/>
                        <a:pt x="6872" y="1201"/>
                        <a:pt x="6839" y="901"/>
                      </a:cubicBezTo>
                      <a:lnTo>
                        <a:pt x="5205"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7311511" y="3326028"/>
                  <a:ext cx="137423" cy="151302"/>
                </a:xfrm>
                <a:custGeom>
                  <a:avLst/>
                  <a:gdLst/>
                  <a:ahLst/>
                  <a:cxnLst/>
                  <a:rect l="l" t="t" r="r" b="b"/>
                  <a:pathLst>
                    <a:path w="8941" h="9844" extrusionOk="0">
                      <a:moveTo>
                        <a:pt x="3870" y="1"/>
                      </a:moveTo>
                      <a:lnTo>
                        <a:pt x="2069" y="501"/>
                      </a:lnTo>
                      <a:cubicBezTo>
                        <a:pt x="2036" y="835"/>
                        <a:pt x="2169" y="1168"/>
                        <a:pt x="2436" y="1335"/>
                      </a:cubicBezTo>
                      <a:cubicBezTo>
                        <a:pt x="2640" y="1510"/>
                        <a:pt x="2895" y="1608"/>
                        <a:pt x="3156" y="1608"/>
                      </a:cubicBezTo>
                      <a:cubicBezTo>
                        <a:pt x="3194" y="1608"/>
                        <a:pt x="3232" y="1606"/>
                        <a:pt x="3270" y="1602"/>
                      </a:cubicBezTo>
                      <a:lnTo>
                        <a:pt x="4171" y="2536"/>
                      </a:lnTo>
                      <a:lnTo>
                        <a:pt x="4137" y="3136"/>
                      </a:lnTo>
                      <a:cubicBezTo>
                        <a:pt x="3970" y="3470"/>
                        <a:pt x="3637" y="3670"/>
                        <a:pt x="3303" y="3670"/>
                      </a:cubicBezTo>
                      <a:cubicBezTo>
                        <a:pt x="3212" y="3676"/>
                        <a:pt x="3120" y="3679"/>
                        <a:pt x="3029" y="3679"/>
                      </a:cubicBezTo>
                      <a:cubicBezTo>
                        <a:pt x="2587" y="3679"/>
                        <a:pt x="2150" y="3614"/>
                        <a:pt x="1736" y="3503"/>
                      </a:cubicBezTo>
                      <a:lnTo>
                        <a:pt x="1602" y="2970"/>
                      </a:lnTo>
                      <a:lnTo>
                        <a:pt x="401" y="3503"/>
                      </a:lnTo>
                      <a:cubicBezTo>
                        <a:pt x="68" y="3837"/>
                        <a:pt x="1" y="4371"/>
                        <a:pt x="201" y="4804"/>
                      </a:cubicBezTo>
                      <a:lnTo>
                        <a:pt x="535" y="5171"/>
                      </a:lnTo>
                      <a:cubicBezTo>
                        <a:pt x="234" y="5338"/>
                        <a:pt x="68" y="5638"/>
                        <a:pt x="34" y="5972"/>
                      </a:cubicBezTo>
                      <a:cubicBezTo>
                        <a:pt x="68" y="6272"/>
                        <a:pt x="268" y="6572"/>
                        <a:pt x="568" y="6672"/>
                      </a:cubicBezTo>
                      <a:cubicBezTo>
                        <a:pt x="134" y="6972"/>
                        <a:pt x="68" y="7540"/>
                        <a:pt x="335" y="7973"/>
                      </a:cubicBezTo>
                      <a:lnTo>
                        <a:pt x="668" y="8273"/>
                      </a:lnTo>
                      <a:cubicBezTo>
                        <a:pt x="668" y="8574"/>
                        <a:pt x="735" y="8874"/>
                        <a:pt x="835" y="9174"/>
                      </a:cubicBezTo>
                      <a:cubicBezTo>
                        <a:pt x="1118" y="9583"/>
                        <a:pt x="1580" y="9844"/>
                        <a:pt x="2079" y="9844"/>
                      </a:cubicBezTo>
                      <a:cubicBezTo>
                        <a:pt x="2109" y="9844"/>
                        <a:pt x="2139" y="9843"/>
                        <a:pt x="2169" y="9841"/>
                      </a:cubicBezTo>
                      <a:cubicBezTo>
                        <a:pt x="2536" y="9741"/>
                        <a:pt x="6739" y="9307"/>
                        <a:pt x="6739" y="9307"/>
                      </a:cubicBezTo>
                      <a:lnTo>
                        <a:pt x="7807" y="9408"/>
                      </a:lnTo>
                      <a:cubicBezTo>
                        <a:pt x="7807" y="9408"/>
                        <a:pt x="8741" y="8474"/>
                        <a:pt x="8841" y="7606"/>
                      </a:cubicBezTo>
                      <a:cubicBezTo>
                        <a:pt x="8941" y="6739"/>
                        <a:pt x="8841" y="4771"/>
                        <a:pt x="8841" y="4771"/>
                      </a:cubicBezTo>
                      <a:lnTo>
                        <a:pt x="7840" y="4571"/>
                      </a:lnTo>
                      <a:lnTo>
                        <a:pt x="5772" y="1502"/>
                      </a:lnTo>
                      <a:lnTo>
                        <a:pt x="3870"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7246400" y="3377813"/>
                  <a:ext cx="91790" cy="130753"/>
                </a:xfrm>
                <a:custGeom>
                  <a:avLst/>
                  <a:gdLst/>
                  <a:ahLst/>
                  <a:cxnLst/>
                  <a:rect l="l" t="t" r="r" b="b"/>
                  <a:pathLst>
                    <a:path w="5972" h="8507" extrusionOk="0">
                      <a:moveTo>
                        <a:pt x="4204" y="1"/>
                      </a:moveTo>
                      <a:cubicBezTo>
                        <a:pt x="3703" y="201"/>
                        <a:pt x="3203" y="368"/>
                        <a:pt x="2769" y="568"/>
                      </a:cubicBezTo>
                      <a:cubicBezTo>
                        <a:pt x="2569" y="668"/>
                        <a:pt x="2369" y="768"/>
                        <a:pt x="2169" y="868"/>
                      </a:cubicBezTo>
                      <a:cubicBezTo>
                        <a:pt x="1969" y="968"/>
                        <a:pt x="1802" y="1135"/>
                        <a:pt x="1702" y="1302"/>
                      </a:cubicBezTo>
                      <a:cubicBezTo>
                        <a:pt x="1201" y="1902"/>
                        <a:pt x="835" y="2403"/>
                        <a:pt x="601" y="2736"/>
                      </a:cubicBezTo>
                      <a:lnTo>
                        <a:pt x="134" y="2836"/>
                      </a:lnTo>
                      <a:cubicBezTo>
                        <a:pt x="34" y="2870"/>
                        <a:pt x="1" y="2903"/>
                        <a:pt x="1" y="2903"/>
                      </a:cubicBezTo>
                      <a:lnTo>
                        <a:pt x="167" y="2903"/>
                      </a:lnTo>
                      <a:lnTo>
                        <a:pt x="634" y="2803"/>
                      </a:lnTo>
                      <a:cubicBezTo>
                        <a:pt x="868" y="2503"/>
                        <a:pt x="1268" y="2002"/>
                        <a:pt x="1769" y="1435"/>
                      </a:cubicBezTo>
                      <a:cubicBezTo>
                        <a:pt x="1902" y="1268"/>
                        <a:pt x="2035" y="1135"/>
                        <a:pt x="2202" y="1002"/>
                      </a:cubicBezTo>
                      <a:cubicBezTo>
                        <a:pt x="2402" y="902"/>
                        <a:pt x="2602" y="835"/>
                        <a:pt x="2803" y="735"/>
                      </a:cubicBezTo>
                      <a:cubicBezTo>
                        <a:pt x="3218" y="575"/>
                        <a:pt x="3695" y="384"/>
                        <a:pt x="4175" y="222"/>
                      </a:cubicBezTo>
                      <a:lnTo>
                        <a:pt x="4175" y="222"/>
                      </a:lnTo>
                      <a:lnTo>
                        <a:pt x="5712" y="1069"/>
                      </a:lnTo>
                      <a:lnTo>
                        <a:pt x="5712" y="1069"/>
                      </a:lnTo>
                      <a:cubicBezTo>
                        <a:pt x="5732" y="1191"/>
                        <a:pt x="5699" y="1313"/>
                        <a:pt x="5638" y="1435"/>
                      </a:cubicBezTo>
                      <a:cubicBezTo>
                        <a:pt x="5538" y="1535"/>
                        <a:pt x="5404" y="1602"/>
                        <a:pt x="5271" y="1635"/>
                      </a:cubicBezTo>
                      <a:cubicBezTo>
                        <a:pt x="5121" y="1665"/>
                        <a:pt x="4971" y="1682"/>
                        <a:pt x="4821" y="1682"/>
                      </a:cubicBezTo>
                      <a:cubicBezTo>
                        <a:pt x="4638" y="1682"/>
                        <a:pt x="4454" y="1657"/>
                        <a:pt x="4270" y="1602"/>
                      </a:cubicBezTo>
                      <a:lnTo>
                        <a:pt x="4137" y="1569"/>
                      </a:lnTo>
                      <a:lnTo>
                        <a:pt x="4137" y="1702"/>
                      </a:lnTo>
                      <a:cubicBezTo>
                        <a:pt x="4137" y="1836"/>
                        <a:pt x="4137" y="1969"/>
                        <a:pt x="4137" y="2102"/>
                      </a:cubicBezTo>
                      <a:lnTo>
                        <a:pt x="4137" y="2202"/>
                      </a:lnTo>
                      <a:lnTo>
                        <a:pt x="4270" y="2202"/>
                      </a:lnTo>
                      <a:cubicBezTo>
                        <a:pt x="4637" y="2202"/>
                        <a:pt x="5038" y="2336"/>
                        <a:pt x="5138" y="2736"/>
                      </a:cubicBezTo>
                      <a:cubicBezTo>
                        <a:pt x="5204" y="2970"/>
                        <a:pt x="5204" y="3237"/>
                        <a:pt x="5138" y="3470"/>
                      </a:cubicBezTo>
                      <a:lnTo>
                        <a:pt x="5138" y="3537"/>
                      </a:lnTo>
                      <a:lnTo>
                        <a:pt x="5171" y="3603"/>
                      </a:lnTo>
                      <a:cubicBezTo>
                        <a:pt x="5338" y="3837"/>
                        <a:pt x="5471" y="4104"/>
                        <a:pt x="5505" y="4404"/>
                      </a:cubicBezTo>
                      <a:cubicBezTo>
                        <a:pt x="5538" y="4671"/>
                        <a:pt x="5538" y="4971"/>
                        <a:pt x="5438" y="5238"/>
                      </a:cubicBezTo>
                      <a:lnTo>
                        <a:pt x="5438" y="5271"/>
                      </a:lnTo>
                      <a:lnTo>
                        <a:pt x="5438" y="5305"/>
                      </a:lnTo>
                      <a:cubicBezTo>
                        <a:pt x="5605" y="5772"/>
                        <a:pt x="5538" y="6239"/>
                        <a:pt x="5304" y="6639"/>
                      </a:cubicBezTo>
                      <a:lnTo>
                        <a:pt x="5271" y="6706"/>
                      </a:lnTo>
                      <a:lnTo>
                        <a:pt x="5271" y="6739"/>
                      </a:lnTo>
                      <a:cubicBezTo>
                        <a:pt x="5338" y="6906"/>
                        <a:pt x="5338" y="7106"/>
                        <a:pt x="5271" y="7273"/>
                      </a:cubicBezTo>
                      <a:cubicBezTo>
                        <a:pt x="5204" y="7406"/>
                        <a:pt x="5104" y="7540"/>
                        <a:pt x="4937" y="7673"/>
                      </a:cubicBezTo>
                      <a:cubicBezTo>
                        <a:pt x="4671" y="7873"/>
                        <a:pt x="4370" y="8073"/>
                        <a:pt x="4037" y="8240"/>
                      </a:cubicBezTo>
                      <a:lnTo>
                        <a:pt x="4070" y="8240"/>
                      </a:lnTo>
                      <a:lnTo>
                        <a:pt x="2593" y="8401"/>
                      </a:lnTo>
                      <a:lnTo>
                        <a:pt x="2593" y="8401"/>
                      </a:lnTo>
                      <a:lnTo>
                        <a:pt x="1035" y="7339"/>
                      </a:lnTo>
                      <a:cubicBezTo>
                        <a:pt x="801" y="7339"/>
                        <a:pt x="601" y="7273"/>
                        <a:pt x="368" y="7173"/>
                      </a:cubicBezTo>
                      <a:cubicBezTo>
                        <a:pt x="234" y="7106"/>
                        <a:pt x="167" y="7039"/>
                        <a:pt x="167" y="7039"/>
                      </a:cubicBezTo>
                      <a:lnTo>
                        <a:pt x="167" y="7039"/>
                      </a:lnTo>
                      <a:cubicBezTo>
                        <a:pt x="201" y="7106"/>
                        <a:pt x="267" y="7173"/>
                        <a:pt x="334" y="7239"/>
                      </a:cubicBezTo>
                      <a:cubicBezTo>
                        <a:pt x="534" y="7339"/>
                        <a:pt x="768" y="7406"/>
                        <a:pt x="1001" y="7473"/>
                      </a:cubicBezTo>
                      <a:lnTo>
                        <a:pt x="2502" y="8507"/>
                      </a:lnTo>
                      <a:lnTo>
                        <a:pt x="2569" y="8507"/>
                      </a:lnTo>
                      <a:lnTo>
                        <a:pt x="4104" y="8374"/>
                      </a:lnTo>
                      <a:cubicBezTo>
                        <a:pt x="4437" y="8207"/>
                        <a:pt x="4737" y="8007"/>
                        <a:pt x="5038" y="7806"/>
                      </a:cubicBezTo>
                      <a:cubicBezTo>
                        <a:pt x="5238" y="7673"/>
                        <a:pt x="5371" y="7506"/>
                        <a:pt x="5471" y="7339"/>
                      </a:cubicBezTo>
                      <a:cubicBezTo>
                        <a:pt x="5530" y="7132"/>
                        <a:pt x="5537" y="6925"/>
                        <a:pt x="5491" y="6741"/>
                      </a:cubicBezTo>
                      <a:lnTo>
                        <a:pt x="5491" y="6741"/>
                      </a:lnTo>
                      <a:cubicBezTo>
                        <a:pt x="5765" y="6296"/>
                        <a:pt x="5829" y="5765"/>
                        <a:pt x="5657" y="5288"/>
                      </a:cubicBezTo>
                      <a:lnTo>
                        <a:pt x="5657" y="5288"/>
                      </a:lnTo>
                      <a:cubicBezTo>
                        <a:pt x="5774" y="4971"/>
                        <a:pt x="5801" y="4654"/>
                        <a:pt x="5738" y="4337"/>
                      </a:cubicBezTo>
                      <a:cubicBezTo>
                        <a:pt x="5707" y="4028"/>
                        <a:pt x="5590" y="3718"/>
                        <a:pt x="5386" y="3462"/>
                      </a:cubicBezTo>
                      <a:lnTo>
                        <a:pt x="5386" y="3462"/>
                      </a:lnTo>
                      <a:cubicBezTo>
                        <a:pt x="5437" y="3187"/>
                        <a:pt x="5432" y="2914"/>
                        <a:pt x="5371" y="2669"/>
                      </a:cubicBezTo>
                      <a:cubicBezTo>
                        <a:pt x="5304" y="2436"/>
                        <a:pt x="5171" y="2236"/>
                        <a:pt x="4937" y="2102"/>
                      </a:cubicBezTo>
                      <a:cubicBezTo>
                        <a:pt x="4764" y="2016"/>
                        <a:pt x="4590" y="1979"/>
                        <a:pt x="4395" y="1971"/>
                      </a:cubicBezTo>
                      <a:lnTo>
                        <a:pt x="4395" y="1971"/>
                      </a:lnTo>
                      <a:lnTo>
                        <a:pt x="4383" y="1837"/>
                      </a:lnTo>
                      <a:lnTo>
                        <a:pt x="4383" y="1837"/>
                      </a:lnTo>
                      <a:cubicBezTo>
                        <a:pt x="4536" y="1868"/>
                        <a:pt x="4690" y="1882"/>
                        <a:pt x="4843" y="1882"/>
                      </a:cubicBezTo>
                      <a:cubicBezTo>
                        <a:pt x="5008" y="1882"/>
                        <a:pt x="5173" y="1866"/>
                        <a:pt x="5338" y="1836"/>
                      </a:cubicBezTo>
                      <a:cubicBezTo>
                        <a:pt x="5538" y="1802"/>
                        <a:pt x="5705" y="1702"/>
                        <a:pt x="5838" y="1535"/>
                      </a:cubicBezTo>
                      <a:cubicBezTo>
                        <a:pt x="5938" y="1369"/>
                        <a:pt x="5972" y="1168"/>
                        <a:pt x="5938" y="968"/>
                      </a:cubicBezTo>
                      <a:lnTo>
                        <a:pt x="5938" y="935"/>
                      </a:lnTo>
                      <a:lnTo>
                        <a:pt x="5905" y="902"/>
                      </a:lnTo>
                      <a:lnTo>
                        <a:pt x="4270"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7275620" y="3409985"/>
                  <a:ext cx="36427" cy="7839"/>
                </a:xfrm>
                <a:custGeom>
                  <a:avLst/>
                  <a:gdLst/>
                  <a:ahLst/>
                  <a:cxnLst/>
                  <a:rect l="l" t="t" r="r" b="b"/>
                  <a:pathLst>
                    <a:path w="2370" h="510" extrusionOk="0">
                      <a:moveTo>
                        <a:pt x="2157" y="1"/>
                      </a:moveTo>
                      <a:cubicBezTo>
                        <a:pt x="1827" y="1"/>
                        <a:pt x="1498" y="60"/>
                        <a:pt x="1168" y="143"/>
                      </a:cubicBezTo>
                      <a:cubicBezTo>
                        <a:pt x="768" y="210"/>
                        <a:pt x="368" y="310"/>
                        <a:pt x="1" y="510"/>
                      </a:cubicBezTo>
                      <a:cubicBezTo>
                        <a:pt x="802" y="476"/>
                        <a:pt x="1635" y="310"/>
                        <a:pt x="2369" y="9"/>
                      </a:cubicBezTo>
                      <a:cubicBezTo>
                        <a:pt x="2298" y="3"/>
                        <a:pt x="2228" y="1"/>
                        <a:pt x="2157"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7287425" y="3432165"/>
                  <a:ext cx="40008" cy="16431"/>
                </a:xfrm>
                <a:custGeom>
                  <a:avLst/>
                  <a:gdLst/>
                  <a:ahLst/>
                  <a:cxnLst/>
                  <a:rect l="l" t="t" r="r" b="b"/>
                  <a:pathLst>
                    <a:path w="2603" h="1069" extrusionOk="0">
                      <a:moveTo>
                        <a:pt x="2535" y="1"/>
                      </a:moveTo>
                      <a:cubicBezTo>
                        <a:pt x="2502" y="1"/>
                        <a:pt x="2502" y="201"/>
                        <a:pt x="2302" y="301"/>
                      </a:cubicBezTo>
                      <a:cubicBezTo>
                        <a:pt x="2102" y="368"/>
                        <a:pt x="1735" y="434"/>
                        <a:pt x="1368" y="568"/>
                      </a:cubicBezTo>
                      <a:cubicBezTo>
                        <a:pt x="867" y="635"/>
                        <a:pt x="434" y="835"/>
                        <a:pt x="0" y="1068"/>
                      </a:cubicBezTo>
                      <a:cubicBezTo>
                        <a:pt x="467" y="1035"/>
                        <a:pt x="968" y="935"/>
                        <a:pt x="1401" y="768"/>
                      </a:cubicBezTo>
                      <a:lnTo>
                        <a:pt x="1935" y="601"/>
                      </a:lnTo>
                      <a:cubicBezTo>
                        <a:pt x="2102" y="568"/>
                        <a:pt x="2235" y="501"/>
                        <a:pt x="2369" y="434"/>
                      </a:cubicBezTo>
                      <a:cubicBezTo>
                        <a:pt x="2502" y="368"/>
                        <a:pt x="2569" y="234"/>
                        <a:pt x="2569" y="134"/>
                      </a:cubicBezTo>
                      <a:cubicBezTo>
                        <a:pt x="2602" y="34"/>
                        <a:pt x="2535" y="1"/>
                        <a:pt x="2535"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7295110" y="3455759"/>
                  <a:ext cx="38471" cy="17952"/>
                </a:xfrm>
                <a:custGeom>
                  <a:avLst/>
                  <a:gdLst/>
                  <a:ahLst/>
                  <a:cxnLst/>
                  <a:rect l="l" t="t" r="r" b="b"/>
                  <a:pathLst>
                    <a:path w="2503" h="1168" extrusionOk="0">
                      <a:moveTo>
                        <a:pt x="2469" y="0"/>
                      </a:moveTo>
                      <a:cubicBezTo>
                        <a:pt x="2436" y="0"/>
                        <a:pt x="2336" y="100"/>
                        <a:pt x="2135" y="234"/>
                      </a:cubicBezTo>
                      <a:cubicBezTo>
                        <a:pt x="1869" y="400"/>
                        <a:pt x="1568" y="501"/>
                        <a:pt x="1268" y="567"/>
                      </a:cubicBezTo>
                      <a:cubicBezTo>
                        <a:pt x="935" y="634"/>
                        <a:pt x="634" y="734"/>
                        <a:pt x="334" y="867"/>
                      </a:cubicBezTo>
                      <a:cubicBezTo>
                        <a:pt x="101" y="1001"/>
                        <a:pt x="1" y="1134"/>
                        <a:pt x="34" y="1168"/>
                      </a:cubicBezTo>
                      <a:cubicBezTo>
                        <a:pt x="34" y="1168"/>
                        <a:pt x="167" y="1101"/>
                        <a:pt x="401" y="1001"/>
                      </a:cubicBezTo>
                      <a:cubicBezTo>
                        <a:pt x="701" y="901"/>
                        <a:pt x="1001" y="834"/>
                        <a:pt x="1335" y="767"/>
                      </a:cubicBezTo>
                      <a:cubicBezTo>
                        <a:pt x="1668" y="701"/>
                        <a:pt x="1969" y="567"/>
                        <a:pt x="2235" y="367"/>
                      </a:cubicBezTo>
                      <a:cubicBezTo>
                        <a:pt x="2436" y="167"/>
                        <a:pt x="2502" y="0"/>
                        <a:pt x="2469"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7298185" y="3477186"/>
                  <a:ext cx="31801" cy="16154"/>
                </a:xfrm>
                <a:custGeom>
                  <a:avLst/>
                  <a:gdLst/>
                  <a:ahLst/>
                  <a:cxnLst/>
                  <a:rect l="l" t="t" r="r" b="b"/>
                  <a:pathLst>
                    <a:path w="2069" h="1051" extrusionOk="0">
                      <a:moveTo>
                        <a:pt x="2064" y="1"/>
                      </a:moveTo>
                      <a:cubicBezTo>
                        <a:pt x="2041" y="1"/>
                        <a:pt x="1946" y="87"/>
                        <a:pt x="1802" y="174"/>
                      </a:cubicBezTo>
                      <a:cubicBezTo>
                        <a:pt x="1568" y="274"/>
                        <a:pt x="1302" y="374"/>
                        <a:pt x="1035" y="474"/>
                      </a:cubicBezTo>
                      <a:cubicBezTo>
                        <a:pt x="768" y="541"/>
                        <a:pt x="501" y="641"/>
                        <a:pt x="268" y="808"/>
                      </a:cubicBezTo>
                      <a:cubicBezTo>
                        <a:pt x="101" y="908"/>
                        <a:pt x="1" y="1041"/>
                        <a:pt x="34" y="1041"/>
                      </a:cubicBezTo>
                      <a:cubicBezTo>
                        <a:pt x="40" y="1047"/>
                        <a:pt x="49" y="1050"/>
                        <a:pt x="59" y="1050"/>
                      </a:cubicBezTo>
                      <a:cubicBezTo>
                        <a:pt x="106" y="1050"/>
                        <a:pt x="198" y="996"/>
                        <a:pt x="334" y="941"/>
                      </a:cubicBezTo>
                      <a:cubicBezTo>
                        <a:pt x="601" y="841"/>
                        <a:pt x="835" y="741"/>
                        <a:pt x="1101" y="674"/>
                      </a:cubicBezTo>
                      <a:cubicBezTo>
                        <a:pt x="1368" y="608"/>
                        <a:pt x="1635" y="474"/>
                        <a:pt x="1869" y="307"/>
                      </a:cubicBezTo>
                      <a:cubicBezTo>
                        <a:pt x="2035" y="141"/>
                        <a:pt x="2069" y="7"/>
                        <a:pt x="2069" y="7"/>
                      </a:cubicBezTo>
                      <a:cubicBezTo>
                        <a:pt x="2069" y="3"/>
                        <a:pt x="2067" y="1"/>
                        <a:pt x="206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7304855" y="3394598"/>
                  <a:ext cx="7700" cy="10144"/>
                </a:xfrm>
                <a:custGeom>
                  <a:avLst/>
                  <a:gdLst/>
                  <a:ahLst/>
                  <a:cxnLst/>
                  <a:rect l="l" t="t" r="r" b="b"/>
                  <a:pathLst>
                    <a:path w="501" h="660" extrusionOk="0">
                      <a:moveTo>
                        <a:pt x="100" y="1"/>
                      </a:moveTo>
                      <a:cubicBezTo>
                        <a:pt x="56" y="1"/>
                        <a:pt x="34" y="55"/>
                        <a:pt x="34" y="110"/>
                      </a:cubicBezTo>
                      <a:cubicBezTo>
                        <a:pt x="0" y="210"/>
                        <a:pt x="0" y="343"/>
                        <a:pt x="67" y="443"/>
                      </a:cubicBezTo>
                      <a:cubicBezTo>
                        <a:pt x="188" y="613"/>
                        <a:pt x="327" y="659"/>
                        <a:pt x="406" y="659"/>
                      </a:cubicBezTo>
                      <a:cubicBezTo>
                        <a:pt x="436" y="659"/>
                        <a:pt x="458" y="653"/>
                        <a:pt x="467" y="643"/>
                      </a:cubicBezTo>
                      <a:cubicBezTo>
                        <a:pt x="501" y="577"/>
                        <a:pt x="367" y="477"/>
                        <a:pt x="267" y="343"/>
                      </a:cubicBezTo>
                      <a:cubicBezTo>
                        <a:pt x="167" y="176"/>
                        <a:pt x="167" y="10"/>
                        <a:pt x="134" y="10"/>
                      </a:cubicBezTo>
                      <a:cubicBezTo>
                        <a:pt x="122" y="4"/>
                        <a:pt x="110" y="1"/>
                        <a:pt x="10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7255115" y="3424341"/>
                  <a:ext cx="10267" cy="22717"/>
                </a:xfrm>
                <a:custGeom>
                  <a:avLst/>
                  <a:gdLst/>
                  <a:ahLst/>
                  <a:cxnLst/>
                  <a:rect l="l" t="t" r="r" b="b"/>
                  <a:pathLst>
                    <a:path w="668" h="1478" extrusionOk="0">
                      <a:moveTo>
                        <a:pt x="381" y="1"/>
                      </a:moveTo>
                      <a:cubicBezTo>
                        <a:pt x="344" y="1"/>
                        <a:pt x="284" y="66"/>
                        <a:pt x="201" y="176"/>
                      </a:cubicBezTo>
                      <a:cubicBezTo>
                        <a:pt x="1" y="576"/>
                        <a:pt x="67" y="1077"/>
                        <a:pt x="401" y="1344"/>
                      </a:cubicBezTo>
                      <a:cubicBezTo>
                        <a:pt x="534" y="1477"/>
                        <a:pt x="634" y="1477"/>
                        <a:pt x="634" y="1477"/>
                      </a:cubicBezTo>
                      <a:cubicBezTo>
                        <a:pt x="668" y="1410"/>
                        <a:pt x="401" y="1177"/>
                        <a:pt x="301" y="777"/>
                      </a:cubicBezTo>
                      <a:cubicBezTo>
                        <a:pt x="234" y="376"/>
                        <a:pt x="401" y="9"/>
                        <a:pt x="401" y="9"/>
                      </a:cubicBezTo>
                      <a:cubicBezTo>
                        <a:pt x="395" y="4"/>
                        <a:pt x="389" y="1"/>
                        <a:pt x="381"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7258712" y="3457296"/>
                  <a:ext cx="12834" cy="13894"/>
                </a:xfrm>
                <a:custGeom>
                  <a:avLst/>
                  <a:gdLst/>
                  <a:ahLst/>
                  <a:cxnLst/>
                  <a:rect l="l" t="t" r="r" b="b"/>
                  <a:pathLst>
                    <a:path w="835" h="904" extrusionOk="0">
                      <a:moveTo>
                        <a:pt x="134" y="0"/>
                      </a:moveTo>
                      <a:cubicBezTo>
                        <a:pt x="67" y="0"/>
                        <a:pt x="0" y="334"/>
                        <a:pt x="234" y="634"/>
                      </a:cubicBezTo>
                      <a:cubicBezTo>
                        <a:pt x="415" y="838"/>
                        <a:pt x="627" y="903"/>
                        <a:pt x="745" y="903"/>
                      </a:cubicBezTo>
                      <a:cubicBezTo>
                        <a:pt x="800" y="903"/>
                        <a:pt x="834" y="889"/>
                        <a:pt x="834" y="868"/>
                      </a:cubicBezTo>
                      <a:cubicBezTo>
                        <a:pt x="834" y="801"/>
                        <a:pt x="601" y="701"/>
                        <a:pt x="400" y="501"/>
                      </a:cubicBezTo>
                      <a:cubicBezTo>
                        <a:pt x="234" y="267"/>
                        <a:pt x="167" y="34"/>
                        <a:pt x="134"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7265014" y="3478278"/>
                  <a:ext cx="13187" cy="16615"/>
                </a:xfrm>
                <a:custGeom>
                  <a:avLst/>
                  <a:gdLst/>
                  <a:ahLst/>
                  <a:cxnLst/>
                  <a:rect l="l" t="t" r="r" b="b"/>
                  <a:pathLst>
                    <a:path w="858" h="1081" extrusionOk="0">
                      <a:moveTo>
                        <a:pt x="115" y="1"/>
                      </a:moveTo>
                      <a:cubicBezTo>
                        <a:pt x="52" y="1"/>
                        <a:pt x="0" y="352"/>
                        <a:pt x="224" y="703"/>
                      </a:cubicBezTo>
                      <a:cubicBezTo>
                        <a:pt x="415" y="1003"/>
                        <a:pt x="695" y="1080"/>
                        <a:pt x="791" y="1080"/>
                      </a:cubicBezTo>
                      <a:cubicBezTo>
                        <a:pt x="812" y="1080"/>
                        <a:pt x="824" y="1076"/>
                        <a:pt x="824" y="1070"/>
                      </a:cubicBezTo>
                      <a:cubicBezTo>
                        <a:pt x="858" y="1004"/>
                        <a:pt x="591" y="870"/>
                        <a:pt x="391" y="570"/>
                      </a:cubicBezTo>
                      <a:cubicBezTo>
                        <a:pt x="191" y="303"/>
                        <a:pt x="191" y="3"/>
                        <a:pt x="124" y="3"/>
                      </a:cubicBezTo>
                      <a:cubicBezTo>
                        <a:pt x="121" y="1"/>
                        <a:pt x="118" y="1"/>
                        <a:pt x="115"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7188468" y="3509020"/>
                  <a:ext cx="96908" cy="16185"/>
                </a:xfrm>
                <a:custGeom>
                  <a:avLst/>
                  <a:gdLst/>
                  <a:ahLst/>
                  <a:cxnLst/>
                  <a:rect l="l" t="t" r="r" b="b"/>
                  <a:pathLst>
                    <a:path w="6305" h="1053" extrusionOk="0">
                      <a:moveTo>
                        <a:pt x="6293" y="1"/>
                      </a:moveTo>
                      <a:cubicBezTo>
                        <a:pt x="6225" y="1"/>
                        <a:pt x="5929" y="184"/>
                        <a:pt x="5404" y="338"/>
                      </a:cubicBezTo>
                      <a:cubicBezTo>
                        <a:pt x="4704" y="605"/>
                        <a:pt x="3970" y="738"/>
                        <a:pt x="3203" y="805"/>
                      </a:cubicBezTo>
                      <a:cubicBezTo>
                        <a:pt x="2931" y="829"/>
                        <a:pt x="2659" y="840"/>
                        <a:pt x="2389" y="840"/>
                      </a:cubicBezTo>
                      <a:cubicBezTo>
                        <a:pt x="1896" y="840"/>
                        <a:pt x="1408" y="803"/>
                        <a:pt x="934" y="738"/>
                      </a:cubicBezTo>
                      <a:cubicBezTo>
                        <a:pt x="417" y="647"/>
                        <a:pt x="67" y="500"/>
                        <a:pt x="9" y="500"/>
                      </a:cubicBezTo>
                      <a:cubicBezTo>
                        <a:pt x="3" y="500"/>
                        <a:pt x="0" y="502"/>
                        <a:pt x="0" y="505"/>
                      </a:cubicBezTo>
                      <a:cubicBezTo>
                        <a:pt x="267" y="705"/>
                        <a:pt x="567" y="805"/>
                        <a:pt x="901" y="872"/>
                      </a:cubicBezTo>
                      <a:cubicBezTo>
                        <a:pt x="1422" y="985"/>
                        <a:pt x="1943" y="1052"/>
                        <a:pt x="2465" y="1052"/>
                      </a:cubicBezTo>
                      <a:cubicBezTo>
                        <a:pt x="2711" y="1052"/>
                        <a:pt x="2957" y="1037"/>
                        <a:pt x="3203" y="1005"/>
                      </a:cubicBezTo>
                      <a:cubicBezTo>
                        <a:pt x="4003" y="972"/>
                        <a:pt x="4737" y="805"/>
                        <a:pt x="5471" y="505"/>
                      </a:cubicBezTo>
                      <a:cubicBezTo>
                        <a:pt x="5771" y="405"/>
                        <a:pt x="6071" y="238"/>
                        <a:pt x="6305" y="4"/>
                      </a:cubicBezTo>
                      <a:cubicBezTo>
                        <a:pt x="6302" y="2"/>
                        <a:pt x="6298" y="1"/>
                        <a:pt x="6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7422780" y="3148632"/>
                  <a:ext cx="284053" cy="371770"/>
                </a:xfrm>
                <a:custGeom>
                  <a:avLst/>
                  <a:gdLst/>
                  <a:ahLst/>
                  <a:cxnLst/>
                  <a:rect l="l" t="t" r="r" b="b"/>
                  <a:pathLst>
                    <a:path w="18481" h="24188" extrusionOk="0">
                      <a:moveTo>
                        <a:pt x="12042" y="0"/>
                      </a:moveTo>
                      <a:lnTo>
                        <a:pt x="11242" y="16912"/>
                      </a:lnTo>
                      <a:lnTo>
                        <a:pt x="1435" y="16145"/>
                      </a:lnTo>
                      <a:lnTo>
                        <a:pt x="0" y="21382"/>
                      </a:lnTo>
                      <a:lnTo>
                        <a:pt x="4537" y="22716"/>
                      </a:lnTo>
                      <a:lnTo>
                        <a:pt x="5338" y="23250"/>
                      </a:lnTo>
                      <a:cubicBezTo>
                        <a:pt x="5338" y="23250"/>
                        <a:pt x="14844" y="24151"/>
                        <a:pt x="15945" y="24184"/>
                      </a:cubicBezTo>
                      <a:cubicBezTo>
                        <a:pt x="16018" y="24186"/>
                        <a:pt x="16085" y="24188"/>
                        <a:pt x="16146" y="24188"/>
                      </a:cubicBezTo>
                      <a:cubicBezTo>
                        <a:pt x="17015" y="24188"/>
                        <a:pt x="16830" y="23951"/>
                        <a:pt x="17546" y="23017"/>
                      </a:cubicBezTo>
                      <a:cubicBezTo>
                        <a:pt x="18314" y="22016"/>
                        <a:pt x="18347" y="19848"/>
                        <a:pt x="18414" y="17513"/>
                      </a:cubicBezTo>
                      <a:cubicBezTo>
                        <a:pt x="18480" y="15178"/>
                        <a:pt x="17580" y="12042"/>
                        <a:pt x="17580" y="12042"/>
                      </a:cubicBezTo>
                      <a:cubicBezTo>
                        <a:pt x="17313" y="9407"/>
                        <a:pt x="16879" y="6838"/>
                        <a:pt x="16345" y="4270"/>
                      </a:cubicBezTo>
                      <a:cubicBezTo>
                        <a:pt x="15578" y="968"/>
                        <a:pt x="12042" y="0"/>
                        <a:pt x="12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7445345" y="3242964"/>
                  <a:ext cx="156897" cy="167164"/>
                </a:xfrm>
                <a:custGeom>
                  <a:avLst/>
                  <a:gdLst/>
                  <a:ahLst/>
                  <a:cxnLst/>
                  <a:rect l="l" t="t" r="r" b="b"/>
                  <a:pathLst>
                    <a:path w="10208" h="10876" extrusionOk="0">
                      <a:moveTo>
                        <a:pt x="10174" y="1"/>
                      </a:moveTo>
                      <a:cubicBezTo>
                        <a:pt x="10174" y="68"/>
                        <a:pt x="10141" y="134"/>
                        <a:pt x="10141" y="201"/>
                      </a:cubicBezTo>
                      <a:cubicBezTo>
                        <a:pt x="10141" y="368"/>
                        <a:pt x="10107" y="568"/>
                        <a:pt x="10107" y="802"/>
                      </a:cubicBezTo>
                      <a:cubicBezTo>
                        <a:pt x="10074" y="1335"/>
                        <a:pt x="10041" y="2102"/>
                        <a:pt x="9974" y="3003"/>
                      </a:cubicBezTo>
                      <a:cubicBezTo>
                        <a:pt x="9907" y="4871"/>
                        <a:pt x="9774" y="7473"/>
                        <a:pt x="9674" y="10308"/>
                      </a:cubicBezTo>
                      <a:lnTo>
                        <a:pt x="9674" y="10664"/>
                      </a:lnTo>
                      <a:lnTo>
                        <a:pt x="9674" y="10664"/>
                      </a:lnTo>
                      <a:cubicBezTo>
                        <a:pt x="6992" y="10436"/>
                        <a:pt x="4575" y="10273"/>
                        <a:pt x="2836" y="10175"/>
                      </a:cubicBezTo>
                      <a:lnTo>
                        <a:pt x="767" y="10041"/>
                      </a:lnTo>
                      <a:lnTo>
                        <a:pt x="200" y="10008"/>
                      </a:lnTo>
                      <a:lnTo>
                        <a:pt x="0" y="10008"/>
                      </a:lnTo>
                      <a:cubicBezTo>
                        <a:pt x="34" y="10041"/>
                        <a:pt x="100" y="10041"/>
                        <a:pt x="167" y="10041"/>
                      </a:cubicBezTo>
                      <a:lnTo>
                        <a:pt x="734" y="10108"/>
                      </a:lnTo>
                      <a:lnTo>
                        <a:pt x="2836" y="10308"/>
                      </a:lnTo>
                      <a:cubicBezTo>
                        <a:pt x="4603" y="10475"/>
                        <a:pt x="7039" y="10675"/>
                        <a:pt x="9774" y="10875"/>
                      </a:cubicBezTo>
                      <a:lnTo>
                        <a:pt x="9907" y="10875"/>
                      </a:lnTo>
                      <a:lnTo>
                        <a:pt x="9907" y="10775"/>
                      </a:lnTo>
                      <a:lnTo>
                        <a:pt x="9907" y="10308"/>
                      </a:lnTo>
                      <a:cubicBezTo>
                        <a:pt x="10007" y="7440"/>
                        <a:pt x="10074" y="4871"/>
                        <a:pt x="10141" y="3003"/>
                      </a:cubicBezTo>
                      <a:cubicBezTo>
                        <a:pt x="10174" y="2102"/>
                        <a:pt x="10174" y="1369"/>
                        <a:pt x="10174" y="802"/>
                      </a:cubicBezTo>
                      <a:lnTo>
                        <a:pt x="10174" y="201"/>
                      </a:lnTo>
                      <a:cubicBezTo>
                        <a:pt x="10207" y="134"/>
                        <a:pt x="10207" y="68"/>
                        <a:pt x="10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7504815" y="3504977"/>
                  <a:ext cx="126142" cy="12327"/>
                </a:xfrm>
                <a:custGeom>
                  <a:avLst/>
                  <a:gdLst/>
                  <a:ahLst/>
                  <a:cxnLst/>
                  <a:rect l="l" t="t" r="r" b="b"/>
                  <a:pathLst>
                    <a:path w="8207" h="802" extrusionOk="0">
                      <a:moveTo>
                        <a:pt x="1" y="0"/>
                      </a:moveTo>
                      <a:lnTo>
                        <a:pt x="1" y="0"/>
                      </a:lnTo>
                      <a:cubicBezTo>
                        <a:pt x="1368" y="234"/>
                        <a:pt x="2736" y="434"/>
                        <a:pt x="4104" y="534"/>
                      </a:cubicBezTo>
                      <a:cubicBezTo>
                        <a:pt x="5438" y="701"/>
                        <a:pt x="6805" y="801"/>
                        <a:pt x="8206" y="801"/>
                      </a:cubicBezTo>
                      <a:cubicBezTo>
                        <a:pt x="6839" y="568"/>
                        <a:pt x="5471" y="401"/>
                        <a:pt x="4104" y="301"/>
                      </a:cubicBezTo>
                      <a:cubicBezTo>
                        <a:pt x="2736" y="134"/>
                        <a:pt x="1368" y="3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7268965" y="3288093"/>
                  <a:ext cx="32308" cy="127679"/>
                </a:xfrm>
                <a:custGeom>
                  <a:avLst/>
                  <a:gdLst/>
                  <a:ahLst/>
                  <a:cxnLst/>
                  <a:rect l="l" t="t" r="r" b="b"/>
                  <a:pathLst>
                    <a:path w="2102" h="8307" extrusionOk="0">
                      <a:moveTo>
                        <a:pt x="267" y="0"/>
                      </a:moveTo>
                      <a:lnTo>
                        <a:pt x="167" y="401"/>
                      </a:lnTo>
                      <a:lnTo>
                        <a:pt x="0" y="1201"/>
                      </a:lnTo>
                      <a:cubicBezTo>
                        <a:pt x="34" y="1301"/>
                        <a:pt x="1134" y="8306"/>
                        <a:pt x="1134" y="8306"/>
                      </a:cubicBezTo>
                      <a:lnTo>
                        <a:pt x="2102" y="8106"/>
                      </a:lnTo>
                      <a:lnTo>
                        <a:pt x="1068" y="934"/>
                      </a:lnTo>
                      <a:lnTo>
                        <a:pt x="501" y="267"/>
                      </a:lnTo>
                      <a:lnTo>
                        <a:pt x="2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7268965" y="3292704"/>
                  <a:ext cx="16415" cy="12834"/>
                </a:xfrm>
                <a:custGeom>
                  <a:avLst/>
                  <a:gdLst/>
                  <a:ahLst/>
                  <a:cxnLst/>
                  <a:rect l="l" t="t" r="r" b="b"/>
                  <a:pathLst>
                    <a:path w="1068" h="835" extrusionOk="0">
                      <a:moveTo>
                        <a:pt x="534" y="1"/>
                      </a:moveTo>
                      <a:lnTo>
                        <a:pt x="167" y="67"/>
                      </a:lnTo>
                      <a:lnTo>
                        <a:pt x="0" y="835"/>
                      </a:lnTo>
                      <a:lnTo>
                        <a:pt x="0" y="835"/>
                      </a:lnTo>
                      <a:lnTo>
                        <a:pt x="1068" y="601"/>
                      </a:lnTo>
                      <a:lnTo>
                        <a:pt x="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8"/>
              <p:cNvGrpSpPr/>
              <p:nvPr/>
            </p:nvGrpSpPr>
            <p:grpSpPr>
              <a:xfrm rot="-1283978">
                <a:off x="7126339" y="3552249"/>
                <a:ext cx="112911" cy="91977"/>
                <a:chOff x="2953425" y="3461050"/>
                <a:chExt cx="271575" cy="221225"/>
              </a:xfrm>
            </p:grpSpPr>
            <p:sp>
              <p:nvSpPr>
                <p:cNvPr id="418" name="Google Shape;418;p28"/>
                <p:cNvSpPr/>
                <p:nvPr/>
              </p:nvSpPr>
              <p:spPr>
                <a:xfrm>
                  <a:off x="2953425" y="3461050"/>
                  <a:ext cx="271575" cy="221225"/>
                </a:xfrm>
                <a:custGeom>
                  <a:avLst/>
                  <a:gdLst/>
                  <a:ahLst/>
                  <a:cxnLst/>
                  <a:rect l="l" t="t" r="r" b="b"/>
                  <a:pathLst>
                    <a:path w="10863" h="8849" extrusionOk="0">
                      <a:moveTo>
                        <a:pt x="6837" y="1"/>
                      </a:moveTo>
                      <a:cubicBezTo>
                        <a:pt x="6696" y="1"/>
                        <a:pt x="6579" y="13"/>
                        <a:pt x="6493" y="42"/>
                      </a:cubicBezTo>
                      <a:cubicBezTo>
                        <a:pt x="5792" y="242"/>
                        <a:pt x="2890" y="509"/>
                        <a:pt x="2923" y="1310"/>
                      </a:cubicBezTo>
                      <a:cubicBezTo>
                        <a:pt x="2955" y="2077"/>
                        <a:pt x="2865" y="2446"/>
                        <a:pt x="3503" y="2446"/>
                      </a:cubicBezTo>
                      <a:cubicBezTo>
                        <a:pt x="3531" y="2446"/>
                        <a:pt x="3560" y="2445"/>
                        <a:pt x="3591" y="2444"/>
                      </a:cubicBezTo>
                      <a:cubicBezTo>
                        <a:pt x="3835" y="2421"/>
                        <a:pt x="4158" y="2414"/>
                        <a:pt x="4479" y="2414"/>
                      </a:cubicBezTo>
                      <a:cubicBezTo>
                        <a:pt x="5121" y="2414"/>
                        <a:pt x="5759" y="2444"/>
                        <a:pt x="5759" y="2444"/>
                      </a:cubicBezTo>
                      <a:cubicBezTo>
                        <a:pt x="5759" y="2444"/>
                        <a:pt x="6092" y="2844"/>
                        <a:pt x="5359" y="3344"/>
                      </a:cubicBezTo>
                      <a:cubicBezTo>
                        <a:pt x="4658" y="3811"/>
                        <a:pt x="222" y="7147"/>
                        <a:pt x="222" y="7147"/>
                      </a:cubicBezTo>
                      <a:cubicBezTo>
                        <a:pt x="222" y="7147"/>
                        <a:pt x="1" y="7698"/>
                        <a:pt x="763" y="7698"/>
                      </a:cubicBezTo>
                      <a:cubicBezTo>
                        <a:pt x="839" y="7698"/>
                        <a:pt x="925" y="7693"/>
                        <a:pt x="1022" y="7681"/>
                      </a:cubicBezTo>
                      <a:lnTo>
                        <a:pt x="1022" y="7681"/>
                      </a:lnTo>
                      <a:cubicBezTo>
                        <a:pt x="1022" y="7681"/>
                        <a:pt x="522" y="8782"/>
                        <a:pt x="1055" y="8848"/>
                      </a:cubicBezTo>
                      <a:lnTo>
                        <a:pt x="2857" y="8448"/>
                      </a:lnTo>
                      <a:cubicBezTo>
                        <a:pt x="2857" y="8448"/>
                        <a:pt x="2857" y="8848"/>
                        <a:pt x="3124" y="8848"/>
                      </a:cubicBezTo>
                      <a:cubicBezTo>
                        <a:pt x="3357" y="8848"/>
                        <a:pt x="5225" y="8448"/>
                        <a:pt x="5225" y="8448"/>
                      </a:cubicBezTo>
                      <a:lnTo>
                        <a:pt x="6226" y="8081"/>
                      </a:lnTo>
                      <a:cubicBezTo>
                        <a:pt x="6226" y="8081"/>
                        <a:pt x="6760" y="8048"/>
                        <a:pt x="6826" y="8048"/>
                      </a:cubicBezTo>
                      <a:cubicBezTo>
                        <a:pt x="6893" y="8048"/>
                        <a:pt x="10862" y="5513"/>
                        <a:pt x="10862" y="5513"/>
                      </a:cubicBezTo>
                      <a:lnTo>
                        <a:pt x="9995" y="642"/>
                      </a:lnTo>
                      <a:cubicBezTo>
                        <a:pt x="9995" y="642"/>
                        <a:pt x="7839" y="1"/>
                        <a:pt x="6837"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2975625" y="3592975"/>
                  <a:ext cx="121775" cy="60950"/>
                </a:xfrm>
                <a:custGeom>
                  <a:avLst/>
                  <a:gdLst/>
                  <a:ahLst/>
                  <a:cxnLst/>
                  <a:rect l="l" t="t" r="r" b="b"/>
                  <a:pathLst>
                    <a:path w="4871" h="2438" extrusionOk="0">
                      <a:moveTo>
                        <a:pt x="4866" y="1"/>
                      </a:moveTo>
                      <a:cubicBezTo>
                        <a:pt x="4777" y="1"/>
                        <a:pt x="3733" y="555"/>
                        <a:pt x="2436" y="1203"/>
                      </a:cubicBezTo>
                      <a:cubicBezTo>
                        <a:pt x="1101" y="1870"/>
                        <a:pt x="1" y="2370"/>
                        <a:pt x="34" y="2437"/>
                      </a:cubicBezTo>
                      <a:cubicBezTo>
                        <a:pt x="901" y="2170"/>
                        <a:pt x="1735" y="1837"/>
                        <a:pt x="2536" y="1403"/>
                      </a:cubicBezTo>
                      <a:cubicBezTo>
                        <a:pt x="3370" y="1003"/>
                        <a:pt x="4137" y="569"/>
                        <a:pt x="4871" y="2"/>
                      </a:cubicBezTo>
                      <a:cubicBezTo>
                        <a:pt x="4870" y="1"/>
                        <a:pt x="4868" y="1"/>
                        <a:pt x="4866"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3022325" y="3625525"/>
                  <a:ext cx="95100" cy="48400"/>
                </a:xfrm>
                <a:custGeom>
                  <a:avLst/>
                  <a:gdLst/>
                  <a:ahLst/>
                  <a:cxnLst/>
                  <a:rect l="l" t="t" r="r" b="b"/>
                  <a:pathLst>
                    <a:path w="3804" h="1936" extrusionOk="0">
                      <a:moveTo>
                        <a:pt x="3803" y="1"/>
                      </a:moveTo>
                      <a:cubicBezTo>
                        <a:pt x="3136" y="234"/>
                        <a:pt x="2502" y="535"/>
                        <a:pt x="1869" y="902"/>
                      </a:cubicBezTo>
                      <a:cubicBezTo>
                        <a:pt x="1235" y="1202"/>
                        <a:pt x="601" y="1535"/>
                        <a:pt x="1" y="1936"/>
                      </a:cubicBezTo>
                      <a:cubicBezTo>
                        <a:pt x="701" y="1736"/>
                        <a:pt x="1368" y="1469"/>
                        <a:pt x="1969" y="1102"/>
                      </a:cubicBezTo>
                      <a:cubicBezTo>
                        <a:pt x="2636" y="802"/>
                        <a:pt x="3236" y="435"/>
                        <a:pt x="3803"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1" name="Google Shape;421;p28"/>
            <p:cNvGrpSpPr/>
            <p:nvPr/>
          </p:nvGrpSpPr>
          <p:grpSpPr>
            <a:xfrm>
              <a:off x="4952856" y="1900069"/>
              <a:ext cx="480463" cy="475521"/>
              <a:chOff x="2094175" y="1828425"/>
              <a:chExt cx="566250" cy="560425"/>
            </a:xfrm>
          </p:grpSpPr>
          <p:sp>
            <p:nvSpPr>
              <p:cNvPr id="422" name="Google Shape;422;p28"/>
              <p:cNvSpPr/>
              <p:nvPr/>
            </p:nvSpPr>
            <p:spPr>
              <a:xfrm>
                <a:off x="2282625" y="1828425"/>
                <a:ext cx="107600" cy="107600"/>
              </a:xfrm>
              <a:custGeom>
                <a:avLst/>
                <a:gdLst/>
                <a:ahLst/>
                <a:cxnLst/>
                <a:rect l="l" t="t" r="r" b="b"/>
                <a:pathLst>
                  <a:path w="4304" h="4304" extrusionOk="0">
                    <a:moveTo>
                      <a:pt x="2069" y="0"/>
                    </a:moveTo>
                    <a:lnTo>
                      <a:pt x="1802" y="534"/>
                    </a:lnTo>
                    <a:cubicBezTo>
                      <a:pt x="1535" y="1134"/>
                      <a:pt x="1068" y="1601"/>
                      <a:pt x="501" y="1935"/>
                    </a:cubicBezTo>
                    <a:lnTo>
                      <a:pt x="1" y="2235"/>
                    </a:lnTo>
                    <a:lnTo>
                      <a:pt x="535" y="2502"/>
                    </a:lnTo>
                    <a:cubicBezTo>
                      <a:pt x="1135" y="2802"/>
                      <a:pt x="1602" y="3269"/>
                      <a:pt x="1969" y="3803"/>
                    </a:cubicBezTo>
                    <a:lnTo>
                      <a:pt x="2269" y="4303"/>
                    </a:lnTo>
                    <a:lnTo>
                      <a:pt x="2503" y="3803"/>
                    </a:lnTo>
                    <a:cubicBezTo>
                      <a:pt x="2803" y="3202"/>
                      <a:pt x="3270" y="2702"/>
                      <a:pt x="3804" y="2369"/>
                    </a:cubicBezTo>
                    <a:lnTo>
                      <a:pt x="4304" y="2068"/>
                    </a:lnTo>
                    <a:lnTo>
                      <a:pt x="3804" y="1801"/>
                    </a:lnTo>
                    <a:cubicBezTo>
                      <a:pt x="3203" y="1535"/>
                      <a:pt x="2703" y="1068"/>
                      <a:pt x="2369" y="501"/>
                    </a:cubicBezTo>
                    <a:lnTo>
                      <a:pt x="20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2582025" y="2310425"/>
                <a:ext cx="78400" cy="78425"/>
              </a:xfrm>
              <a:custGeom>
                <a:avLst/>
                <a:gdLst/>
                <a:ahLst/>
                <a:cxnLst/>
                <a:rect l="l" t="t" r="r" b="b"/>
                <a:pathLst>
                  <a:path w="3136" h="3137" extrusionOk="0">
                    <a:moveTo>
                      <a:pt x="1501" y="1"/>
                    </a:moveTo>
                    <a:lnTo>
                      <a:pt x="1301" y="368"/>
                    </a:lnTo>
                    <a:cubicBezTo>
                      <a:pt x="1101" y="801"/>
                      <a:pt x="767" y="1168"/>
                      <a:pt x="367" y="1402"/>
                    </a:cubicBezTo>
                    <a:lnTo>
                      <a:pt x="0" y="1635"/>
                    </a:lnTo>
                    <a:lnTo>
                      <a:pt x="367" y="1835"/>
                    </a:lnTo>
                    <a:cubicBezTo>
                      <a:pt x="801" y="2035"/>
                      <a:pt x="1168" y="2369"/>
                      <a:pt x="1401" y="2769"/>
                    </a:cubicBezTo>
                    <a:lnTo>
                      <a:pt x="1635" y="3136"/>
                    </a:lnTo>
                    <a:lnTo>
                      <a:pt x="1835" y="2769"/>
                    </a:lnTo>
                    <a:cubicBezTo>
                      <a:pt x="2035" y="2336"/>
                      <a:pt x="2368" y="1969"/>
                      <a:pt x="2769" y="1735"/>
                    </a:cubicBezTo>
                    <a:lnTo>
                      <a:pt x="3136" y="1502"/>
                    </a:lnTo>
                    <a:lnTo>
                      <a:pt x="2769" y="1302"/>
                    </a:lnTo>
                    <a:cubicBezTo>
                      <a:pt x="2335" y="1101"/>
                      <a:pt x="1968" y="768"/>
                      <a:pt x="1735" y="368"/>
                    </a:cubicBezTo>
                    <a:lnTo>
                      <a:pt x="15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2094175" y="2064425"/>
                <a:ext cx="78400" cy="78400"/>
              </a:xfrm>
              <a:custGeom>
                <a:avLst/>
                <a:gdLst/>
                <a:ahLst/>
                <a:cxnLst/>
                <a:rect l="l" t="t" r="r" b="b"/>
                <a:pathLst>
                  <a:path w="3136" h="3136" extrusionOk="0">
                    <a:moveTo>
                      <a:pt x="1501" y="0"/>
                    </a:moveTo>
                    <a:lnTo>
                      <a:pt x="1301" y="367"/>
                    </a:lnTo>
                    <a:cubicBezTo>
                      <a:pt x="1101" y="801"/>
                      <a:pt x="767" y="1168"/>
                      <a:pt x="367" y="1401"/>
                    </a:cubicBezTo>
                    <a:lnTo>
                      <a:pt x="0" y="1635"/>
                    </a:lnTo>
                    <a:lnTo>
                      <a:pt x="367" y="1802"/>
                    </a:lnTo>
                    <a:cubicBezTo>
                      <a:pt x="801" y="2002"/>
                      <a:pt x="1168" y="2335"/>
                      <a:pt x="1401" y="2769"/>
                    </a:cubicBezTo>
                    <a:lnTo>
                      <a:pt x="1635" y="3136"/>
                    </a:lnTo>
                    <a:lnTo>
                      <a:pt x="1801" y="2736"/>
                    </a:lnTo>
                    <a:cubicBezTo>
                      <a:pt x="2035" y="2302"/>
                      <a:pt x="2369" y="1968"/>
                      <a:pt x="2769" y="1702"/>
                    </a:cubicBezTo>
                    <a:lnTo>
                      <a:pt x="3136" y="1501"/>
                    </a:lnTo>
                    <a:lnTo>
                      <a:pt x="2735" y="1301"/>
                    </a:lnTo>
                    <a:cubicBezTo>
                      <a:pt x="2302" y="1101"/>
                      <a:pt x="1968" y="768"/>
                      <a:pt x="1701" y="334"/>
                    </a:cubicBezTo>
                    <a:lnTo>
                      <a:pt x="1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8"/>
            <p:cNvGrpSpPr/>
            <p:nvPr/>
          </p:nvGrpSpPr>
          <p:grpSpPr>
            <a:xfrm rot="-5400000">
              <a:off x="7808541" y="4446600"/>
              <a:ext cx="362262" cy="313345"/>
              <a:chOff x="4988725" y="3004250"/>
              <a:chExt cx="351950" cy="304425"/>
            </a:xfrm>
          </p:grpSpPr>
          <p:sp>
            <p:nvSpPr>
              <p:cNvPr id="426" name="Google Shape;426;p28"/>
              <p:cNvSpPr/>
              <p:nvPr/>
            </p:nvSpPr>
            <p:spPr>
              <a:xfrm>
                <a:off x="4988725" y="3201075"/>
                <a:ext cx="107600" cy="107600"/>
              </a:xfrm>
              <a:custGeom>
                <a:avLst/>
                <a:gdLst/>
                <a:ahLst/>
                <a:cxnLst/>
                <a:rect l="l" t="t" r="r" b="b"/>
                <a:pathLst>
                  <a:path w="4304" h="4304" extrusionOk="0">
                    <a:moveTo>
                      <a:pt x="2069" y="0"/>
                    </a:moveTo>
                    <a:lnTo>
                      <a:pt x="1802" y="534"/>
                    </a:lnTo>
                    <a:cubicBezTo>
                      <a:pt x="1502" y="1134"/>
                      <a:pt x="1068" y="1635"/>
                      <a:pt x="501" y="1968"/>
                    </a:cubicBezTo>
                    <a:lnTo>
                      <a:pt x="1" y="2268"/>
                    </a:lnTo>
                    <a:lnTo>
                      <a:pt x="535" y="2502"/>
                    </a:lnTo>
                    <a:cubicBezTo>
                      <a:pt x="1102" y="2802"/>
                      <a:pt x="1602" y="3269"/>
                      <a:pt x="1936" y="3803"/>
                    </a:cubicBezTo>
                    <a:lnTo>
                      <a:pt x="2236" y="4303"/>
                    </a:lnTo>
                    <a:lnTo>
                      <a:pt x="2503" y="3803"/>
                    </a:lnTo>
                    <a:cubicBezTo>
                      <a:pt x="2803" y="3202"/>
                      <a:pt x="3236" y="2735"/>
                      <a:pt x="3804" y="2369"/>
                    </a:cubicBezTo>
                    <a:lnTo>
                      <a:pt x="4304" y="2068"/>
                    </a:lnTo>
                    <a:lnTo>
                      <a:pt x="3770" y="1835"/>
                    </a:lnTo>
                    <a:cubicBezTo>
                      <a:pt x="3203" y="1535"/>
                      <a:pt x="2703" y="1068"/>
                      <a:pt x="2369" y="501"/>
                    </a:cubicBezTo>
                    <a:lnTo>
                      <a:pt x="20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295625" y="3004250"/>
                <a:ext cx="45050" cy="45075"/>
              </a:xfrm>
              <a:custGeom>
                <a:avLst/>
                <a:gdLst/>
                <a:ahLst/>
                <a:cxnLst/>
                <a:rect l="l" t="t" r="r" b="b"/>
                <a:pathLst>
                  <a:path w="1802" h="1803" extrusionOk="0">
                    <a:moveTo>
                      <a:pt x="868" y="1"/>
                    </a:moveTo>
                    <a:lnTo>
                      <a:pt x="734" y="234"/>
                    </a:lnTo>
                    <a:cubicBezTo>
                      <a:pt x="634" y="468"/>
                      <a:pt x="434" y="668"/>
                      <a:pt x="200" y="835"/>
                    </a:cubicBezTo>
                    <a:lnTo>
                      <a:pt x="0" y="935"/>
                    </a:lnTo>
                    <a:lnTo>
                      <a:pt x="200" y="1068"/>
                    </a:lnTo>
                    <a:cubicBezTo>
                      <a:pt x="467" y="1168"/>
                      <a:pt x="667" y="1369"/>
                      <a:pt x="801" y="1602"/>
                    </a:cubicBezTo>
                    <a:lnTo>
                      <a:pt x="934" y="1802"/>
                    </a:lnTo>
                    <a:lnTo>
                      <a:pt x="1034" y="1602"/>
                    </a:lnTo>
                    <a:cubicBezTo>
                      <a:pt x="1168" y="1335"/>
                      <a:pt x="1335" y="1135"/>
                      <a:pt x="1568" y="1002"/>
                    </a:cubicBezTo>
                    <a:lnTo>
                      <a:pt x="1802" y="868"/>
                    </a:lnTo>
                    <a:lnTo>
                      <a:pt x="1568" y="768"/>
                    </a:lnTo>
                    <a:cubicBezTo>
                      <a:pt x="1335" y="635"/>
                      <a:pt x="1134" y="468"/>
                      <a:pt x="968" y="234"/>
                    </a:cubicBezTo>
                    <a:lnTo>
                      <a:pt x="8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 name="Google Shape;132;p28"/>
          <p:cNvSpPr txBox="1">
            <a:spLocks noGrp="1"/>
          </p:cNvSpPr>
          <p:nvPr>
            <p:ph type="ctrTitle"/>
          </p:nvPr>
        </p:nvSpPr>
        <p:spPr>
          <a:xfrm>
            <a:off x="254447" y="831359"/>
            <a:ext cx="5524312" cy="2281200"/>
          </a:xfrm>
          <a:prstGeom prst="rect">
            <a:avLst/>
          </a:prstGeom>
        </p:spPr>
        <p:txBody>
          <a:bodyPr spcFirstLastPara="1" wrap="square" lIns="0" tIns="0" rIns="0" bIns="0" anchor="ctr" anchorCtr="0">
            <a:noAutofit/>
          </a:bodyPr>
          <a:lstStyle/>
          <a:p>
            <a:pPr>
              <a:lnSpc>
                <a:spcPct val="115000"/>
              </a:lnSpc>
              <a:spcAft>
                <a:spcPts val="1000"/>
              </a:spcAft>
            </a:pPr>
            <a:r>
              <a:rPr lang="en-IN" sz="2400" dirty="0">
                <a:effectLst/>
                <a:latin typeface="Franklin Gothic Demi Cond" panose="020B0706030402020204" pitchFamily="34" charset="0"/>
                <a:ea typeface="Calibri" panose="020F0502020204030204" pitchFamily="34" charset="0"/>
                <a:cs typeface="Times New Roman" panose="02020603050405020304" pitchFamily="18" charset="0"/>
              </a:rPr>
              <a:t>Student </a:t>
            </a:r>
            <a:r>
              <a:rPr lang="en-IN" sz="2400" dirty="0">
                <a:effectLst/>
                <a:latin typeface="Fira Sans Extra Condensed SemiBold" panose="020B0604020202020204" charset="0"/>
                <a:ea typeface="Calibri" panose="020F0502020204030204" pitchFamily="34" charset="0"/>
                <a:cs typeface="Times New Roman" panose="02020603050405020304" pitchFamily="18" charset="0"/>
              </a:rPr>
              <a:t>Engagement</a:t>
            </a:r>
            <a:r>
              <a:rPr lang="en-IN" sz="2400" dirty="0">
                <a:effectLst/>
                <a:latin typeface="Franklin Gothic Demi Cond" panose="020B0706030402020204" pitchFamily="34" charset="0"/>
                <a:ea typeface="Calibri" panose="020F0502020204030204" pitchFamily="34" charset="0"/>
                <a:cs typeface="Times New Roman" panose="02020603050405020304" pitchFamily="18" charset="0"/>
              </a:rPr>
              <a:t> Analysis in Virtual Class </a:t>
            </a:r>
            <a:br>
              <a:rPr lang="en-IN" sz="2400" dirty="0">
                <a:effectLst/>
                <a:latin typeface="Franklin Gothic Demi Cond" panose="020B0706030402020204" pitchFamily="34" charset="0"/>
                <a:ea typeface="Calibri" panose="020F0502020204030204" pitchFamily="34" charset="0"/>
                <a:cs typeface="Times New Roman" panose="02020603050405020304" pitchFamily="18" charset="0"/>
              </a:rPr>
            </a:br>
            <a:r>
              <a:rPr lang="en-IN" sz="2400" dirty="0">
                <a:effectLst/>
                <a:latin typeface="Franklin Gothic Demi Cond" panose="020B0706030402020204" pitchFamily="34" charset="0"/>
                <a:ea typeface="Calibri" panose="020F0502020204030204" pitchFamily="34" charset="0"/>
                <a:cs typeface="Times New Roman" panose="02020603050405020304" pitchFamily="18" charset="0"/>
              </a:rPr>
              <a:t>Using Natural Language Processing</a:t>
            </a:r>
          </a:p>
        </p:txBody>
      </p:sp>
      <p:sp>
        <p:nvSpPr>
          <p:cNvPr id="133" name="Google Shape;133;p28"/>
          <p:cNvSpPr txBox="1">
            <a:spLocks noGrp="1"/>
          </p:cNvSpPr>
          <p:nvPr>
            <p:ph type="subTitle" idx="1"/>
          </p:nvPr>
        </p:nvSpPr>
        <p:spPr>
          <a:xfrm>
            <a:off x="254447" y="3134871"/>
            <a:ext cx="2714100" cy="693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latin typeface="Franklin Gothic Demi Cond" panose="020B0706030402020204" pitchFamily="34" charset="0"/>
              </a:rPr>
              <a:t>P</a:t>
            </a:r>
            <a:r>
              <a:rPr lang="en" dirty="0">
                <a:latin typeface="Franklin Gothic Demi Cond" panose="020B0706030402020204" pitchFamily="34" charset="0"/>
              </a:rPr>
              <a:t>resented by</a:t>
            </a:r>
          </a:p>
          <a:p>
            <a:pPr marL="0" lvl="0" indent="0" algn="l" rtl="0">
              <a:spcBef>
                <a:spcPts val="0"/>
              </a:spcBef>
              <a:spcAft>
                <a:spcPts val="0"/>
              </a:spcAft>
              <a:buNone/>
            </a:pPr>
            <a:r>
              <a:rPr lang="en" dirty="0">
                <a:latin typeface="Franklin Gothic Demi Cond" panose="020B0706030402020204" pitchFamily="34" charset="0"/>
              </a:rPr>
              <a:t>Dhanush G</a:t>
            </a:r>
          </a:p>
          <a:p>
            <a:pPr marL="0" lvl="0" indent="0" algn="l" rtl="0">
              <a:spcBef>
                <a:spcPts val="0"/>
              </a:spcBef>
              <a:spcAft>
                <a:spcPts val="0"/>
              </a:spcAft>
              <a:buNone/>
            </a:pPr>
            <a:endParaRPr lang="en" dirty="0">
              <a:latin typeface="Franklin Gothic Demi Cond" panose="020B0706030402020204" pitchFamily="34" charset="0"/>
            </a:endParaRPr>
          </a:p>
          <a:p>
            <a:pPr marL="0" lvl="0" indent="0" algn="l" rtl="0">
              <a:spcBef>
                <a:spcPts val="0"/>
              </a:spcBef>
              <a:spcAft>
                <a:spcPts val="0"/>
              </a:spcAft>
              <a:buNone/>
            </a:pPr>
            <a:r>
              <a:rPr lang="en" dirty="0">
                <a:latin typeface="Franklin Gothic Demi Cond" panose="020B0706030402020204" pitchFamily="34" charset="0"/>
              </a:rPr>
              <a:t>Project Mentor</a:t>
            </a:r>
          </a:p>
          <a:p>
            <a:pPr marL="0" lvl="0" indent="0" algn="l" rtl="0">
              <a:spcBef>
                <a:spcPts val="0"/>
              </a:spcBef>
              <a:spcAft>
                <a:spcPts val="0"/>
              </a:spcAft>
              <a:buNone/>
            </a:pPr>
            <a:r>
              <a:rPr lang="en" dirty="0">
                <a:latin typeface="Franklin Gothic Demi Cond" panose="020B0706030402020204" pitchFamily="34" charset="0"/>
              </a:rPr>
              <a:t>M Balamurugan(AP/CSE)</a:t>
            </a:r>
            <a:endParaRPr dirty="0">
              <a:latin typeface="Franklin Gothic Demi Cond" panose="020B07060304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oogle Shape;1603;p39">
            <a:extLst>
              <a:ext uri="{FF2B5EF4-FFF2-40B4-BE49-F238E27FC236}">
                <a16:creationId xmlns:a16="http://schemas.microsoft.com/office/drawing/2014/main" id="{2BB40630-59B4-DCE6-FBAF-614387D75A78}"/>
              </a:ext>
            </a:extLst>
          </p:cNvPr>
          <p:cNvGrpSpPr/>
          <p:nvPr/>
        </p:nvGrpSpPr>
        <p:grpSpPr>
          <a:xfrm>
            <a:off x="797721" y="306903"/>
            <a:ext cx="6929306" cy="4539238"/>
            <a:chOff x="1000149" y="1850650"/>
            <a:chExt cx="2257801" cy="2139719"/>
          </a:xfrm>
        </p:grpSpPr>
        <p:grpSp>
          <p:nvGrpSpPr>
            <p:cNvPr id="9" name="Google Shape;1604;p39">
              <a:extLst>
                <a:ext uri="{FF2B5EF4-FFF2-40B4-BE49-F238E27FC236}">
                  <a16:creationId xmlns:a16="http://schemas.microsoft.com/office/drawing/2014/main" id="{5FC2AF3B-E50A-BB3F-823A-DB4B849C7F70}"/>
                </a:ext>
              </a:extLst>
            </p:cNvPr>
            <p:cNvGrpSpPr/>
            <p:nvPr/>
          </p:nvGrpSpPr>
          <p:grpSpPr>
            <a:xfrm>
              <a:off x="1000149" y="1850650"/>
              <a:ext cx="2257801" cy="2092800"/>
              <a:chOff x="331799" y="1854900"/>
              <a:chExt cx="2257801" cy="2092800"/>
            </a:xfrm>
          </p:grpSpPr>
          <p:sp>
            <p:nvSpPr>
              <p:cNvPr id="19" name="Google Shape;1605;p39">
                <a:extLst>
                  <a:ext uri="{FF2B5EF4-FFF2-40B4-BE49-F238E27FC236}">
                    <a16:creationId xmlns:a16="http://schemas.microsoft.com/office/drawing/2014/main" id="{50BA43C1-D564-F6C5-72D1-B4A51E60BE8F}"/>
                  </a:ext>
                </a:extLst>
              </p:cNvPr>
              <p:cNvSpPr/>
              <p:nvPr/>
            </p:nvSpPr>
            <p:spPr>
              <a:xfrm rot="10800000">
                <a:off x="331800" y="1854900"/>
                <a:ext cx="2257800" cy="2092800"/>
              </a:xfrm>
              <a:prstGeom prst="roundRect">
                <a:avLst>
                  <a:gd name="adj" fmla="val 0"/>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 name="Google Shape;1606;p39">
                <a:extLst>
                  <a:ext uri="{FF2B5EF4-FFF2-40B4-BE49-F238E27FC236}">
                    <a16:creationId xmlns:a16="http://schemas.microsoft.com/office/drawing/2014/main" id="{99E04BE6-43C9-0FC6-6398-B0DF4D1352E4}"/>
                  </a:ext>
                </a:extLst>
              </p:cNvPr>
              <p:cNvSpPr/>
              <p:nvPr/>
            </p:nvSpPr>
            <p:spPr>
              <a:xfrm rot="10800000">
                <a:off x="331800" y="1855525"/>
                <a:ext cx="2257800" cy="138827"/>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 name="Google Shape;1607;p39">
                <a:extLst>
                  <a:ext uri="{FF2B5EF4-FFF2-40B4-BE49-F238E27FC236}">
                    <a16:creationId xmlns:a16="http://schemas.microsoft.com/office/drawing/2014/main" id="{4CF2D99C-FD25-325B-C02B-DE9E4458B613}"/>
                  </a:ext>
                </a:extLst>
              </p:cNvPr>
              <p:cNvSpPr/>
              <p:nvPr/>
            </p:nvSpPr>
            <p:spPr>
              <a:xfrm rot="10800000">
                <a:off x="331799" y="3693762"/>
                <a:ext cx="2257800" cy="253935"/>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6" name="Google Shape;1609;p39">
              <a:extLst>
                <a:ext uri="{FF2B5EF4-FFF2-40B4-BE49-F238E27FC236}">
                  <a16:creationId xmlns:a16="http://schemas.microsoft.com/office/drawing/2014/main" id="{045EEBC1-1B79-998C-CB8B-E0FD43049255}"/>
                </a:ext>
              </a:extLst>
            </p:cNvPr>
            <p:cNvSpPr/>
            <p:nvPr/>
          </p:nvSpPr>
          <p:spPr>
            <a:xfrm>
              <a:off x="1099198" y="1990103"/>
              <a:ext cx="61785" cy="84841"/>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612;p39">
              <a:extLst>
                <a:ext uri="{FF2B5EF4-FFF2-40B4-BE49-F238E27FC236}">
                  <a16:creationId xmlns:a16="http://schemas.microsoft.com/office/drawing/2014/main" id="{BA8E81B8-CA99-DF5B-708B-EEB0B1668011}"/>
                </a:ext>
              </a:extLst>
            </p:cNvPr>
            <p:cNvSpPr txBox="1"/>
            <p:nvPr/>
          </p:nvSpPr>
          <p:spPr>
            <a:xfrm>
              <a:off x="1251525" y="3748569"/>
              <a:ext cx="1852200" cy="2418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400" dirty="0">
                  <a:solidFill>
                    <a:schemeClr val="lt1"/>
                  </a:solidFill>
                  <a:latin typeface="Fira Sans Extra Condensed SemiBold"/>
                  <a:ea typeface="Fira Sans Extra Condensed SemiBold"/>
                  <a:cs typeface="Fira Sans Extra Condensed SemiBold"/>
                  <a:sym typeface="Fira Sans Extra Condensed SemiBold"/>
                </a:rPr>
                <a:t>CLASS DIAGRAM</a:t>
              </a:r>
              <a:endParaRPr sz="240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50" name="Google Shape;1609;p39">
            <a:extLst>
              <a:ext uri="{FF2B5EF4-FFF2-40B4-BE49-F238E27FC236}">
                <a16:creationId xmlns:a16="http://schemas.microsoft.com/office/drawing/2014/main" id="{6A666513-3334-2481-008A-59DAA9B67B3D}"/>
              </a:ext>
            </a:extLst>
          </p:cNvPr>
          <p:cNvSpPr/>
          <p:nvPr/>
        </p:nvSpPr>
        <p:spPr>
          <a:xfrm>
            <a:off x="912087" y="350109"/>
            <a:ext cx="189621" cy="179983"/>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609;p39">
            <a:extLst>
              <a:ext uri="{FF2B5EF4-FFF2-40B4-BE49-F238E27FC236}">
                <a16:creationId xmlns:a16="http://schemas.microsoft.com/office/drawing/2014/main" id="{10016216-2F77-564F-A9FB-63DE1EF7DE9E}"/>
              </a:ext>
            </a:extLst>
          </p:cNvPr>
          <p:cNvSpPr/>
          <p:nvPr/>
        </p:nvSpPr>
        <p:spPr>
          <a:xfrm>
            <a:off x="1130321" y="353307"/>
            <a:ext cx="189621" cy="179983"/>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descr="PlantUML Diagram">
            <a:extLst>
              <a:ext uri="{FF2B5EF4-FFF2-40B4-BE49-F238E27FC236}">
                <a16:creationId xmlns:a16="http://schemas.microsoft.com/office/drawing/2014/main" id="{DC18F16A-304B-DCEC-5870-C5E95003F3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2307" y="743440"/>
            <a:ext cx="3961072" cy="3374467"/>
          </a:xfrm>
          <a:prstGeom prst="rect">
            <a:avLst/>
          </a:prstGeom>
          <a:noFill/>
          <a:ln>
            <a:noFill/>
          </a:ln>
        </p:spPr>
      </p:pic>
    </p:spTree>
    <p:extLst>
      <p:ext uri="{BB962C8B-B14F-4D97-AF65-F5344CB8AC3E}">
        <p14:creationId xmlns:p14="http://schemas.microsoft.com/office/powerpoint/2010/main" val="374190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oogle Shape;1603;p39">
            <a:extLst>
              <a:ext uri="{FF2B5EF4-FFF2-40B4-BE49-F238E27FC236}">
                <a16:creationId xmlns:a16="http://schemas.microsoft.com/office/drawing/2014/main" id="{2BB40630-59B4-DCE6-FBAF-614387D75A78}"/>
              </a:ext>
            </a:extLst>
          </p:cNvPr>
          <p:cNvGrpSpPr/>
          <p:nvPr/>
        </p:nvGrpSpPr>
        <p:grpSpPr>
          <a:xfrm>
            <a:off x="797721" y="306903"/>
            <a:ext cx="8127906" cy="4529694"/>
            <a:chOff x="1000149" y="1850650"/>
            <a:chExt cx="2648345" cy="2135220"/>
          </a:xfrm>
        </p:grpSpPr>
        <p:grpSp>
          <p:nvGrpSpPr>
            <p:cNvPr id="9" name="Google Shape;1604;p39">
              <a:extLst>
                <a:ext uri="{FF2B5EF4-FFF2-40B4-BE49-F238E27FC236}">
                  <a16:creationId xmlns:a16="http://schemas.microsoft.com/office/drawing/2014/main" id="{5FC2AF3B-E50A-BB3F-823A-DB4B849C7F70}"/>
                </a:ext>
              </a:extLst>
            </p:cNvPr>
            <p:cNvGrpSpPr/>
            <p:nvPr/>
          </p:nvGrpSpPr>
          <p:grpSpPr>
            <a:xfrm>
              <a:off x="1000149" y="1850650"/>
              <a:ext cx="2257801" cy="2092800"/>
              <a:chOff x="331799" y="1854900"/>
              <a:chExt cx="2257801" cy="2092800"/>
            </a:xfrm>
          </p:grpSpPr>
          <p:sp>
            <p:nvSpPr>
              <p:cNvPr id="19" name="Google Shape;1605;p39">
                <a:extLst>
                  <a:ext uri="{FF2B5EF4-FFF2-40B4-BE49-F238E27FC236}">
                    <a16:creationId xmlns:a16="http://schemas.microsoft.com/office/drawing/2014/main" id="{50BA43C1-D564-F6C5-72D1-B4A51E60BE8F}"/>
                  </a:ext>
                </a:extLst>
              </p:cNvPr>
              <p:cNvSpPr/>
              <p:nvPr/>
            </p:nvSpPr>
            <p:spPr>
              <a:xfrm rot="10800000">
                <a:off x="331800" y="1854900"/>
                <a:ext cx="2257800" cy="2092800"/>
              </a:xfrm>
              <a:prstGeom prst="roundRect">
                <a:avLst>
                  <a:gd name="adj" fmla="val 0"/>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 name="Google Shape;1606;p39">
                <a:extLst>
                  <a:ext uri="{FF2B5EF4-FFF2-40B4-BE49-F238E27FC236}">
                    <a16:creationId xmlns:a16="http://schemas.microsoft.com/office/drawing/2014/main" id="{99E04BE6-43C9-0FC6-6398-B0DF4D1352E4}"/>
                  </a:ext>
                </a:extLst>
              </p:cNvPr>
              <p:cNvSpPr/>
              <p:nvPr/>
            </p:nvSpPr>
            <p:spPr>
              <a:xfrm rot="10800000">
                <a:off x="331800" y="1855525"/>
                <a:ext cx="2257800" cy="138827"/>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 name="Google Shape;1607;p39">
                <a:extLst>
                  <a:ext uri="{FF2B5EF4-FFF2-40B4-BE49-F238E27FC236}">
                    <a16:creationId xmlns:a16="http://schemas.microsoft.com/office/drawing/2014/main" id="{4CF2D99C-FD25-325B-C02B-DE9E4458B613}"/>
                  </a:ext>
                </a:extLst>
              </p:cNvPr>
              <p:cNvSpPr/>
              <p:nvPr/>
            </p:nvSpPr>
            <p:spPr>
              <a:xfrm rot="10800000">
                <a:off x="331799" y="3693762"/>
                <a:ext cx="2257800" cy="253935"/>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6" name="Google Shape;1609;p39">
              <a:extLst>
                <a:ext uri="{FF2B5EF4-FFF2-40B4-BE49-F238E27FC236}">
                  <a16:creationId xmlns:a16="http://schemas.microsoft.com/office/drawing/2014/main" id="{045EEBC1-1B79-998C-CB8B-E0FD43049255}"/>
                </a:ext>
              </a:extLst>
            </p:cNvPr>
            <p:cNvSpPr/>
            <p:nvPr/>
          </p:nvSpPr>
          <p:spPr>
            <a:xfrm>
              <a:off x="1099198" y="1990103"/>
              <a:ext cx="61785" cy="84841"/>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612;p39">
              <a:extLst>
                <a:ext uri="{FF2B5EF4-FFF2-40B4-BE49-F238E27FC236}">
                  <a16:creationId xmlns:a16="http://schemas.microsoft.com/office/drawing/2014/main" id="{BA8E81B8-CA99-DF5B-708B-EEB0B1668011}"/>
                </a:ext>
              </a:extLst>
            </p:cNvPr>
            <p:cNvSpPr txBox="1"/>
            <p:nvPr/>
          </p:nvSpPr>
          <p:spPr>
            <a:xfrm>
              <a:off x="1796294" y="3744070"/>
              <a:ext cx="1852200" cy="241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2400" dirty="0">
                  <a:solidFill>
                    <a:schemeClr val="lt1"/>
                  </a:solidFill>
                  <a:latin typeface="Fira Sans Extra Condensed SemiBold"/>
                  <a:ea typeface="Fira Sans Extra Condensed SemiBold"/>
                  <a:cs typeface="Fira Sans Extra Condensed SemiBold"/>
                  <a:sym typeface="Fira Sans Extra Condensed SemiBold"/>
                </a:rPr>
                <a:t>USECASE DIAGRAM</a:t>
              </a:r>
              <a:endParaRPr sz="240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50" name="Google Shape;1609;p39">
            <a:extLst>
              <a:ext uri="{FF2B5EF4-FFF2-40B4-BE49-F238E27FC236}">
                <a16:creationId xmlns:a16="http://schemas.microsoft.com/office/drawing/2014/main" id="{6A666513-3334-2481-008A-59DAA9B67B3D}"/>
              </a:ext>
            </a:extLst>
          </p:cNvPr>
          <p:cNvSpPr/>
          <p:nvPr/>
        </p:nvSpPr>
        <p:spPr>
          <a:xfrm>
            <a:off x="912087" y="350109"/>
            <a:ext cx="189621" cy="179983"/>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609;p39">
            <a:extLst>
              <a:ext uri="{FF2B5EF4-FFF2-40B4-BE49-F238E27FC236}">
                <a16:creationId xmlns:a16="http://schemas.microsoft.com/office/drawing/2014/main" id="{10016216-2F77-564F-A9FB-63DE1EF7DE9E}"/>
              </a:ext>
            </a:extLst>
          </p:cNvPr>
          <p:cNvSpPr/>
          <p:nvPr/>
        </p:nvSpPr>
        <p:spPr>
          <a:xfrm>
            <a:off x="1130321" y="353307"/>
            <a:ext cx="189621" cy="179983"/>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1" descr="A diagram of a diagram">
            <a:extLst>
              <a:ext uri="{FF2B5EF4-FFF2-40B4-BE49-F238E27FC236}">
                <a16:creationId xmlns:a16="http://schemas.microsoft.com/office/drawing/2014/main" id="{40E2FEDA-AE53-BA5B-59D2-8802E8FB9B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3977" y="601639"/>
            <a:ext cx="1496790" cy="3592666"/>
          </a:xfrm>
          <a:prstGeom prst="rect">
            <a:avLst/>
          </a:prstGeom>
          <a:noFill/>
          <a:ln>
            <a:noFill/>
          </a:ln>
        </p:spPr>
      </p:pic>
    </p:spTree>
    <p:extLst>
      <p:ext uri="{BB962C8B-B14F-4D97-AF65-F5344CB8AC3E}">
        <p14:creationId xmlns:p14="http://schemas.microsoft.com/office/powerpoint/2010/main" val="3245613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oogle Shape;1603;p39">
            <a:extLst>
              <a:ext uri="{FF2B5EF4-FFF2-40B4-BE49-F238E27FC236}">
                <a16:creationId xmlns:a16="http://schemas.microsoft.com/office/drawing/2014/main" id="{2BB40630-59B4-DCE6-FBAF-614387D75A78}"/>
              </a:ext>
            </a:extLst>
          </p:cNvPr>
          <p:cNvGrpSpPr/>
          <p:nvPr/>
        </p:nvGrpSpPr>
        <p:grpSpPr>
          <a:xfrm>
            <a:off x="797721" y="306903"/>
            <a:ext cx="6929307" cy="4528368"/>
            <a:chOff x="1000149" y="1850650"/>
            <a:chExt cx="2257801" cy="2134595"/>
          </a:xfrm>
        </p:grpSpPr>
        <p:grpSp>
          <p:nvGrpSpPr>
            <p:cNvPr id="9" name="Google Shape;1604;p39">
              <a:extLst>
                <a:ext uri="{FF2B5EF4-FFF2-40B4-BE49-F238E27FC236}">
                  <a16:creationId xmlns:a16="http://schemas.microsoft.com/office/drawing/2014/main" id="{5FC2AF3B-E50A-BB3F-823A-DB4B849C7F70}"/>
                </a:ext>
              </a:extLst>
            </p:cNvPr>
            <p:cNvGrpSpPr/>
            <p:nvPr/>
          </p:nvGrpSpPr>
          <p:grpSpPr>
            <a:xfrm>
              <a:off x="1000149" y="1850650"/>
              <a:ext cx="2257801" cy="2092800"/>
              <a:chOff x="331799" y="1854900"/>
              <a:chExt cx="2257801" cy="2092800"/>
            </a:xfrm>
          </p:grpSpPr>
          <p:sp>
            <p:nvSpPr>
              <p:cNvPr id="19" name="Google Shape;1605;p39">
                <a:extLst>
                  <a:ext uri="{FF2B5EF4-FFF2-40B4-BE49-F238E27FC236}">
                    <a16:creationId xmlns:a16="http://schemas.microsoft.com/office/drawing/2014/main" id="{50BA43C1-D564-F6C5-72D1-B4A51E60BE8F}"/>
                  </a:ext>
                </a:extLst>
              </p:cNvPr>
              <p:cNvSpPr/>
              <p:nvPr/>
            </p:nvSpPr>
            <p:spPr>
              <a:xfrm rot="10800000">
                <a:off x="331800" y="1854900"/>
                <a:ext cx="2257800" cy="2092800"/>
              </a:xfrm>
              <a:prstGeom prst="roundRect">
                <a:avLst>
                  <a:gd name="adj" fmla="val 0"/>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 name="Google Shape;1606;p39">
                <a:extLst>
                  <a:ext uri="{FF2B5EF4-FFF2-40B4-BE49-F238E27FC236}">
                    <a16:creationId xmlns:a16="http://schemas.microsoft.com/office/drawing/2014/main" id="{99E04BE6-43C9-0FC6-6398-B0DF4D1352E4}"/>
                  </a:ext>
                </a:extLst>
              </p:cNvPr>
              <p:cNvSpPr/>
              <p:nvPr/>
            </p:nvSpPr>
            <p:spPr>
              <a:xfrm rot="10800000">
                <a:off x="331800" y="1855525"/>
                <a:ext cx="2257800" cy="138827"/>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 name="Google Shape;1607;p39">
                <a:extLst>
                  <a:ext uri="{FF2B5EF4-FFF2-40B4-BE49-F238E27FC236}">
                    <a16:creationId xmlns:a16="http://schemas.microsoft.com/office/drawing/2014/main" id="{4CF2D99C-FD25-325B-C02B-DE9E4458B613}"/>
                  </a:ext>
                </a:extLst>
              </p:cNvPr>
              <p:cNvSpPr/>
              <p:nvPr/>
            </p:nvSpPr>
            <p:spPr>
              <a:xfrm rot="10800000">
                <a:off x="331799" y="3693762"/>
                <a:ext cx="2257800" cy="253935"/>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6" name="Google Shape;1609;p39">
              <a:extLst>
                <a:ext uri="{FF2B5EF4-FFF2-40B4-BE49-F238E27FC236}">
                  <a16:creationId xmlns:a16="http://schemas.microsoft.com/office/drawing/2014/main" id="{045EEBC1-1B79-998C-CB8B-E0FD43049255}"/>
                </a:ext>
              </a:extLst>
            </p:cNvPr>
            <p:cNvSpPr/>
            <p:nvPr/>
          </p:nvSpPr>
          <p:spPr>
            <a:xfrm>
              <a:off x="1099198" y="1990103"/>
              <a:ext cx="61785" cy="84841"/>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612;p39">
              <a:extLst>
                <a:ext uri="{FF2B5EF4-FFF2-40B4-BE49-F238E27FC236}">
                  <a16:creationId xmlns:a16="http://schemas.microsoft.com/office/drawing/2014/main" id="{BA8E81B8-CA99-DF5B-708B-EEB0B1668011}"/>
                </a:ext>
              </a:extLst>
            </p:cNvPr>
            <p:cNvSpPr txBox="1"/>
            <p:nvPr/>
          </p:nvSpPr>
          <p:spPr>
            <a:xfrm>
              <a:off x="1202948" y="3743445"/>
              <a:ext cx="1852200" cy="2418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400" dirty="0">
                  <a:solidFill>
                    <a:schemeClr val="lt1"/>
                  </a:solidFill>
                  <a:latin typeface="Fira Sans Extra Condensed SemiBold"/>
                  <a:ea typeface="Fira Sans Extra Condensed SemiBold"/>
                  <a:cs typeface="Fira Sans Extra Condensed SemiBold"/>
                  <a:sym typeface="Fira Sans Extra Condensed SemiBold"/>
                </a:rPr>
                <a:t>SEQUENTIAL DIAGRAM</a:t>
              </a:r>
              <a:endParaRPr sz="240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50" name="Google Shape;1609;p39">
            <a:extLst>
              <a:ext uri="{FF2B5EF4-FFF2-40B4-BE49-F238E27FC236}">
                <a16:creationId xmlns:a16="http://schemas.microsoft.com/office/drawing/2014/main" id="{6A666513-3334-2481-008A-59DAA9B67B3D}"/>
              </a:ext>
            </a:extLst>
          </p:cNvPr>
          <p:cNvSpPr/>
          <p:nvPr/>
        </p:nvSpPr>
        <p:spPr>
          <a:xfrm>
            <a:off x="912087" y="350109"/>
            <a:ext cx="189621" cy="179983"/>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609;p39">
            <a:extLst>
              <a:ext uri="{FF2B5EF4-FFF2-40B4-BE49-F238E27FC236}">
                <a16:creationId xmlns:a16="http://schemas.microsoft.com/office/drawing/2014/main" id="{10016216-2F77-564F-A9FB-63DE1EF7DE9E}"/>
              </a:ext>
            </a:extLst>
          </p:cNvPr>
          <p:cNvSpPr/>
          <p:nvPr/>
        </p:nvSpPr>
        <p:spPr>
          <a:xfrm>
            <a:off x="1130321" y="353307"/>
            <a:ext cx="189621" cy="179983"/>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descr="A screenshot of a computer&#10;&#10;Description automatically generated">
            <a:extLst>
              <a:ext uri="{FF2B5EF4-FFF2-40B4-BE49-F238E27FC236}">
                <a16:creationId xmlns:a16="http://schemas.microsoft.com/office/drawing/2014/main" id="{D02C6856-FD3B-16ED-3A8F-0AFE559C10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6972" y="658885"/>
            <a:ext cx="5834924" cy="3549005"/>
          </a:xfrm>
          <a:prstGeom prst="rect">
            <a:avLst/>
          </a:prstGeom>
          <a:noFill/>
          <a:ln>
            <a:noFill/>
          </a:ln>
        </p:spPr>
      </p:pic>
    </p:spTree>
    <p:extLst>
      <p:ext uri="{BB962C8B-B14F-4D97-AF65-F5344CB8AC3E}">
        <p14:creationId xmlns:p14="http://schemas.microsoft.com/office/powerpoint/2010/main" val="381342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0"/>
          <p:cNvSpPr txBox="1">
            <a:spLocks noGrp="1"/>
          </p:cNvSpPr>
          <p:nvPr>
            <p:ph type="title"/>
          </p:nvPr>
        </p:nvSpPr>
        <p:spPr>
          <a:xfrm>
            <a:off x="543166" y="441628"/>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 dirty="0"/>
              <a:t>Results and Discussion</a:t>
            </a:r>
            <a:endParaRPr dirty="0"/>
          </a:p>
        </p:txBody>
      </p:sp>
      <p:grpSp>
        <p:nvGrpSpPr>
          <p:cNvPr id="2" name="Google Shape;2037;p43">
            <a:extLst>
              <a:ext uri="{FF2B5EF4-FFF2-40B4-BE49-F238E27FC236}">
                <a16:creationId xmlns:a16="http://schemas.microsoft.com/office/drawing/2014/main" id="{3D9F3229-BECD-B366-CA6A-B9795C5CAC53}"/>
              </a:ext>
            </a:extLst>
          </p:cNvPr>
          <p:cNvGrpSpPr/>
          <p:nvPr/>
        </p:nvGrpSpPr>
        <p:grpSpPr>
          <a:xfrm>
            <a:off x="1030462" y="1107750"/>
            <a:ext cx="6656306" cy="1273086"/>
            <a:chOff x="4706589" y="1237588"/>
            <a:chExt cx="2900898" cy="1444668"/>
          </a:xfrm>
        </p:grpSpPr>
        <p:sp>
          <p:nvSpPr>
            <p:cNvPr id="3" name="Google Shape;2038;p43">
              <a:extLst>
                <a:ext uri="{FF2B5EF4-FFF2-40B4-BE49-F238E27FC236}">
                  <a16:creationId xmlns:a16="http://schemas.microsoft.com/office/drawing/2014/main" id="{7FEF2C7D-7265-057F-08A7-7713ADED75ED}"/>
                </a:ext>
              </a:extLst>
            </p:cNvPr>
            <p:cNvSpPr/>
            <p:nvPr/>
          </p:nvSpPr>
          <p:spPr>
            <a:xfrm>
              <a:off x="4706589" y="1408887"/>
              <a:ext cx="2900887" cy="1273369"/>
            </a:xfrm>
            <a:custGeom>
              <a:avLst/>
              <a:gdLst/>
              <a:ahLst/>
              <a:cxnLst/>
              <a:rect l="l" t="t" r="r" b="b"/>
              <a:pathLst>
                <a:path w="88597" h="34926" extrusionOk="0">
                  <a:moveTo>
                    <a:pt x="0" y="0"/>
                  </a:moveTo>
                  <a:lnTo>
                    <a:pt x="0" y="34925"/>
                  </a:lnTo>
                  <a:lnTo>
                    <a:pt x="88597" y="34925"/>
                  </a:lnTo>
                  <a:lnTo>
                    <a:pt x="88597"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4" name="Google Shape;2039;p43">
              <a:extLst>
                <a:ext uri="{FF2B5EF4-FFF2-40B4-BE49-F238E27FC236}">
                  <a16:creationId xmlns:a16="http://schemas.microsoft.com/office/drawing/2014/main" id="{DEF53FCD-CF8D-3008-ADB8-F519C92B5FB5}"/>
                </a:ext>
              </a:extLst>
            </p:cNvPr>
            <p:cNvSpPr/>
            <p:nvPr/>
          </p:nvSpPr>
          <p:spPr>
            <a:xfrm>
              <a:off x="4706600" y="1237588"/>
              <a:ext cx="2900887" cy="197231"/>
            </a:xfrm>
            <a:custGeom>
              <a:avLst/>
              <a:gdLst/>
              <a:ahLst/>
              <a:cxnLst/>
              <a:rect l="l" t="t" r="r" b="b"/>
              <a:pathLst>
                <a:path w="88597" h="34926" extrusionOk="0">
                  <a:moveTo>
                    <a:pt x="0" y="0"/>
                  </a:moveTo>
                  <a:lnTo>
                    <a:pt x="0" y="34925"/>
                  </a:lnTo>
                  <a:lnTo>
                    <a:pt x="88597" y="34925"/>
                  </a:lnTo>
                  <a:lnTo>
                    <a:pt x="88597" y="0"/>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5" name="Google Shape;2041;p43">
              <a:extLst>
                <a:ext uri="{FF2B5EF4-FFF2-40B4-BE49-F238E27FC236}">
                  <a16:creationId xmlns:a16="http://schemas.microsoft.com/office/drawing/2014/main" id="{4B0EAA81-6344-0C87-C971-4339AB533B14}"/>
                </a:ext>
              </a:extLst>
            </p:cNvPr>
            <p:cNvSpPr txBox="1"/>
            <p:nvPr/>
          </p:nvSpPr>
          <p:spPr>
            <a:xfrm>
              <a:off x="4788562" y="1857321"/>
              <a:ext cx="2774694" cy="376501"/>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Introduction of grammar-based preprocessing before comparison leads to efficiency gains</a:t>
              </a:r>
            </a:p>
          </p:txBody>
        </p:sp>
      </p:grpSp>
      <p:grpSp>
        <p:nvGrpSpPr>
          <p:cNvPr id="8" name="Google Shape;2037;p43">
            <a:extLst>
              <a:ext uri="{FF2B5EF4-FFF2-40B4-BE49-F238E27FC236}">
                <a16:creationId xmlns:a16="http://schemas.microsoft.com/office/drawing/2014/main" id="{4AE18AAD-E11C-BC1A-3A90-C5AEF414CA01}"/>
              </a:ext>
            </a:extLst>
          </p:cNvPr>
          <p:cNvGrpSpPr/>
          <p:nvPr/>
        </p:nvGrpSpPr>
        <p:grpSpPr>
          <a:xfrm>
            <a:off x="1030464" y="2223518"/>
            <a:ext cx="6656281" cy="1122132"/>
            <a:chOff x="4706589" y="1408887"/>
            <a:chExt cx="2900887" cy="1273369"/>
          </a:xfrm>
        </p:grpSpPr>
        <p:sp>
          <p:nvSpPr>
            <p:cNvPr id="9" name="Google Shape;2038;p43">
              <a:extLst>
                <a:ext uri="{FF2B5EF4-FFF2-40B4-BE49-F238E27FC236}">
                  <a16:creationId xmlns:a16="http://schemas.microsoft.com/office/drawing/2014/main" id="{FE7A2CB7-F624-562A-1634-6DCDC0CFA587}"/>
                </a:ext>
              </a:extLst>
            </p:cNvPr>
            <p:cNvSpPr/>
            <p:nvPr/>
          </p:nvSpPr>
          <p:spPr>
            <a:xfrm>
              <a:off x="4706589" y="1408887"/>
              <a:ext cx="2900887" cy="1273369"/>
            </a:xfrm>
            <a:custGeom>
              <a:avLst/>
              <a:gdLst/>
              <a:ahLst/>
              <a:cxnLst/>
              <a:rect l="l" t="t" r="r" b="b"/>
              <a:pathLst>
                <a:path w="88597" h="34926" extrusionOk="0">
                  <a:moveTo>
                    <a:pt x="0" y="0"/>
                  </a:moveTo>
                  <a:lnTo>
                    <a:pt x="0" y="34925"/>
                  </a:lnTo>
                  <a:lnTo>
                    <a:pt x="88597" y="34925"/>
                  </a:lnTo>
                  <a:lnTo>
                    <a:pt x="88597"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11" name="Google Shape;2041;p43">
              <a:extLst>
                <a:ext uri="{FF2B5EF4-FFF2-40B4-BE49-F238E27FC236}">
                  <a16:creationId xmlns:a16="http://schemas.microsoft.com/office/drawing/2014/main" id="{3D6F9403-175A-E0FA-D2EC-13A060A2C22A}"/>
                </a:ext>
              </a:extLst>
            </p:cNvPr>
            <p:cNvSpPr txBox="1"/>
            <p:nvPr/>
          </p:nvSpPr>
          <p:spPr>
            <a:xfrm>
              <a:off x="4788562" y="1751612"/>
              <a:ext cx="2774694" cy="376501"/>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Small corpus: Efficiency improves by approximately 1 to 2 percent, with an accompanying increase in accuracy</a:t>
              </a:r>
            </a:p>
          </p:txBody>
        </p:sp>
      </p:grpSp>
      <p:grpSp>
        <p:nvGrpSpPr>
          <p:cNvPr id="12" name="Google Shape;2037;p43">
            <a:extLst>
              <a:ext uri="{FF2B5EF4-FFF2-40B4-BE49-F238E27FC236}">
                <a16:creationId xmlns:a16="http://schemas.microsoft.com/office/drawing/2014/main" id="{5567215F-7527-EA71-9D77-BA9F94E93B36}"/>
              </a:ext>
            </a:extLst>
          </p:cNvPr>
          <p:cNvGrpSpPr/>
          <p:nvPr/>
        </p:nvGrpSpPr>
        <p:grpSpPr>
          <a:xfrm>
            <a:off x="1030463" y="3058589"/>
            <a:ext cx="6656281" cy="862356"/>
            <a:chOff x="4706589" y="1408887"/>
            <a:chExt cx="2900887" cy="1273369"/>
          </a:xfrm>
        </p:grpSpPr>
        <p:sp>
          <p:nvSpPr>
            <p:cNvPr id="13" name="Google Shape;2038;p43">
              <a:extLst>
                <a:ext uri="{FF2B5EF4-FFF2-40B4-BE49-F238E27FC236}">
                  <a16:creationId xmlns:a16="http://schemas.microsoft.com/office/drawing/2014/main" id="{022F5332-338B-4488-598C-437676673852}"/>
                </a:ext>
              </a:extLst>
            </p:cNvPr>
            <p:cNvSpPr/>
            <p:nvPr/>
          </p:nvSpPr>
          <p:spPr>
            <a:xfrm>
              <a:off x="4706589" y="1408887"/>
              <a:ext cx="2900887" cy="1273369"/>
            </a:xfrm>
            <a:custGeom>
              <a:avLst/>
              <a:gdLst/>
              <a:ahLst/>
              <a:cxnLst/>
              <a:rect l="l" t="t" r="r" b="b"/>
              <a:pathLst>
                <a:path w="88597" h="34926" extrusionOk="0">
                  <a:moveTo>
                    <a:pt x="0" y="0"/>
                  </a:moveTo>
                  <a:lnTo>
                    <a:pt x="0" y="34925"/>
                  </a:lnTo>
                  <a:lnTo>
                    <a:pt x="88597" y="34925"/>
                  </a:lnTo>
                  <a:lnTo>
                    <a:pt x="88597"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14" name="Google Shape;2041;p43">
              <a:extLst>
                <a:ext uri="{FF2B5EF4-FFF2-40B4-BE49-F238E27FC236}">
                  <a16:creationId xmlns:a16="http://schemas.microsoft.com/office/drawing/2014/main" id="{838FD426-6A05-C2E8-A3F4-BF864B49B8E1}"/>
                </a:ext>
              </a:extLst>
            </p:cNvPr>
            <p:cNvSpPr txBox="1"/>
            <p:nvPr/>
          </p:nvSpPr>
          <p:spPr>
            <a:xfrm>
              <a:off x="4788562" y="1857321"/>
              <a:ext cx="2774694" cy="376501"/>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Large corpus: Efficiency gains of approximately 5 to 8 percent observed, with corresponding improvements in accuracy</a:t>
              </a:r>
            </a:p>
          </p:txBody>
        </p:sp>
      </p:grpSp>
      <p:grpSp>
        <p:nvGrpSpPr>
          <p:cNvPr id="15" name="Google Shape;2037;p43">
            <a:extLst>
              <a:ext uri="{FF2B5EF4-FFF2-40B4-BE49-F238E27FC236}">
                <a16:creationId xmlns:a16="http://schemas.microsoft.com/office/drawing/2014/main" id="{784C629C-97A3-123B-0422-827CC4E3A72B}"/>
              </a:ext>
            </a:extLst>
          </p:cNvPr>
          <p:cNvGrpSpPr/>
          <p:nvPr/>
        </p:nvGrpSpPr>
        <p:grpSpPr>
          <a:xfrm>
            <a:off x="1030462" y="3915435"/>
            <a:ext cx="6656281" cy="862356"/>
            <a:chOff x="4706589" y="1408887"/>
            <a:chExt cx="2900887" cy="1273369"/>
          </a:xfrm>
        </p:grpSpPr>
        <p:sp>
          <p:nvSpPr>
            <p:cNvPr id="16" name="Google Shape;2038;p43">
              <a:extLst>
                <a:ext uri="{FF2B5EF4-FFF2-40B4-BE49-F238E27FC236}">
                  <a16:creationId xmlns:a16="http://schemas.microsoft.com/office/drawing/2014/main" id="{2399A2E7-BEE3-737E-B598-8F2A36F3D38F}"/>
                </a:ext>
              </a:extLst>
            </p:cNvPr>
            <p:cNvSpPr/>
            <p:nvPr/>
          </p:nvSpPr>
          <p:spPr>
            <a:xfrm>
              <a:off x="4706589" y="1408887"/>
              <a:ext cx="2900887" cy="1273369"/>
            </a:xfrm>
            <a:custGeom>
              <a:avLst/>
              <a:gdLst/>
              <a:ahLst/>
              <a:cxnLst/>
              <a:rect l="l" t="t" r="r" b="b"/>
              <a:pathLst>
                <a:path w="88597" h="34926" extrusionOk="0">
                  <a:moveTo>
                    <a:pt x="0" y="0"/>
                  </a:moveTo>
                  <a:lnTo>
                    <a:pt x="0" y="34925"/>
                  </a:lnTo>
                  <a:lnTo>
                    <a:pt x="88597" y="34925"/>
                  </a:lnTo>
                  <a:lnTo>
                    <a:pt x="88597"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17" name="Google Shape;2041;p43">
              <a:extLst>
                <a:ext uri="{FF2B5EF4-FFF2-40B4-BE49-F238E27FC236}">
                  <a16:creationId xmlns:a16="http://schemas.microsoft.com/office/drawing/2014/main" id="{8A4678C9-9B4F-7EE1-1146-08AA38875100}"/>
                </a:ext>
              </a:extLst>
            </p:cNvPr>
            <p:cNvSpPr txBox="1"/>
            <p:nvPr/>
          </p:nvSpPr>
          <p:spPr>
            <a:xfrm>
              <a:off x="4788562" y="1857321"/>
              <a:ext cx="2774694" cy="376501"/>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In domains like answer sheet evaluation, implementing grammar-based preprocessing brings about incremental yet notable improvements, enriching both efficiency and accuracy over time</a:t>
              </a:r>
            </a:p>
          </p:txBody>
        </p:sp>
      </p:grpSp>
    </p:spTree>
    <p:extLst>
      <p:ext uri="{BB962C8B-B14F-4D97-AF65-F5344CB8AC3E}">
        <p14:creationId xmlns:p14="http://schemas.microsoft.com/office/powerpoint/2010/main" val="13908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A38CD-7CBB-1A58-E920-EE0752C402B3}"/>
              </a:ext>
            </a:extLst>
          </p:cNvPr>
          <p:cNvSpPr>
            <a:spLocks noGrp="1"/>
          </p:cNvSpPr>
          <p:nvPr>
            <p:ph type="title"/>
          </p:nvPr>
        </p:nvSpPr>
        <p:spPr/>
        <p:txBody>
          <a:bodyPr/>
          <a:lstStyle/>
          <a:p>
            <a:r>
              <a:rPr lang="en-IN" dirty="0"/>
              <a:t>Results and Discussion</a:t>
            </a:r>
          </a:p>
        </p:txBody>
      </p:sp>
      <p:grpSp>
        <p:nvGrpSpPr>
          <p:cNvPr id="3" name="Google Shape;2037;p43">
            <a:extLst>
              <a:ext uri="{FF2B5EF4-FFF2-40B4-BE49-F238E27FC236}">
                <a16:creationId xmlns:a16="http://schemas.microsoft.com/office/drawing/2014/main" id="{2DC08C35-ED84-78CB-D376-CD0ED1FBE120}"/>
              </a:ext>
            </a:extLst>
          </p:cNvPr>
          <p:cNvGrpSpPr/>
          <p:nvPr/>
        </p:nvGrpSpPr>
        <p:grpSpPr>
          <a:xfrm>
            <a:off x="1030462" y="1107750"/>
            <a:ext cx="6656306" cy="1273086"/>
            <a:chOff x="4706589" y="1237588"/>
            <a:chExt cx="2900898" cy="1444668"/>
          </a:xfrm>
        </p:grpSpPr>
        <p:sp>
          <p:nvSpPr>
            <p:cNvPr id="4" name="Google Shape;2038;p43">
              <a:extLst>
                <a:ext uri="{FF2B5EF4-FFF2-40B4-BE49-F238E27FC236}">
                  <a16:creationId xmlns:a16="http://schemas.microsoft.com/office/drawing/2014/main" id="{D00780E9-3140-3D2A-CCCF-6D2D1790DAB1}"/>
                </a:ext>
              </a:extLst>
            </p:cNvPr>
            <p:cNvSpPr/>
            <p:nvPr/>
          </p:nvSpPr>
          <p:spPr>
            <a:xfrm>
              <a:off x="4706589" y="1408887"/>
              <a:ext cx="2900887" cy="1273369"/>
            </a:xfrm>
            <a:custGeom>
              <a:avLst/>
              <a:gdLst/>
              <a:ahLst/>
              <a:cxnLst/>
              <a:rect l="l" t="t" r="r" b="b"/>
              <a:pathLst>
                <a:path w="88597" h="34926" extrusionOk="0">
                  <a:moveTo>
                    <a:pt x="0" y="0"/>
                  </a:moveTo>
                  <a:lnTo>
                    <a:pt x="0" y="34925"/>
                  </a:lnTo>
                  <a:lnTo>
                    <a:pt x="88597" y="34925"/>
                  </a:lnTo>
                  <a:lnTo>
                    <a:pt x="88597"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5" name="Google Shape;2039;p43">
              <a:extLst>
                <a:ext uri="{FF2B5EF4-FFF2-40B4-BE49-F238E27FC236}">
                  <a16:creationId xmlns:a16="http://schemas.microsoft.com/office/drawing/2014/main" id="{151A0620-5BD2-8391-6671-3B1D317A59C5}"/>
                </a:ext>
              </a:extLst>
            </p:cNvPr>
            <p:cNvSpPr/>
            <p:nvPr/>
          </p:nvSpPr>
          <p:spPr>
            <a:xfrm>
              <a:off x="4706600" y="1237588"/>
              <a:ext cx="2900887" cy="197231"/>
            </a:xfrm>
            <a:custGeom>
              <a:avLst/>
              <a:gdLst/>
              <a:ahLst/>
              <a:cxnLst/>
              <a:rect l="l" t="t" r="r" b="b"/>
              <a:pathLst>
                <a:path w="88597" h="34926" extrusionOk="0">
                  <a:moveTo>
                    <a:pt x="0" y="0"/>
                  </a:moveTo>
                  <a:lnTo>
                    <a:pt x="0" y="34925"/>
                  </a:lnTo>
                  <a:lnTo>
                    <a:pt x="88597" y="34925"/>
                  </a:lnTo>
                  <a:lnTo>
                    <a:pt x="88597" y="0"/>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6" name="Google Shape;2041;p43">
              <a:extLst>
                <a:ext uri="{FF2B5EF4-FFF2-40B4-BE49-F238E27FC236}">
                  <a16:creationId xmlns:a16="http://schemas.microsoft.com/office/drawing/2014/main" id="{F38412B0-0681-8242-9AE5-01DF99703A86}"/>
                </a:ext>
              </a:extLst>
            </p:cNvPr>
            <p:cNvSpPr txBox="1"/>
            <p:nvPr/>
          </p:nvSpPr>
          <p:spPr>
            <a:xfrm>
              <a:off x="4788562" y="1857321"/>
              <a:ext cx="2774694" cy="376501"/>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The LSTM Malpractice Detection System can spot mistakes with an impressive 89% accuracy</a:t>
              </a:r>
            </a:p>
          </p:txBody>
        </p:sp>
      </p:grpSp>
      <p:pic>
        <p:nvPicPr>
          <p:cNvPr id="11" name="Picture 10">
            <a:extLst>
              <a:ext uri="{FF2B5EF4-FFF2-40B4-BE49-F238E27FC236}">
                <a16:creationId xmlns:a16="http://schemas.microsoft.com/office/drawing/2014/main" id="{40CAE14E-36E2-EA44-727A-1FF534A6558A}"/>
              </a:ext>
            </a:extLst>
          </p:cNvPr>
          <p:cNvPicPr>
            <a:picLocks noChangeAspect="1"/>
          </p:cNvPicPr>
          <p:nvPr/>
        </p:nvPicPr>
        <p:blipFill>
          <a:blip r:embed="rId2"/>
          <a:stretch>
            <a:fillRect/>
          </a:stretch>
        </p:blipFill>
        <p:spPr>
          <a:xfrm>
            <a:off x="1030462" y="2994559"/>
            <a:ext cx="3179984" cy="1284597"/>
          </a:xfrm>
          <a:prstGeom prst="rect">
            <a:avLst/>
          </a:prstGeom>
        </p:spPr>
      </p:pic>
      <p:pic>
        <p:nvPicPr>
          <p:cNvPr id="15" name="Picture 14">
            <a:extLst>
              <a:ext uri="{FF2B5EF4-FFF2-40B4-BE49-F238E27FC236}">
                <a16:creationId xmlns:a16="http://schemas.microsoft.com/office/drawing/2014/main" id="{B53BED30-5078-34EE-59F2-BE8792DF19E3}"/>
              </a:ext>
            </a:extLst>
          </p:cNvPr>
          <p:cNvPicPr>
            <a:picLocks noChangeAspect="1"/>
          </p:cNvPicPr>
          <p:nvPr/>
        </p:nvPicPr>
        <p:blipFill>
          <a:blip r:embed="rId3"/>
          <a:stretch>
            <a:fillRect/>
          </a:stretch>
        </p:blipFill>
        <p:spPr>
          <a:xfrm>
            <a:off x="4571975" y="3096168"/>
            <a:ext cx="2461065" cy="939582"/>
          </a:xfrm>
          <a:prstGeom prst="rect">
            <a:avLst/>
          </a:prstGeom>
        </p:spPr>
      </p:pic>
    </p:spTree>
    <p:extLst>
      <p:ext uri="{BB962C8B-B14F-4D97-AF65-F5344CB8AC3E}">
        <p14:creationId xmlns:p14="http://schemas.microsoft.com/office/powerpoint/2010/main" val="2376677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61E2-18D5-A253-E3ED-31ED24BE5F20}"/>
              </a:ext>
            </a:extLst>
          </p:cNvPr>
          <p:cNvSpPr>
            <a:spLocks noGrp="1"/>
          </p:cNvSpPr>
          <p:nvPr>
            <p:ph type="title"/>
          </p:nvPr>
        </p:nvSpPr>
        <p:spPr>
          <a:xfrm>
            <a:off x="777346" y="267274"/>
            <a:ext cx="7717500" cy="478200"/>
          </a:xfrm>
        </p:spPr>
        <p:txBody>
          <a:bodyPr/>
          <a:lstStyle/>
          <a:p>
            <a:r>
              <a:rPr lang="en-IN" dirty="0"/>
              <a:t>Screenshots (CRUD Teacher Details)</a:t>
            </a:r>
          </a:p>
        </p:txBody>
      </p:sp>
      <p:pic>
        <p:nvPicPr>
          <p:cNvPr id="5" name="Picture 4" descr="A screenshot of a computer&#10;&#10;Description automatically generated">
            <a:extLst>
              <a:ext uri="{FF2B5EF4-FFF2-40B4-BE49-F238E27FC236}">
                <a16:creationId xmlns:a16="http://schemas.microsoft.com/office/drawing/2014/main" id="{BC641ED7-E5CB-853E-2A2A-1C6CB1570CAF}"/>
              </a:ext>
            </a:extLst>
          </p:cNvPr>
          <p:cNvPicPr>
            <a:picLocks noChangeAspect="1"/>
          </p:cNvPicPr>
          <p:nvPr/>
        </p:nvPicPr>
        <p:blipFill rotWithShape="1">
          <a:blip r:embed="rId2"/>
          <a:srcRect l="39064" r="-1"/>
          <a:stretch/>
        </p:blipFill>
        <p:spPr>
          <a:xfrm>
            <a:off x="777346" y="986646"/>
            <a:ext cx="3165902" cy="184939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3FFDF58-2F2B-1327-1C95-9EBB9DF41CD6}"/>
              </a:ext>
            </a:extLst>
          </p:cNvPr>
          <p:cNvPicPr>
            <a:picLocks noChangeAspect="1"/>
          </p:cNvPicPr>
          <p:nvPr/>
        </p:nvPicPr>
        <p:blipFill rotWithShape="1">
          <a:blip r:embed="rId3"/>
          <a:srcRect l="30497"/>
          <a:stretch/>
        </p:blipFill>
        <p:spPr>
          <a:xfrm>
            <a:off x="4816306" y="963151"/>
            <a:ext cx="3304296" cy="189638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2F01AFD-7B90-D6C4-0CE7-7B1BE61F5E69}"/>
              </a:ext>
            </a:extLst>
          </p:cNvPr>
          <p:cNvPicPr>
            <a:picLocks noChangeAspect="1"/>
          </p:cNvPicPr>
          <p:nvPr/>
        </p:nvPicPr>
        <p:blipFill rotWithShape="1">
          <a:blip r:embed="rId4"/>
          <a:srcRect l="36437" t="5283" r="5913"/>
          <a:stretch/>
        </p:blipFill>
        <p:spPr>
          <a:xfrm>
            <a:off x="4816306" y="3012474"/>
            <a:ext cx="3304296" cy="189638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982CE7B-88F7-4151-CE9F-99399FF5D634}"/>
              </a:ext>
            </a:extLst>
          </p:cNvPr>
          <p:cNvPicPr>
            <a:picLocks noChangeAspect="1"/>
          </p:cNvPicPr>
          <p:nvPr/>
        </p:nvPicPr>
        <p:blipFill rotWithShape="1">
          <a:blip r:embed="rId5"/>
          <a:srcRect l="44763"/>
          <a:stretch/>
        </p:blipFill>
        <p:spPr>
          <a:xfrm>
            <a:off x="777346" y="3012474"/>
            <a:ext cx="3165902" cy="2019300"/>
          </a:xfrm>
          <a:prstGeom prst="rect">
            <a:avLst/>
          </a:prstGeom>
        </p:spPr>
      </p:pic>
    </p:spTree>
    <p:extLst>
      <p:ext uri="{BB962C8B-B14F-4D97-AF65-F5344CB8AC3E}">
        <p14:creationId xmlns:p14="http://schemas.microsoft.com/office/powerpoint/2010/main" val="52972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61E2-18D5-A253-E3ED-31ED24BE5F20}"/>
              </a:ext>
            </a:extLst>
          </p:cNvPr>
          <p:cNvSpPr>
            <a:spLocks noGrp="1"/>
          </p:cNvSpPr>
          <p:nvPr>
            <p:ph type="title"/>
          </p:nvPr>
        </p:nvSpPr>
        <p:spPr>
          <a:xfrm>
            <a:off x="777346" y="267274"/>
            <a:ext cx="7717500" cy="478200"/>
          </a:xfrm>
        </p:spPr>
        <p:txBody>
          <a:bodyPr/>
          <a:lstStyle/>
          <a:p>
            <a:r>
              <a:rPr lang="en-IN" dirty="0"/>
              <a:t>Screenshots (CRUD Student Details)</a:t>
            </a:r>
          </a:p>
        </p:txBody>
      </p:sp>
      <p:pic>
        <p:nvPicPr>
          <p:cNvPr id="3" name="Picture 2" descr="A screenshot of a computer&#10;&#10;Description automatically generated">
            <a:extLst>
              <a:ext uri="{FF2B5EF4-FFF2-40B4-BE49-F238E27FC236}">
                <a16:creationId xmlns:a16="http://schemas.microsoft.com/office/drawing/2014/main" id="{FE671F07-1F72-8A9A-3FA8-978A0A8CFE8B}"/>
              </a:ext>
            </a:extLst>
          </p:cNvPr>
          <p:cNvPicPr>
            <a:picLocks noChangeAspect="1"/>
          </p:cNvPicPr>
          <p:nvPr/>
        </p:nvPicPr>
        <p:blipFill rotWithShape="1">
          <a:blip r:embed="rId2"/>
          <a:srcRect l="42527" t="12703"/>
          <a:stretch/>
        </p:blipFill>
        <p:spPr>
          <a:xfrm>
            <a:off x="649154" y="930783"/>
            <a:ext cx="3294094" cy="1896382"/>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43C5E32F-4A2D-AC59-D083-5EB8D1938EB7}"/>
              </a:ext>
            </a:extLst>
          </p:cNvPr>
          <p:cNvPicPr>
            <a:picLocks noChangeAspect="1"/>
          </p:cNvPicPr>
          <p:nvPr/>
        </p:nvPicPr>
        <p:blipFill rotWithShape="1">
          <a:blip r:embed="rId3"/>
          <a:srcRect l="38452" t="8349"/>
          <a:stretch/>
        </p:blipFill>
        <p:spPr>
          <a:xfrm>
            <a:off x="649154" y="3012474"/>
            <a:ext cx="3247518" cy="204232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CBD1578-EEA6-0E67-7135-90DDCFF46B08}"/>
              </a:ext>
            </a:extLst>
          </p:cNvPr>
          <p:cNvPicPr>
            <a:picLocks noChangeAspect="1"/>
          </p:cNvPicPr>
          <p:nvPr/>
        </p:nvPicPr>
        <p:blipFill rotWithShape="1">
          <a:blip r:embed="rId4"/>
          <a:srcRect l="46772" r="3269"/>
          <a:stretch/>
        </p:blipFill>
        <p:spPr>
          <a:xfrm>
            <a:off x="4692811" y="1030796"/>
            <a:ext cx="3494507" cy="188549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F70210D3-7890-F7B5-4BC4-8E3F11F4F7F0}"/>
              </a:ext>
            </a:extLst>
          </p:cNvPr>
          <p:cNvPicPr>
            <a:picLocks noChangeAspect="1"/>
          </p:cNvPicPr>
          <p:nvPr/>
        </p:nvPicPr>
        <p:blipFill rotWithShape="1">
          <a:blip r:embed="rId5"/>
          <a:srcRect l="39030"/>
          <a:stretch/>
        </p:blipFill>
        <p:spPr>
          <a:xfrm>
            <a:off x="4692811" y="3012474"/>
            <a:ext cx="3494507" cy="1988820"/>
          </a:xfrm>
          <a:prstGeom prst="rect">
            <a:avLst/>
          </a:prstGeom>
        </p:spPr>
      </p:pic>
    </p:spTree>
    <p:extLst>
      <p:ext uri="{BB962C8B-B14F-4D97-AF65-F5344CB8AC3E}">
        <p14:creationId xmlns:p14="http://schemas.microsoft.com/office/powerpoint/2010/main" val="3690078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61E2-18D5-A253-E3ED-31ED24BE5F20}"/>
              </a:ext>
            </a:extLst>
          </p:cNvPr>
          <p:cNvSpPr>
            <a:spLocks noGrp="1"/>
          </p:cNvSpPr>
          <p:nvPr>
            <p:ph type="title"/>
          </p:nvPr>
        </p:nvSpPr>
        <p:spPr>
          <a:xfrm>
            <a:off x="777346" y="267274"/>
            <a:ext cx="7717500" cy="478200"/>
          </a:xfrm>
        </p:spPr>
        <p:txBody>
          <a:bodyPr/>
          <a:lstStyle/>
          <a:p>
            <a:r>
              <a:rPr lang="en-IN" dirty="0"/>
              <a:t>Screenshots (Timetable Details)</a:t>
            </a:r>
          </a:p>
        </p:txBody>
      </p:sp>
      <p:pic>
        <p:nvPicPr>
          <p:cNvPr id="5" name="Picture 4" descr="A screenshot of a computer&#10;&#10;Description automatically generated">
            <a:extLst>
              <a:ext uri="{FF2B5EF4-FFF2-40B4-BE49-F238E27FC236}">
                <a16:creationId xmlns:a16="http://schemas.microsoft.com/office/drawing/2014/main" id="{6F9BF644-8A46-3AA9-53F4-D04D9845680C}"/>
              </a:ext>
            </a:extLst>
          </p:cNvPr>
          <p:cNvPicPr>
            <a:picLocks noChangeAspect="1"/>
          </p:cNvPicPr>
          <p:nvPr/>
        </p:nvPicPr>
        <p:blipFill rotWithShape="1">
          <a:blip r:embed="rId2"/>
          <a:srcRect l="36165"/>
          <a:stretch/>
        </p:blipFill>
        <p:spPr>
          <a:xfrm>
            <a:off x="515273" y="1243330"/>
            <a:ext cx="3658711" cy="282829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25C1FD1A-7614-37F0-EB61-DACD3621C9CF}"/>
              </a:ext>
            </a:extLst>
          </p:cNvPr>
          <p:cNvPicPr>
            <a:picLocks noChangeAspect="1"/>
          </p:cNvPicPr>
          <p:nvPr/>
        </p:nvPicPr>
        <p:blipFill rotWithShape="1">
          <a:blip r:embed="rId3"/>
          <a:srcRect l="39156"/>
          <a:stretch/>
        </p:blipFill>
        <p:spPr>
          <a:xfrm>
            <a:off x="4388299" y="1233098"/>
            <a:ext cx="4106547" cy="2838522"/>
          </a:xfrm>
          <a:prstGeom prst="rect">
            <a:avLst/>
          </a:prstGeom>
        </p:spPr>
      </p:pic>
    </p:spTree>
    <p:extLst>
      <p:ext uri="{BB962C8B-B14F-4D97-AF65-F5344CB8AC3E}">
        <p14:creationId xmlns:p14="http://schemas.microsoft.com/office/powerpoint/2010/main" val="237849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61E2-18D5-A253-E3ED-31ED24BE5F20}"/>
              </a:ext>
            </a:extLst>
          </p:cNvPr>
          <p:cNvSpPr>
            <a:spLocks noGrp="1"/>
          </p:cNvSpPr>
          <p:nvPr>
            <p:ph type="title"/>
          </p:nvPr>
        </p:nvSpPr>
        <p:spPr>
          <a:xfrm>
            <a:off x="777346" y="267274"/>
            <a:ext cx="7717500" cy="478200"/>
          </a:xfrm>
        </p:spPr>
        <p:txBody>
          <a:bodyPr/>
          <a:lstStyle/>
          <a:p>
            <a:r>
              <a:rPr lang="en-IN" dirty="0"/>
              <a:t>Screenshots (Student)</a:t>
            </a:r>
          </a:p>
        </p:txBody>
      </p:sp>
      <p:pic>
        <p:nvPicPr>
          <p:cNvPr id="4" name="Picture 3" descr="A screenshot of a computer&#10;&#10;Description automatically generated">
            <a:extLst>
              <a:ext uri="{FF2B5EF4-FFF2-40B4-BE49-F238E27FC236}">
                <a16:creationId xmlns:a16="http://schemas.microsoft.com/office/drawing/2014/main" id="{5D19EEC0-B66F-2BDC-F9A6-8A0E8453E84A}"/>
              </a:ext>
            </a:extLst>
          </p:cNvPr>
          <p:cNvPicPr>
            <a:picLocks noChangeAspect="1"/>
          </p:cNvPicPr>
          <p:nvPr/>
        </p:nvPicPr>
        <p:blipFill rotWithShape="1">
          <a:blip r:embed="rId2"/>
          <a:srcRect l="45981"/>
          <a:stretch/>
        </p:blipFill>
        <p:spPr>
          <a:xfrm>
            <a:off x="756952" y="2886518"/>
            <a:ext cx="3536390" cy="180165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18093F3-BAEC-E205-9C86-DC143AE338D2}"/>
              </a:ext>
            </a:extLst>
          </p:cNvPr>
          <p:cNvPicPr>
            <a:picLocks noChangeAspect="1"/>
          </p:cNvPicPr>
          <p:nvPr/>
        </p:nvPicPr>
        <p:blipFill rotWithShape="1">
          <a:blip r:embed="rId3"/>
          <a:srcRect l="36726" r="12076"/>
          <a:stretch/>
        </p:blipFill>
        <p:spPr>
          <a:xfrm>
            <a:off x="4431789" y="877487"/>
            <a:ext cx="4321321" cy="380586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F39A70D6-164C-C906-DA0F-5ECDC8F1C54F}"/>
              </a:ext>
            </a:extLst>
          </p:cNvPr>
          <p:cNvPicPr>
            <a:picLocks noChangeAspect="1"/>
          </p:cNvPicPr>
          <p:nvPr/>
        </p:nvPicPr>
        <p:blipFill rotWithShape="1">
          <a:blip r:embed="rId4"/>
          <a:srcRect l="20162" r="7967"/>
          <a:stretch/>
        </p:blipFill>
        <p:spPr>
          <a:xfrm>
            <a:off x="777345" y="881787"/>
            <a:ext cx="3515997" cy="1898632"/>
          </a:xfrm>
          <a:prstGeom prst="rect">
            <a:avLst/>
          </a:prstGeom>
        </p:spPr>
      </p:pic>
    </p:spTree>
    <p:extLst>
      <p:ext uri="{BB962C8B-B14F-4D97-AF65-F5344CB8AC3E}">
        <p14:creationId xmlns:p14="http://schemas.microsoft.com/office/powerpoint/2010/main" val="122104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61E2-18D5-A253-E3ED-31ED24BE5F20}"/>
              </a:ext>
            </a:extLst>
          </p:cNvPr>
          <p:cNvSpPr>
            <a:spLocks noGrp="1"/>
          </p:cNvSpPr>
          <p:nvPr>
            <p:ph type="title"/>
          </p:nvPr>
        </p:nvSpPr>
        <p:spPr>
          <a:xfrm>
            <a:off x="777346" y="267274"/>
            <a:ext cx="7717500" cy="478200"/>
          </a:xfrm>
        </p:spPr>
        <p:txBody>
          <a:bodyPr/>
          <a:lstStyle/>
          <a:p>
            <a:r>
              <a:rPr lang="en-IN" dirty="0"/>
              <a:t>Screenshots (Malpractice)</a:t>
            </a:r>
          </a:p>
        </p:txBody>
      </p:sp>
      <p:pic>
        <p:nvPicPr>
          <p:cNvPr id="5" name="Picture 4" descr="A screenshot of a computer&#10;&#10;Description automatically generated">
            <a:extLst>
              <a:ext uri="{FF2B5EF4-FFF2-40B4-BE49-F238E27FC236}">
                <a16:creationId xmlns:a16="http://schemas.microsoft.com/office/drawing/2014/main" id="{FAD6C8FB-5908-A600-B859-0D5E47DCFF3D}"/>
              </a:ext>
            </a:extLst>
          </p:cNvPr>
          <p:cNvPicPr>
            <a:picLocks noChangeAspect="1"/>
          </p:cNvPicPr>
          <p:nvPr/>
        </p:nvPicPr>
        <p:blipFill rotWithShape="1">
          <a:blip r:embed="rId2"/>
          <a:srcRect l="44391"/>
          <a:stretch/>
        </p:blipFill>
        <p:spPr>
          <a:xfrm>
            <a:off x="300680" y="1413034"/>
            <a:ext cx="4335416" cy="2503170"/>
          </a:xfrm>
          <a:prstGeom prst="rect">
            <a:avLst/>
          </a:prstGeom>
        </p:spPr>
      </p:pic>
      <p:pic>
        <p:nvPicPr>
          <p:cNvPr id="6" name="Picture 5">
            <a:extLst>
              <a:ext uri="{FF2B5EF4-FFF2-40B4-BE49-F238E27FC236}">
                <a16:creationId xmlns:a16="http://schemas.microsoft.com/office/drawing/2014/main" id="{588D6AB2-56F3-4D69-07D3-68E2337A1106}"/>
              </a:ext>
            </a:extLst>
          </p:cNvPr>
          <p:cNvPicPr>
            <a:picLocks noChangeAspect="1"/>
          </p:cNvPicPr>
          <p:nvPr/>
        </p:nvPicPr>
        <p:blipFill rotWithShape="1">
          <a:blip r:embed="rId3"/>
          <a:srcRect l="38159"/>
          <a:stretch/>
        </p:blipFill>
        <p:spPr>
          <a:xfrm>
            <a:off x="4878997" y="1413034"/>
            <a:ext cx="3544411" cy="2503170"/>
          </a:xfrm>
          <a:prstGeom prst="rect">
            <a:avLst/>
          </a:prstGeom>
        </p:spPr>
      </p:pic>
    </p:spTree>
    <p:extLst>
      <p:ext uri="{BB962C8B-B14F-4D97-AF65-F5344CB8AC3E}">
        <p14:creationId xmlns:p14="http://schemas.microsoft.com/office/powerpoint/2010/main" val="70900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grpSp>
        <p:nvGrpSpPr>
          <p:cNvPr id="1531" name="Google Shape;1531;p39"/>
          <p:cNvGrpSpPr/>
          <p:nvPr/>
        </p:nvGrpSpPr>
        <p:grpSpPr>
          <a:xfrm>
            <a:off x="7225773" y="3446233"/>
            <a:ext cx="1698301" cy="1585308"/>
            <a:chOff x="7225773" y="3446233"/>
            <a:chExt cx="1698301" cy="1585308"/>
          </a:xfrm>
        </p:grpSpPr>
        <p:grpSp>
          <p:nvGrpSpPr>
            <p:cNvPr id="1532" name="Google Shape;1532;p39"/>
            <p:cNvGrpSpPr/>
            <p:nvPr/>
          </p:nvGrpSpPr>
          <p:grpSpPr>
            <a:xfrm>
              <a:off x="7355070" y="3446233"/>
              <a:ext cx="1569005" cy="1585308"/>
              <a:chOff x="1022347" y="2032648"/>
              <a:chExt cx="1931320" cy="1951388"/>
            </a:xfrm>
          </p:grpSpPr>
          <p:sp>
            <p:nvSpPr>
              <p:cNvPr id="1533" name="Google Shape;1533;p39"/>
              <p:cNvSpPr/>
              <p:nvPr/>
            </p:nvSpPr>
            <p:spPr>
              <a:xfrm>
                <a:off x="1022347" y="2066289"/>
                <a:ext cx="1322746" cy="1181813"/>
              </a:xfrm>
              <a:custGeom>
                <a:avLst/>
                <a:gdLst/>
                <a:ahLst/>
                <a:cxnLst/>
                <a:rect l="l" t="t" r="r" b="b"/>
                <a:pathLst>
                  <a:path w="97404" h="87026" extrusionOk="0">
                    <a:moveTo>
                      <a:pt x="60590" y="1"/>
                    </a:moveTo>
                    <a:cubicBezTo>
                      <a:pt x="54774" y="1"/>
                      <a:pt x="48912" y="1019"/>
                      <a:pt x="43364" y="2739"/>
                    </a:cubicBezTo>
                    <a:cubicBezTo>
                      <a:pt x="28554" y="7343"/>
                      <a:pt x="15044" y="17150"/>
                      <a:pt x="7706" y="30926"/>
                    </a:cubicBezTo>
                    <a:cubicBezTo>
                      <a:pt x="400" y="44736"/>
                      <a:pt x="0" y="62549"/>
                      <a:pt x="8306" y="75792"/>
                    </a:cubicBezTo>
                    <a:lnTo>
                      <a:pt x="8973" y="76692"/>
                    </a:lnTo>
                    <a:cubicBezTo>
                      <a:pt x="13891" y="83182"/>
                      <a:pt x="21430" y="87026"/>
                      <a:pt x="29323" y="87026"/>
                    </a:cubicBezTo>
                    <a:cubicBezTo>
                      <a:pt x="30639" y="87026"/>
                      <a:pt x="31965" y="86919"/>
                      <a:pt x="33291" y="86700"/>
                    </a:cubicBezTo>
                    <a:cubicBezTo>
                      <a:pt x="34491" y="86499"/>
                      <a:pt x="35659" y="86199"/>
                      <a:pt x="36793" y="85832"/>
                    </a:cubicBezTo>
                    <a:cubicBezTo>
                      <a:pt x="45099" y="83164"/>
                      <a:pt x="51837" y="76025"/>
                      <a:pt x="54039" y="67486"/>
                    </a:cubicBezTo>
                    <a:cubicBezTo>
                      <a:pt x="55373" y="62482"/>
                      <a:pt x="55306" y="56878"/>
                      <a:pt x="58308" y="52709"/>
                    </a:cubicBezTo>
                    <a:cubicBezTo>
                      <a:pt x="62245" y="47271"/>
                      <a:pt x="69783" y="46337"/>
                      <a:pt x="76421" y="45870"/>
                    </a:cubicBezTo>
                    <a:cubicBezTo>
                      <a:pt x="83093" y="45403"/>
                      <a:pt x="90598" y="44469"/>
                      <a:pt x="94534" y="38999"/>
                    </a:cubicBezTo>
                    <a:cubicBezTo>
                      <a:pt x="96969" y="35596"/>
                      <a:pt x="97403" y="31060"/>
                      <a:pt x="96736" y="26857"/>
                    </a:cubicBezTo>
                    <a:cubicBezTo>
                      <a:pt x="95035" y="15782"/>
                      <a:pt x="86295" y="6642"/>
                      <a:pt x="75921" y="2706"/>
                    </a:cubicBezTo>
                    <a:cubicBezTo>
                      <a:pt x="71023" y="826"/>
                      <a:pt x="65825" y="1"/>
                      <a:pt x="60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2670986" y="2032648"/>
                <a:ext cx="282681" cy="282681"/>
              </a:xfrm>
              <a:custGeom>
                <a:avLst/>
                <a:gdLst/>
                <a:ahLst/>
                <a:cxnLst/>
                <a:rect l="l" t="t" r="r" b="b"/>
                <a:pathLst>
                  <a:path w="20816" h="20816" extrusionOk="0">
                    <a:moveTo>
                      <a:pt x="10408" y="1"/>
                    </a:moveTo>
                    <a:cubicBezTo>
                      <a:pt x="4671" y="1"/>
                      <a:pt x="1" y="4671"/>
                      <a:pt x="1" y="10408"/>
                    </a:cubicBezTo>
                    <a:cubicBezTo>
                      <a:pt x="1" y="16179"/>
                      <a:pt x="4671" y="20816"/>
                      <a:pt x="10408" y="20816"/>
                    </a:cubicBezTo>
                    <a:cubicBezTo>
                      <a:pt x="16179" y="20816"/>
                      <a:pt x="20815" y="16179"/>
                      <a:pt x="20815" y="10408"/>
                    </a:cubicBezTo>
                    <a:cubicBezTo>
                      <a:pt x="20815" y="4671"/>
                      <a:pt x="16179" y="1"/>
                      <a:pt x="10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1411308" y="3701355"/>
                <a:ext cx="282681" cy="282681"/>
              </a:xfrm>
              <a:custGeom>
                <a:avLst/>
                <a:gdLst/>
                <a:ahLst/>
                <a:cxnLst/>
                <a:rect l="l" t="t" r="r" b="b"/>
                <a:pathLst>
                  <a:path w="20816" h="20816" extrusionOk="0">
                    <a:moveTo>
                      <a:pt x="10408" y="1"/>
                    </a:moveTo>
                    <a:cubicBezTo>
                      <a:pt x="4670" y="1"/>
                      <a:pt x="0" y="4671"/>
                      <a:pt x="0" y="10408"/>
                    </a:cubicBezTo>
                    <a:cubicBezTo>
                      <a:pt x="0" y="16146"/>
                      <a:pt x="4670" y="20816"/>
                      <a:pt x="10408" y="20816"/>
                    </a:cubicBezTo>
                    <a:cubicBezTo>
                      <a:pt x="16179" y="20816"/>
                      <a:pt x="20815" y="16146"/>
                      <a:pt x="20815" y="10408"/>
                    </a:cubicBezTo>
                    <a:cubicBezTo>
                      <a:pt x="20815" y="4671"/>
                      <a:pt x="16179" y="1"/>
                      <a:pt x="10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6" name="Google Shape;1536;p39"/>
            <p:cNvGrpSpPr/>
            <p:nvPr/>
          </p:nvGrpSpPr>
          <p:grpSpPr>
            <a:xfrm rot="10800000">
              <a:off x="7225773" y="4091265"/>
              <a:ext cx="390616" cy="385814"/>
              <a:chOff x="2094175" y="1828425"/>
              <a:chExt cx="473819" cy="467994"/>
            </a:xfrm>
          </p:grpSpPr>
          <p:sp>
            <p:nvSpPr>
              <p:cNvPr id="1537" name="Google Shape;1537;p39"/>
              <p:cNvSpPr/>
              <p:nvPr/>
            </p:nvSpPr>
            <p:spPr>
              <a:xfrm>
                <a:off x="2282625" y="1828425"/>
                <a:ext cx="107600" cy="107600"/>
              </a:xfrm>
              <a:custGeom>
                <a:avLst/>
                <a:gdLst/>
                <a:ahLst/>
                <a:cxnLst/>
                <a:rect l="l" t="t" r="r" b="b"/>
                <a:pathLst>
                  <a:path w="4304" h="4304" extrusionOk="0">
                    <a:moveTo>
                      <a:pt x="2069" y="0"/>
                    </a:moveTo>
                    <a:lnTo>
                      <a:pt x="1802" y="534"/>
                    </a:lnTo>
                    <a:cubicBezTo>
                      <a:pt x="1535" y="1134"/>
                      <a:pt x="1068" y="1601"/>
                      <a:pt x="501" y="1935"/>
                    </a:cubicBezTo>
                    <a:lnTo>
                      <a:pt x="1" y="2235"/>
                    </a:lnTo>
                    <a:lnTo>
                      <a:pt x="535" y="2502"/>
                    </a:lnTo>
                    <a:cubicBezTo>
                      <a:pt x="1135" y="2802"/>
                      <a:pt x="1602" y="3269"/>
                      <a:pt x="1969" y="3803"/>
                    </a:cubicBezTo>
                    <a:lnTo>
                      <a:pt x="2269" y="4303"/>
                    </a:lnTo>
                    <a:lnTo>
                      <a:pt x="2503" y="3803"/>
                    </a:lnTo>
                    <a:cubicBezTo>
                      <a:pt x="2803" y="3202"/>
                      <a:pt x="3270" y="2702"/>
                      <a:pt x="3804" y="2369"/>
                    </a:cubicBezTo>
                    <a:lnTo>
                      <a:pt x="4304" y="2068"/>
                    </a:lnTo>
                    <a:lnTo>
                      <a:pt x="3804" y="1801"/>
                    </a:lnTo>
                    <a:cubicBezTo>
                      <a:pt x="3203" y="1535"/>
                      <a:pt x="2703" y="1068"/>
                      <a:pt x="2369" y="501"/>
                    </a:cubicBezTo>
                    <a:lnTo>
                      <a:pt x="20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2489594" y="2217994"/>
                <a:ext cx="78400" cy="78425"/>
              </a:xfrm>
              <a:custGeom>
                <a:avLst/>
                <a:gdLst/>
                <a:ahLst/>
                <a:cxnLst/>
                <a:rect l="l" t="t" r="r" b="b"/>
                <a:pathLst>
                  <a:path w="3136" h="3137" extrusionOk="0">
                    <a:moveTo>
                      <a:pt x="1501" y="1"/>
                    </a:moveTo>
                    <a:lnTo>
                      <a:pt x="1301" y="368"/>
                    </a:lnTo>
                    <a:cubicBezTo>
                      <a:pt x="1101" y="801"/>
                      <a:pt x="767" y="1168"/>
                      <a:pt x="367" y="1402"/>
                    </a:cubicBezTo>
                    <a:lnTo>
                      <a:pt x="0" y="1635"/>
                    </a:lnTo>
                    <a:lnTo>
                      <a:pt x="367" y="1835"/>
                    </a:lnTo>
                    <a:cubicBezTo>
                      <a:pt x="801" y="2035"/>
                      <a:pt x="1168" y="2369"/>
                      <a:pt x="1401" y="2769"/>
                    </a:cubicBezTo>
                    <a:lnTo>
                      <a:pt x="1635" y="3136"/>
                    </a:lnTo>
                    <a:lnTo>
                      <a:pt x="1835" y="2769"/>
                    </a:lnTo>
                    <a:cubicBezTo>
                      <a:pt x="2035" y="2336"/>
                      <a:pt x="2368" y="1969"/>
                      <a:pt x="2769" y="1735"/>
                    </a:cubicBezTo>
                    <a:lnTo>
                      <a:pt x="3136" y="1502"/>
                    </a:lnTo>
                    <a:lnTo>
                      <a:pt x="2769" y="1302"/>
                    </a:lnTo>
                    <a:cubicBezTo>
                      <a:pt x="2335" y="1101"/>
                      <a:pt x="1968" y="768"/>
                      <a:pt x="1735" y="368"/>
                    </a:cubicBezTo>
                    <a:lnTo>
                      <a:pt x="15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9"/>
              <p:cNvSpPr/>
              <p:nvPr/>
            </p:nvSpPr>
            <p:spPr>
              <a:xfrm>
                <a:off x="2094175" y="2064425"/>
                <a:ext cx="78400" cy="78400"/>
              </a:xfrm>
              <a:custGeom>
                <a:avLst/>
                <a:gdLst/>
                <a:ahLst/>
                <a:cxnLst/>
                <a:rect l="l" t="t" r="r" b="b"/>
                <a:pathLst>
                  <a:path w="3136" h="3136" extrusionOk="0">
                    <a:moveTo>
                      <a:pt x="1501" y="0"/>
                    </a:moveTo>
                    <a:lnTo>
                      <a:pt x="1301" y="367"/>
                    </a:lnTo>
                    <a:cubicBezTo>
                      <a:pt x="1101" y="801"/>
                      <a:pt x="767" y="1168"/>
                      <a:pt x="367" y="1401"/>
                    </a:cubicBezTo>
                    <a:lnTo>
                      <a:pt x="0" y="1635"/>
                    </a:lnTo>
                    <a:lnTo>
                      <a:pt x="367" y="1802"/>
                    </a:lnTo>
                    <a:cubicBezTo>
                      <a:pt x="801" y="2002"/>
                      <a:pt x="1168" y="2335"/>
                      <a:pt x="1401" y="2769"/>
                    </a:cubicBezTo>
                    <a:lnTo>
                      <a:pt x="1635" y="3136"/>
                    </a:lnTo>
                    <a:lnTo>
                      <a:pt x="1801" y="2736"/>
                    </a:lnTo>
                    <a:cubicBezTo>
                      <a:pt x="2035" y="2302"/>
                      <a:pt x="2369" y="1968"/>
                      <a:pt x="2769" y="1702"/>
                    </a:cubicBezTo>
                    <a:lnTo>
                      <a:pt x="3136" y="1501"/>
                    </a:lnTo>
                    <a:lnTo>
                      <a:pt x="2735" y="1301"/>
                    </a:lnTo>
                    <a:cubicBezTo>
                      <a:pt x="2302" y="1101"/>
                      <a:pt x="1968" y="768"/>
                      <a:pt x="1701" y="334"/>
                    </a:cubicBezTo>
                    <a:lnTo>
                      <a:pt x="15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0" name="Google Shape;1540;p39"/>
            <p:cNvGrpSpPr/>
            <p:nvPr/>
          </p:nvGrpSpPr>
          <p:grpSpPr>
            <a:xfrm rot="-4499685">
              <a:off x="7868108" y="4089656"/>
              <a:ext cx="226418" cy="389043"/>
              <a:chOff x="9224375" y="2854155"/>
              <a:chExt cx="323517" cy="555827"/>
            </a:xfrm>
          </p:grpSpPr>
          <p:sp>
            <p:nvSpPr>
              <p:cNvPr id="1541" name="Google Shape;1541;p39"/>
              <p:cNvSpPr/>
              <p:nvPr/>
            </p:nvSpPr>
            <p:spPr>
              <a:xfrm>
                <a:off x="9224375" y="2854155"/>
                <a:ext cx="323517" cy="555827"/>
              </a:xfrm>
              <a:custGeom>
                <a:avLst/>
                <a:gdLst/>
                <a:ahLst/>
                <a:cxnLst/>
                <a:rect l="l" t="t" r="r" b="b"/>
                <a:pathLst>
                  <a:path w="21183" h="36394" extrusionOk="0">
                    <a:moveTo>
                      <a:pt x="17480" y="15679"/>
                    </a:moveTo>
                    <a:lnTo>
                      <a:pt x="17480" y="30789"/>
                    </a:lnTo>
                    <a:lnTo>
                      <a:pt x="8540" y="30789"/>
                    </a:lnTo>
                    <a:lnTo>
                      <a:pt x="17480" y="15679"/>
                    </a:lnTo>
                    <a:close/>
                    <a:moveTo>
                      <a:pt x="21183" y="1"/>
                    </a:moveTo>
                    <a:lnTo>
                      <a:pt x="1" y="36393"/>
                    </a:lnTo>
                    <a:lnTo>
                      <a:pt x="21183" y="36393"/>
                    </a:lnTo>
                    <a:lnTo>
                      <a:pt x="211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9254951" y="3356468"/>
                <a:ext cx="38227" cy="23459"/>
              </a:xfrm>
              <a:custGeom>
                <a:avLst/>
                <a:gdLst/>
                <a:ahLst/>
                <a:cxnLst/>
                <a:rect l="l" t="t" r="r" b="b"/>
                <a:pathLst>
                  <a:path w="2503" h="1536" extrusionOk="0">
                    <a:moveTo>
                      <a:pt x="34" y="1"/>
                    </a:moveTo>
                    <a:cubicBezTo>
                      <a:pt x="0" y="68"/>
                      <a:pt x="501" y="468"/>
                      <a:pt x="1201" y="868"/>
                    </a:cubicBezTo>
                    <a:cubicBezTo>
                      <a:pt x="1568" y="1168"/>
                      <a:pt x="2035" y="1369"/>
                      <a:pt x="2502" y="1535"/>
                    </a:cubicBezTo>
                    <a:cubicBezTo>
                      <a:pt x="1768" y="868"/>
                      <a:pt x="934" y="368"/>
                      <a:pt x="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9302830" y="3273950"/>
                <a:ext cx="36196" cy="22939"/>
              </a:xfrm>
              <a:custGeom>
                <a:avLst/>
                <a:gdLst/>
                <a:ahLst/>
                <a:cxnLst/>
                <a:rect l="l" t="t" r="r" b="b"/>
                <a:pathLst>
                  <a:path w="2370" h="1502" extrusionOk="0">
                    <a:moveTo>
                      <a:pt x="1" y="0"/>
                    </a:moveTo>
                    <a:lnTo>
                      <a:pt x="1" y="0"/>
                    </a:lnTo>
                    <a:cubicBezTo>
                      <a:pt x="701" y="634"/>
                      <a:pt x="1502" y="1168"/>
                      <a:pt x="2369" y="1501"/>
                    </a:cubicBezTo>
                    <a:cubicBezTo>
                      <a:pt x="2069" y="1168"/>
                      <a:pt x="1669" y="867"/>
                      <a:pt x="1269" y="667"/>
                    </a:cubicBezTo>
                    <a:cubicBezTo>
                      <a:pt x="868" y="367"/>
                      <a:pt x="468" y="13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9350220" y="3191418"/>
                <a:ext cx="34653" cy="27017"/>
              </a:xfrm>
              <a:custGeom>
                <a:avLst/>
                <a:gdLst/>
                <a:ahLst/>
                <a:cxnLst/>
                <a:rect l="l" t="t" r="r" b="b"/>
                <a:pathLst>
                  <a:path w="2269" h="1769" extrusionOk="0">
                    <a:moveTo>
                      <a:pt x="0" y="0"/>
                    </a:moveTo>
                    <a:lnTo>
                      <a:pt x="0" y="0"/>
                    </a:lnTo>
                    <a:cubicBezTo>
                      <a:pt x="634" y="734"/>
                      <a:pt x="1368" y="1301"/>
                      <a:pt x="2235" y="1768"/>
                    </a:cubicBezTo>
                    <a:cubicBezTo>
                      <a:pt x="2268" y="1701"/>
                      <a:pt x="1801" y="1268"/>
                      <a:pt x="1201" y="801"/>
                    </a:cubicBezTo>
                    <a:cubicBezTo>
                      <a:pt x="834" y="467"/>
                      <a:pt x="434" y="20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9399123" y="3110412"/>
                <a:ext cx="34149" cy="27017"/>
              </a:xfrm>
              <a:custGeom>
                <a:avLst/>
                <a:gdLst/>
                <a:ahLst/>
                <a:cxnLst/>
                <a:rect l="l" t="t" r="r" b="b"/>
                <a:pathLst>
                  <a:path w="2236" h="1769" extrusionOk="0">
                    <a:moveTo>
                      <a:pt x="34" y="0"/>
                    </a:moveTo>
                    <a:lnTo>
                      <a:pt x="34" y="0"/>
                    </a:lnTo>
                    <a:cubicBezTo>
                      <a:pt x="0" y="67"/>
                      <a:pt x="467" y="501"/>
                      <a:pt x="1068" y="1001"/>
                    </a:cubicBezTo>
                    <a:cubicBezTo>
                      <a:pt x="1401" y="1301"/>
                      <a:pt x="1802" y="1568"/>
                      <a:pt x="2235" y="1768"/>
                    </a:cubicBezTo>
                    <a:cubicBezTo>
                      <a:pt x="1635" y="1034"/>
                      <a:pt x="868" y="467"/>
                      <a:pt x="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9447521" y="3025849"/>
                <a:ext cx="36700" cy="24971"/>
              </a:xfrm>
              <a:custGeom>
                <a:avLst/>
                <a:gdLst/>
                <a:ahLst/>
                <a:cxnLst/>
                <a:rect l="l" t="t" r="r" b="b"/>
                <a:pathLst>
                  <a:path w="2403" h="1635" extrusionOk="0">
                    <a:moveTo>
                      <a:pt x="34" y="0"/>
                    </a:moveTo>
                    <a:cubicBezTo>
                      <a:pt x="0" y="67"/>
                      <a:pt x="501" y="467"/>
                      <a:pt x="1168" y="934"/>
                    </a:cubicBezTo>
                    <a:cubicBezTo>
                      <a:pt x="1535" y="1234"/>
                      <a:pt x="1968" y="1468"/>
                      <a:pt x="2402" y="1635"/>
                    </a:cubicBezTo>
                    <a:cubicBezTo>
                      <a:pt x="2102" y="1268"/>
                      <a:pt x="1702" y="967"/>
                      <a:pt x="1301" y="734"/>
                    </a:cubicBezTo>
                    <a:cubicBezTo>
                      <a:pt x="901" y="400"/>
                      <a:pt x="501" y="167"/>
                      <a:pt x="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9"/>
              <p:cNvSpPr/>
              <p:nvPr/>
            </p:nvSpPr>
            <p:spPr>
              <a:xfrm>
                <a:off x="9498471" y="2937711"/>
                <a:ext cx="36181" cy="22939"/>
              </a:xfrm>
              <a:custGeom>
                <a:avLst/>
                <a:gdLst/>
                <a:ahLst/>
                <a:cxnLst/>
                <a:rect l="l" t="t" r="r" b="b"/>
                <a:pathLst>
                  <a:path w="2369" h="1502" extrusionOk="0">
                    <a:moveTo>
                      <a:pt x="33" y="0"/>
                    </a:moveTo>
                    <a:cubicBezTo>
                      <a:pt x="0" y="67"/>
                      <a:pt x="500" y="467"/>
                      <a:pt x="1101" y="834"/>
                    </a:cubicBezTo>
                    <a:cubicBezTo>
                      <a:pt x="1468" y="1134"/>
                      <a:pt x="1868" y="1335"/>
                      <a:pt x="2302" y="1501"/>
                    </a:cubicBezTo>
                    <a:cubicBezTo>
                      <a:pt x="2368" y="1435"/>
                      <a:pt x="1868" y="1068"/>
                      <a:pt x="1268" y="667"/>
                    </a:cubicBezTo>
                    <a:cubicBezTo>
                      <a:pt x="901" y="367"/>
                      <a:pt x="467" y="167"/>
                      <a:pt x="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9"/>
              <p:cNvSpPr/>
              <p:nvPr/>
            </p:nvSpPr>
            <p:spPr>
              <a:xfrm>
                <a:off x="9269719" y="3330229"/>
                <a:ext cx="19885" cy="12264"/>
              </a:xfrm>
              <a:custGeom>
                <a:avLst/>
                <a:gdLst/>
                <a:ahLst/>
                <a:cxnLst/>
                <a:rect l="l" t="t" r="r" b="b"/>
                <a:pathLst>
                  <a:path w="1302" h="803" extrusionOk="0">
                    <a:moveTo>
                      <a:pt x="109" y="0"/>
                    </a:moveTo>
                    <a:cubicBezTo>
                      <a:pt x="88" y="0"/>
                      <a:pt x="73" y="6"/>
                      <a:pt x="67" y="18"/>
                    </a:cubicBezTo>
                    <a:cubicBezTo>
                      <a:pt x="1" y="84"/>
                      <a:pt x="268" y="285"/>
                      <a:pt x="601" y="518"/>
                    </a:cubicBezTo>
                    <a:cubicBezTo>
                      <a:pt x="876" y="683"/>
                      <a:pt x="1128" y="802"/>
                      <a:pt x="1227" y="802"/>
                    </a:cubicBezTo>
                    <a:cubicBezTo>
                      <a:pt x="1248" y="802"/>
                      <a:pt x="1262" y="797"/>
                      <a:pt x="1268" y="785"/>
                    </a:cubicBezTo>
                    <a:cubicBezTo>
                      <a:pt x="1302" y="718"/>
                      <a:pt x="1068" y="518"/>
                      <a:pt x="735" y="285"/>
                    </a:cubicBezTo>
                    <a:cubicBezTo>
                      <a:pt x="460" y="120"/>
                      <a:pt x="208" y="0"/>
                      <a:pt x="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9285007" y="3303686"/>
                <a:ext cx="19885" cy="11806"/>
              </a:xfrm>
              <a:custGeom>
                <a:avLst/>
                <a:gdLst/>
                <a:ahLst/>
                <a:cxnLst/>
                <a:rect l="l" t="t" r="r" b="b"/>
                <a:pathLst>
                  <a:path w="1302" h="773" extrusionOk="0">
                    <a:moveTo>
                      <a:pt x="86" y="1"/>
                    </a:moveTo>
                    <a:cubicBezTo>
                      <a:pt x="59" y="1"/>
                      <a:pt x="41" y="8"/>
                      <a:pt x="34" y="21"/>
                    </a:cubicBezTo>
                    <a:cubicBezTo>
                      <a:pt x="0" y="54"/>
                      <a:pt x="234" y="288"/>
                      <a:pt x="568" y="488"/>
                    </a:cubicBezTo>
                    <a:cubicBezTo>
                      <a:pt x="842" y="653"/>
                      <a:pt x="1094" y="772"/>
                      <a:pt x="1212" y="772"/>
                    </a:cubicBezTo>
                    <a:cubicBezTo>
                      <a:pt x="1237" y="772"/>
                      <a:pt x="1256" y="767"/>
                      <a:pt x="1268" y="755"/>
                    </a:cubicBezTo>
                    <a:cubicBezTo>
                      <a:pt x="1301" y="688"/>
                      <a:pt x="1035" y="488"/>
                      <a:pt x="701" y="288"/>
                    </a:cubicBezTo>
                    <a:cubicBezTo>
                      <a:pt x="436" y="102"/>
                      <a:pt x="191" y="1"/>
                      <a:pt x="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9320164" y="3243283"/>
                <a:ext cx="19885" cy="12096"/>
              </a:xfrm>
              <a:custGeom>
                <a:avLst/>
                <a:gdLst/>
                <a:ahLst/>
                <a:cxnLst/>
                <a:rect l="l" t="t" r="r" b="b"/>
                <a:pathLst>
                  <a:path w="1302" h="792" extrusionOk="0">
                    <a:moveTo>
                      <a:pt x="59" y="0"/>
                    </a:moveTo>
                    <a:cubicBezTo>
                      <a:pt x="47" y="0"/>
                      <a:pt x="38" y="2"/>
                      <a:pt x="33" y="7"/>
                    </a:cubicBezTo>
                    <a:cubicBezTo>
                      <a:pt x="0" y="73"/>
                      <a:pt x="267" y="307"/>
                      <a:pt x="601" y="507"/>
                    </a:cubicBezTo>
                    <a:cubicBezTo>
                      <a:pt x="875" y="672"/>
                      <a:pt x="1127" y="791"/>
                      <a:pt x="1226" y="791"/>
                    </a:cubicBezTo>
                    <a:cubicBezTo>
                      <a:pt x="1248" y="791"/>
                      <a:pt x="1262" y="786"/>
                      <a:pt x="1268" y="774"/>
                    </a:cubicBezTo>
                    <a:cubicBezTo>
                      <a:pt x="1301" y="707"/>
                      <a:pt x="1068" y="507"/>
                      <a:pt x="734" y="307"/>
                    </a:cubicBezTo>
                    <a:cubicBezTo>
                      <a:pt x="442" y="103"/>
                      <a:pt x="150" y="0"/>
                      <a:pt x="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9335437" y="3216281"/>
                <a:ext cx="19885" cy="12096"/>
              </a:xfrm>
              <a:custGeom>
                <a:avLst/>
                <a:gdLst/>
                <a:ahLst/>
                <a:cxnLst/>
                <a:rect l="l" t="t" r="r" b="b"/>
                <a:pathLst>
                  <a:path w="1302" h="792" extrusionOk="0">
                    <a:moveTo>
                      <a:pt x="59" y="0"/>
                    </a:moveTo>
                    <a:cubicBezTo>
                      <a:pt x="47" y="0"/>
                      <a:pt x="38" y="3"/>
                      <a:pt x="34" y="7"/>
                    </a:cubicBezTo>
                    <a:cubicBezTo>
                      <a:pt x="1" y="73"/>
                      <a:pt x="234" y="307"/>
                      <a:pt x="568" y="507"/>
                    </a:cubicBezTo>
                    <a:cubicBezTo>
                      <a:pt x="842" y="672"/>
                      <a:pt x="1094" y="791"/>
                      <a:pt x="1212" y="791"/>
                    </a:cubicBezTo>
                    <a:cubicBezTo>
                      <a:pt x="1237" y="791"/>
                      <a:pt x="1257" y="786"/>
                      <a:pt x="1268" y="774"/>
                    </a:cubicBezTo>
                    <a:cubicBezTo>
                      <a:pt x="1302" y="707"/>
                      <a:pt x="1035" y="507"/>
                      <a:pt x="701" y="307"/>
                    </a:cubicBezTo>
                    <a:cubicBezTo>
                      <a:pt x="409" y="103"/>
                      <a:pt x="143" y="0"/>
                      <a:pt x="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9369067" y="3162110"/>
                <a:ext cx="19885" cy="12004"/>
              </a:xfrm>
              <a:custGeom>
                <a:avLst/>
                <a:gdLst/>
                <a:ahLst/>
                <a:cxnLst/>
                <a:rect l="l" t="t" r="r" b="b"/>
                <a:pathLst>
                  <a:path w="1302" h="786" extrusionOk="0">
                    <a:moveTo>
                      <a:pt x="75" y="0"/>
                    </a:moveTo>
                    <a:cubicBezTo>
                      <a:pt x="54" y="0"/>
                      <a:pt x="40" y="6"/>
                      <a:pt x="34" y="18"/>
                    </a:cubicBezTo>
                    <a:cubicBezTo>
                      <a:pt x="0" y="85"/>
                      <a:pt x="234" y="285"/>
                      <a:pt x="567" y="485"/>
                    </a:cubicBezTo>
                    <a:cubicBezTo>
                      <a:pt x="850" y="665"/>
                      <a:pt x="1093" y="785"/>
                      <a:pt x="1205" y="785"/>
                    </a:cubicBezTo>
                    <a:cubicBezTo>
                      <a:pt x="1239" y="785"/>
                      <a:pt x="1260" y="775"/>
                      <a:pt x="1268" y="752"/>
                    </a:cubicBezTo>
                    <a:cubicBezTo>
                      <a:pt x="1301" y="685"/>
                      <a:pt x="1068" y="485"/>
                      <a:pt x="701" y="285"/>
                    </a:cubicBezTo>
                    <a:cubicBezTo>
                      <a:pt x="426" y="120"/>
                      <a:pt x="175" y="0"/>
                      <a:pt x="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9384354" y="3136131"/>
                <a:ext cx="19366" cy="12264"/>
              </a:xfrm>
              <a:custGeom>
                <a:avLst/>
                <a:gdLst/>
                <a:ahLst/>
                <a:cxnLst/>
                <a:rect l="l" t="t" r="r" b="b"/>
                <a:pathLst>
                  <a:path w="1268" h="803" extrusionOk="0">
                    <a:moveTo>
                      <a:pt x="75" y="0"/>
                    </a:moveTo>
                    <a:cubicBezTo>
                      <a:pt x="54" y="0"/>
                      <a:pt x="39" y="6"/>
                      <a:pt x="33" y="18"/>
                    </a:cubicBezTo>
                    <a:cubicBezTo>
                      <a:pt x="0" y="84"/>
                      <a:pt x="234" y="284"/>
                      <a:pt x="567" y="518"/>
                    </a:cubicBezTo>
                    <a:cubicBezTo>
                      <a:pt x="842" y="683"/>
                      <a:pt x="1094" y="802"/>
                      <a:pt x="1193" y="802"/>
                    </a:cubicBezTo>
                    <a:cubicBezTo>
                      <a:pt x="1214" y="802"/>
                      <a:pt x="1228" y="797"/>
                      <a:pt x="1234" y="785"/>
                    </a:cubicBezTo>
                    <a:cubicBezTo>
                      <a:pt x="1268" y="718"/>
                      <a:pt x="1034" y="518"/>
                      <a:pt x="701" y="284"/>
                    </a:cubicBezTo>
                    <a:cubicBezTo>
                      <a:pt x="426" y="120"/>
                      <a:pt x="174" y="0"/>
                      <a:pt x="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9"/>
              <p:cNvSpPr/>
              <p:nvPr/>
            </p:nvSpPr>
            <p:spPr>
              <a:xfrm>
                <a:off x="9416442" y="3080600"/>
                <a:ext cx="19885" cy="12264"/>
              </a:xfrm>
              <a:custGeom>
                <a:avLst/>
                <a:gdLst/>
                <a:ahLst/>
                <a:cxnLst/>
                <a:rect l="l" t="t" r="r" b="b"/>
                <a:pathLst>
                  <a:path w="1302" h="803" extrusionOk="0">
                    <a:moveTo>
                      <a:pt x="76" y="0"/>
                    </a:moveTo>
                    <a:cubicBezTo>
                      <a:pt x="54" y="0"/>
                      <a:pt x="40" y="6"/>
                      <a:pt x="34" y="18"/>
                    </a:cubicBezTo>
                    <a:cubicBezTo>
                      <a:pt x="1" y="84"/>
                      <a:pt x="234" y="285"/>
                      <a:pt x="568" y="485"/>
                    </a:cubicBezTo>
                    <a:cubicBezTo>
                      <a:pt x="871" y="677"/>
                      <a:pt x="1128" y="802"/>
                      <a:pt x="1228" y="802"/>
                    </a:cubicBezTo>
                    <a:cubicBezTo>
                      <a:pt x="1248" y="802"/>
                      <a:pt x="1262" y="797"/>
                      <a:pt x="1268" y="785"/>
                    </a:cubicBezTo>
                    <a:cubicBezTo>
                      <a:pt x="1302" y="718"/>
                      <a:pt x="1068" y="485"/>
                      <a:pt x="701" y="285"/>
                    </a:cubicBezTo>
                    <a:cubicBezTo>
                      <a:pt x="427" y="120"/>
                      <a:pt x="175" y="0"/>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9"/>
              <p:cNvSpPr/>
              <p:nvPr/>
            </p:nvSpPr>
            <p:spPr>
              <a:xfrm>
                <a:off x="9433761" y="3050544"/>
                <a:ext cx="19885" cy="12264"/>
              </a:xfrm>
              <a:custGeom>
                <a:avLst/>
                <a:gdLst/>
                <a:ahLst/>
                <a:cxnLst/>
                <a:rect l="l" t="t" r="r" b="b"/>
                <a:pathLst>
                  <a:path w="1302" h="803" extrusionOk="0">
                    <a:moveTo>
                      <a:pt x="78" y="0"/>
                    </a:moveTo>
                    <a:cubicBezTo>
                      <a:pt x="55" y="0"/>
                      <a:pt x="40" y="6"/>
                      <a:pt x="34" y="18"/>
                    </a:cubicBezTo>
                    <a:cubicBezTo>
                      <a:pt x="1" y="84"/>
                      <a:pt x="268" y="318"/>
                      <a:pt x="601" y="518"/>
                    </a:cubicBezTo>
                    <a:cubicBezTo>
                      <a:pt x="876" y="683"/>
                      <a:pt x="1128" y="802"/>
                      <a:pt x="1227" y="802"/>
                    </a:cubicBezTo>
                    <a:cubicBezTo>
                      <a:pt x="1248" y="802"/>
                      <a:pt x="1262" y="797"/>
                      <a:pt x="1268" y="785"/>
                    </a:cubicBezTo>
                    <a:cubicBezTo>
                      <a:pt x="1302" y="718"/>
                      <a:pt x="1068" y="518"/>
                      <a:pt x="735" y="284"/>
                    </a:cubicBezTo>
                    <a:cubicBezTo>
                      <a:pt x="460" y="120"/>
                      <a:pt x="186"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9465345" y="2997045"/>
                <a:ext cx="19885" cy="12004"/>
              </a:xfrm>
              <a:custGeom>
                <a:avLst/>
                <a:gdLst/>
                <a:ahLst/>
                <a:cxnLst/>
                <a:rect l="l" t="t" r="r" b="b"/>
                <a:pathLst>
                  <a:path w="1302" h="786" extrusionOk="0">
                    <a:moveTo>
                      <a:pt x="76" y="1"/>
                    </a:moveTo>
                    <a:cubicBezTo>
                      <a:pt x="54" y="1"/>
                      <a:pt x="40" y="6"/>
                      <a:pt x="34" y="18"/>
                    </a:cubicBezTo>
                    <a:cubicBezTo>
                      <a:pt x="1" y="51"/>
                      <a:pt x="234" y="285"/>
                      <a:pt x="568" y="485"/>
                    </a:cubicBezTo>
                    <a:cubicBezTo>
                      <a:pt x="851" y="665"/>
                      <a:pt x="1094" y="786"/>
                      <a:pt x="1206" y="786"/>
                    </a:cubicBezTo>
                    <a:cubicBezTo>
                      <a:pt x="1239" y="786"/>
                      <a:pt x="1261" y="775"/>
                      <a:pt x="1268" y="752"/>
                    </a:cubicBezTo>
                    <a:cubicBezTo>
                      <a:pt x="1302" y="685"/>
                      <a:pt x="1068" y="485"/>
                      <a:pt x="701" y="285"/>
                    </a:cubicBezTo>
                    <a:cubicBezTo>
                      <a:pt x="427" y="120"/>
                      <a:pt x="175" y="1"/>
                      <a:pt x="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9483183" y="2965965"/>
                <a:ext cx="19885" cy="12004"/>
              </a:xfrm>
              <a:custGeom>
                <a:avLst/>
                <a:gdLst/>
                <a:ahLst/>
                <a:cxnLst/>
                <a:rect l="l" t="t" r="r" b="b"/>
                <a:pathLst>
                  <a:path w="1302" h="786" extrusionOk="0">
                    <a:moveTo>
                      <a:pt x="75" y="1"/>
                    </a:moveTo>
                    <a:cubicBezTo>
                      <a:pt x="54" y="1"/>
                      <a:pt x="40" y="6"/>
                      <a:pt x="34" y="18"/>
                    </a:cubicBezTo>
                    <a:cubicBezTo>
                      <a:pt x="0" y="52"/>
                      <a:pt x="234" y="285"/>
                      <a:pt x="567" y="485"/>
                    </a:cubicBezTo>
                    <a:cubicBezTo>
                      <a:pt x="825" y="665"/>
                      <a:pt x="1082" y="786"/>
                      <a:pt x="1201" y="786"/>
                    </a:cubicBezTo>
                    <a:cubicBezTo>
                      <a:pt x="1237" y="786"/>
                      <a:pt x="1260" y="775"/>
                      <a:pt x="1268" y="752"/>
                    </a:cubicBezTo>
                    <a:cubicBezTo>
                      <a:pt x="1301" y="685"/>
                      <a:pt x="1034" y="485"/>
                      <a:pt x="701" y="285"/>
                    </a:cubicBezTo>
                    <a:cubicBezTo>
                      <a:pt x="426" y="120"/>
                      <a:pt x="175" y="1"/>
                      <a:pt x="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6" name="Google Shape;1586;p39"/>
          <p:cNvGrpSpPr/>
          <p:nvPr/>
        </p:nvGrpSpPr>
        <p:grpSpPr>
          <a:xfrm>
            <a:off x="456023" y="3506985"/>
            <a:ext cx="1449815" cy="1223465"/>
            <a:chOff x="456023" y="3506985"/>
            <a:chExt cx="1449815" cy="1223465"/>
          </a:xfrm>
        </p:grpSpPr>
        <p:sp>
          <p:nvSpPr>
            <p:cNvPr id="1587" name="Google Shape;1587;p39"/>
            <p:cNvSpPr/>
            <p:nvPr/>
          </p:nvSpPr>
          <p:spPr>
            <a:xfrm rot="4500210">
              <a:off x="589871" y="3662164"/>
              <a:ext cx="1021997" cy="913107"/>
            </a:xfrm>
            <a:custGeom>
              <a:avLst/>
              <a:gdLst/>
              <a:ahLst/>
              <a:cxnLst/>
              <a:rect l="l" t="t" r="r" b="b"/>
              <a:pathLst>
                <a:path w="97404" h="87026" extrusionOk="0">
                  <a:moveTo>
                    <a:pt x="60590" y="1"/>
                  </a:moveTo>
                  <a:cubicBezTo>
                    <a:pt x="54774" y="1"/>
                    <a:pt x="48912" y="1019"/>
                    <a:pt x="43364" y="2739"/>
                  </a:cubicBezTo>
                  <a:cubicBezTo>
                    <a:pt x="28554" y="7343"/>
                    <a:pt x="15044" y="17150"/>
                    <a:pt x="7706" y="30926"/>
                  </a:cubicBezTo>
                  <a:cubicBezTo>
                    <a:pt x="400" y="44736"/>
                    <a:pt x="0" y="62549"/>
                    <a:pt x="8306" y="75792"/>
                  </a:cubicBezTo>
                  <a:lnTo>
                    <a:pt x="8973" y="76692"/>
                  </a:lnTo>
                  <a:cubicBezTo>
                    <a:pt x="13891" y="83182"/>
                    <a:pt x="21430" y="87026"/>
                    <a:pt x="29323" y="87026"/>
                  </a:cubicBezTo>
                  <a:cubicBezTo>
                    <a:pt x="30639" y="87026"/>
                    <a:pt x="31965" y="86919"/>
                    <a:pt x="33291" y="86700"/>
                  </a:cubicBezTo>
                  <a:cubicBezTo>
                    <a:pt x="34491" y="86499"/>
                    <a:pt x="35659" y="86199"/>
                    <a:pt x="36793" y="85832"/>
                  </a:cubicBezTo>
                  <a:cubicBezTo>
                    <a:pt x="45099" y="83164"/>
                    <a:pt x="51837" y="76025"/>
                    <a:pt x="54039" y="67486"/>
                  </a:cubicBezTo>
                  <a:cubicBezTo>
                    <a:pt x="55373" y="62482"/>
                    <a:pt x="55306" y="56878"/>
                    <a:pt x="58308" y="52709"/>
                  </a:cubicBezTo>
                  <a:cubicBezTo>
                    <a:pt x="62245" y="47271"/>
                    <a:pt x="69783" y="46337"/>
                    <a:pt x="76421" y="45870"/>
                  </a:cubicBezTo>
                  <a:cubicBezTo>
                    <a:pt x="83093" y="45403"/>
                    <a:pt x="90598" y="44469"/>
                    <a:pt x="94534" y="38999"/>
                  </a:cubicBezTo>
                  <a:cubicBezTo>
                    <a:pt x="96969" y="35596"/>
                    <a:pt x="97403" y="31060"/>
                    <a:pt x="96736" y="26857"/>
                  </a:cubicBezTo>
                  <a:cubicBezTo>
                    <a:pt x="95035" y="15782"/>
                    <a:pt x="86295" y="6642"/>
                    <a:pt x="75921" y="2706"/>
                  </a:cubicBezTo>
                  <a:cubicBezTo>
                    <a:pt x="71023" y="826"/>
                    <a:pt x="65825" y="1"/>
                    <a:pt x="60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8" name="Google Shape;1588;p39"/>
            <p:cNvGrpSpPr/>
            <p:nvPr/>
          </p:nvGrpSpPr>
          <p:grpSpPr>
            <a:xfrm rot="5400000">
              <a:off x="1441423" y="3969778"/>
              <a:ext cx="390616" cy="538214"/>
              <a:chOff x="2094175" y="1828425"/>
              <a:chExt cx="473819" cy="652856"/>
            </a:xfrm>
          </p:grpSpPr>
          <p:sp>
            <p:nvSpPr>
              <p:cNvPr id="1589" name="Google Shape;1589;p39"/>
              <p:cNvSpPr/>
              <p:nvPr/>
            </p:nvSpPr>
            <p:spPr>
              <a:xfrm>
                <a:off x="2282625" y="1828425"/>
                <a:ext cx="107600" cy="107600"/>
              </a:xfrm>
              <a:custGeom>
                <a:avLst/>
                <a:gdLst/>
                <a:ahLst/>
                <a:cxnLst/>
                <a:rect l="l" t="t" r="r" b="b"/>
                <a:pathLst>
                  <a:path w="4304" h="4304" extrusionOk="0">
                    <a:moveTo>
                      <a:pt x="2069" y="0"/>
                    </a:moveTo>
                    <a:lnTo>
                      <a:pt x="1802" y="534"/>
                    </a:lnTo>
                    <a:cubicBezTo>
                      <a:pt x="1535" y="1134"/>
                      <a:pt x="1068" y="1601"/>
                      <a:pt x="501" y="1935"/>
                    </a:cubicBezTo>
                    <a:lnTo>
                      <a:pt x="1" y="2235"/>
                    </a:lnTo>
                    <a:lnTo>
                      <a:pt x="535" y="2502"/>
                    </a:lnTo>
                    <a:cubicBezTo>
                      <a:pt x="1135" y="2802"/>
                      <a:pt x="1602" y="3269"/>
                      <a:pt x="1969" y="3803"/>
                    </a:cubicBezTo>
                    <a:lnTo>
                      <a:pt x="2269" y="4303"/>
                    </a:lnTo>
                    <a:lnTo>
                      <a:pt x="2503" y="3803"/>
                    </a:lnTo>
                    <a:cubicBezTo>
                      <a:pt x="2803" y="3202"/>
                      <a:pt x="3270" y="2702"/>
                      <a:pt x="3804" y="2369"/>
                    </a:cubicBezTo>
                    <a:lnTo>
                      <a:pt x="4304" y="2068"/>
                    </a:lnTo>
                    <a:lnTo>
                      <a:pt x="3804" y="1801"/>
                    </a:lnTo>
                    <a:cubicBezTo>
                      <a:pt x="3203" y="1535"/>
                      <a:pt x="2703" y="1068"/>
                      <a:pt x="2369" y="501"/>
                    </a:cubicBezTo>
                    <a:lnTo>
                      <a:pt x="20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9"/>
              <p:cNvSpPr/>
              <p:nvPr/>
            </p:nvSpPr>
            <p:spPr>
              <a:xfrm>
                <a:off x="2489594" y="2402856"/>
                <a:ext cx="78400" cy="78425"/>
              </a:xfrm>
              <a:custGeom>
                <a:avLst/>
                <a:gdLst/>
                <a:ahLst/>
                <a:cxnLst/>
                <a:rect l="l" t="t" r="r" b="b"/>
                <a:pathLst>
                  <a:path w="3136" h="3137" extrusionOk="0">
                    <a:moveTo>
                      <a:pt x="1501" y="1"/>
                    </a:moveTo>
                    <a:lnTo>
                      <a:pt x="1301" y="368"/>
                    </a:lnTo>
                    <a:cubicBezTo>
                      <a:pt x="1101" y="801"/>
                      <a:pt x="767" y="1168"/>
                      <a:pt x="367" y="1402"/>
                    </a:cubicBezTo>
                    <a:lnTo>
                      <a:pt x="0" y="1635"/>
                    </a:lnTo>
                    <a:lnTo>
                      <a:pt x="367" y="1835"/>
                    </a:lnTo>
                    <a:cubicBezTo>
                      <a:pt x="801" y="2035"/>
                      <a:pt x="1168" y="2369"/>
                      <a:pt x="1401" y="2769"/>
                    </a:cubicBezTo>
                    <a:lnTo>
                      <a:pt x="1635" y="3136"/>
                    </a:lnTo>
                    <a:lnTo>
                      <a:pt x="1835" y="2769"/>
                    </a:lnTo>
                    <a:cubicBezTo>
                      <a:pt x="2035" y="2336"/>
                      <a:pt x="2368" y="1969"/>
                      <a:pt x="2769" y="1735"/>
                    </a:cubicBezTo>
                    <a:lnTo>
                      <a:pt x="3136" y="1502"/>
                    </a:lnTo>
                    <a:lnTo>
                      <a:pt x="2769" y="1302"/>
                    </a:lnTo>
                    <a:cubicBezTo>
                      <a:pt x="2335" y="1101"/>
                      <a:pt x="1968" y="768"/>
                      <a:pt x="1735" y="368"/>
                    </a:cubicBezTo>
                    <a:lnTo>
                      <a:pt x="15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9"/>
              <p:cNvSpPr/>
              <p:nvPr/>
            </p:nvSpPr>
            <p:spPr>
              <a:xfrm>
                <a:off x="2094175" y="2064425"/>
                <a:ext cx="78400" cy="78400"/>
              </a:xfrm>
              <a:custGeom>
                <a:avLst/>
                <a:gdLst/>
                <a:ahLst/>
                <a:cxnLst/>
                <a:rect l="l" t="t" r="r" b="b"/>
                <a:pathLst>
                  <a:path w="3136" h="3136" extrusionOk="0">
                    <a:moveTo>
                      <a:pt x="1501" y="0"/>
                    </a:moveTo>
                    <a:lnTo>
                      <a:pt x="1301" y="367"/>
                    </a:lnTo>
                    <a:cubicBezTo>
                      <a:pt x="1101" y="801"/>
                      <a:pt x="767" y="1168"/>
                      <a:pt x="367" y="1401"/>
                    </a:cubicBezTo>
                    <a:lnTo>
                      <a:pt x="0" y="1635"/>
                    </a:lnTo>
                    <a:lnTo>
                      <a:pt x="367" y="1802"/>
                    </a:lnTo>
                    <a:cubicBezTo>
                      <a:pt x="801" y="2002"/>
                      <a:pt x="1168" y="2335"/>
                      <a:pt x="1401" y="2769"/>
                    </a:cubicBezTo>
                    <a:lnTo>
                      <a:pt x="1635" y="3136"/>
                    </a:lnTo>
                    <a:lnTo>
                      <a:pt x="1801" y="2736"/>
                    </a:lnTo>
                    <a:cubicBezTo>
                      <a:pt x="2035" y="2302"/>
                      <a:pt x="2369" y="1968"/>
                      <a:pt x="2769" y="1702"/>
                    </a:cubicBezTo>
                    <a:lnTo>
                      <a:pt x="3136" y="1501"/>
                    </a:lnTo>
                    <a:lnTo>
                      <a:pt x="2735" y="1301"/>
                    </a:lnTo>
                    <a:cubicBezTo>
                      <a:pt x="2302" y="1101"/>
                      <a:pt x="1968" y="768"/>
                      <a:pt x="1701" y="334"/>
                    </a:cubicBezTo>
                    <a:lnTo>
                      <a:pt x="15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2" name="Google Shape;1592;p39"/>
            <p:cNvGrpSpPr/>
            <p:nvPr/>
          </p:nvGrpSpPr>
          <p:grpSpPr>
            <a:xfrm rot="3600203">
              <a:off x="459193" y="3954374"/>
              <a:ext cx="371190" cy="221641"/>
              <a:chOff x="3853750" y="995850"/>
              <a:chExt cx="939150" cy="560775"/>
            </a:xfrm>
          </p:grpSpPr>
          <p:sp>
            <p:nvSpPr>
              <p:cNvPr id="1593" name="Google Shape;1593;p39"/>
              <p:cNvSpPr/>
              <p:nvPr/>
            </p:nvSpPr>
            <p:spPr>
              <a:xfrm>
                <a:off x="4003025" y="1060925"/>
                <a:ext cx="431175" cy="400650"/>
              </a:xfrm>
              <a:custGeom>
                <a:avLst/>
                <a:gdLst/>
                <a:ahLst/>
                <a:cxnLst/>
                <a:rect l="l" t="t" r="r" b="b"/>
                <a:pathLst>
                  <a:path w="17247" h="16026" extrusionOk="0">
                    <a:moveTo>
                      <a:pt x="8578" y="0"/>
                    </a:moveTo>
                    <a:cubicBezTo>
                      <a:pt x="4734" y="0"/>
                      <a:pt x="1363" y="2794"/>
                      <a:pt x="735" y="6716"/>
                    </a:cubicBezTo>
                    <a:cubicBezTo>
                      <a:pt x="1" y="11086"/>
                      <a:pt x="2969" y="15189"/>
                      <a:pt x="7339" y="15923"/>
                    </a:cubicBezTo>
                    <a:cubicBezTo>
                      <a:pt x="7769" y="15992"/>
                      <a:pt x="8197" y="16025"/>
                      <a:pt x="8619" y="16025"/>
                    </a:cubicBezTo>
                    <a:cubicBezTo>
                      <a:pt x="12484" y="16025"/>
                      <a:pt x="15881" y="13224"/>
                      <a:pt x="16512" y="9285"/>
                    </a:cubicBezTo>
                    <a:cubicBezTo>
                      <a:pt x="17246" y="4948"/>
                      <a:pt x="14278" y="812"/>
                      <a:pt x="9908" y="112"/>
                    </a:cubicBezTo>
                    <a:cubicBezTo>
                      <a:pt x="9460" y="37"/>
                      <a:pt x="9016" y="0"/>
                      <a:pt x="8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9"/>
              <p:cNvSpPr/>
              <p:nvPr/>
            </p:nvSpPr>
            <p:spPr>
              <a:xfrm>
                <a:off x="4116450" y="1291375"/>
                <a:ext cx="75900" cy="64975"/>
              </a:xfrm>
              <a:custGeom>
                <a:avLst/>
                <a:gdLst/>
                <a:ahLst/>
                <a:cxnLst/>
                <a:rect l="l" t="t" r="r" b="b"/>
                <a:pathLst>
                  <a:path w="3036" h="2599" extrusionOk="0">
                    <a:moveTo>
                      <a:pt x="1735" y="0"/>
                    </a:moveTo>
                    <a:cubicBezTo>
                      <a:pt x="567" y="0"/>
                      <a:pt x="0" y="1401"/>
                      <a:pt x="801" y="2202"/>
                    </a:cubicBezTo>
                    <a:cubicBezTo>
                      <a:pt x="1075" y="2476"/>
                      <a:pt x="1410" y="2598"/>
                      <a:pt x="1736" y="2598"/>
                    </a:cubicBezTo>
                    <a:cubicBezTo>
                      <a:pt x="2404" y="2598"/>
                      <a:pt x="3036" y="2085"/>
                      <a:pt x="3036" y="1301"/>
                    </a:cubicBezTo>
                    <a:cubicBezTo>
                      <a:pt x="3036" y="567"/>
                      <a:pt x="2435" y="0"/>
                      <a:pt x="1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9"/>
              <p:cNvSpPr/>
              <p:nvPr/>
            </p:nvSpPr>
            <p:spPr>
              <a:xfrm>
                <a:off x="4102275" y="1210475"/>
                <a:ext cx="44225" cy="38000"/>
              </a:xfrm>
              <a:custGeom>
                <a:avLst/>
                <a:gdLst/>
                <a:ahLst/>
                <a:cxnLst/>
                <a:rect l="l" t="t" r="r" b="b"/>
                <a:pathLst>
                  <a:path w="1769" h="1520" extrusionOk="0">
                    <a:moveTo>
                      <a:pt x="1001" y="1"/>
                    </a:moveTo>
                    <a:cubicBezTo>
                      <a:pt x="334" y="1"/>
                      <a:pt x="0" y="834"/>
                      <a:pt x="467" y="1301"/>
                    </a:cubicBezTo>
                    <a:cubicBezTo>
                      <a:pt x="618" y="1452"/>
                      <a:pt x="806" y="1519"/>
                      <a:pt x="992" y="1519"/>
                    </a:cubicBezTo>
                    <a:cubicBezTo>
                      <a:pt x="1385" y="1519"/>
                      <a:pt x="1768" y="1220"/>
                      <a:pt x="1768" y="768"/>
                    </a:cubicBezTo>
                    <a:cubicBezTo>
                      <a:pt x="1768" y="334"/>
                      <a:pt x="1435" y="1"/>
                      <a:pt x="1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9"/>
              <p:cNvSpPr/>
              <p:nvPr/>
            </p:nvSpPr>
            <p:spPr>
              <a:xfrm>
                <a:off x="3853750" y="995850"/>
                <a:ext cx="738900" cy="525825"/>
              </a:xfrm>
              <a:custGeom>
                <a:avLst/>
                <a:gdLst/>
                <a:ahLst/>
                <a:cxnLst/>
                <a:rect l="l" t="t" r="r" b="b"/>
                <a:pathLst>
                  <a:path w="29556" h="21033" extrusionOk="0">
                    <a:moveTo>
                      <a:pt x="26898" y="0"/>
                    </a:moveTo>
                    <a:cubicBezTo>
                      <a:pt x="24213" y="0"/>
                      <a:pt x="18414" y="3582"/>
                      <a:pt x="18414" y="3582"/>
                    </a:cubicBezTo>
                    <a:lnTo>
                      <a:pt x="19381" y="4182"/>
                    </a:lnTo>
                    <a:cubicBezTo>
                      <a:pt x="19381" y="4182"/>
                      <a:pt x="22753" y="2005"/>
                      <a:pt x="24749" y="2005"/>
                    </a:cubicBezTo>
                    <a:cubicBezTo>
                      <a:pt x="25136" y="2005"/>
                      <a:pt x="25470" y="2086"/>
                      <a:pt x="25719" y="2281"/>
                    </a:cubicBezTo>
                    <a:cubicBezTo>
                      <a:pt x="27220" y="3482"/>
                      <a:pt x="22884" y="8152"/>
                      <a:pt x="16779" y="12655"/>
                    </a:cubicBezTo>
                    <a:cubicBezTo>
                      <a:pt x="11556" y="16459"/>
                      <a:pt x="6501" y="19297"/>
                      <a:pt x="4556" y="19297"/>
                    </a:cubicBezTo>
                    <a:cubicBezTo>
                      <a:pt x="4216" y="19297"/>
                      <a:pt x="3971" y="19210"/>
                      <a:pt x="3837" y="19026"/>
                    </a:cubicBezTo>
                    <a:cubicBezTo>
                      <a:pt x="2903" y="17792"/>
                      <a:pt x="7239" y="13723"/>
                      <a:pt x="7239" y="13723"/>
                    </a:cubicBezTo>
                    <a:lnTo>
                      <a:pt x="6839" y="12555"/>
                    </a:lnTo>
                    <a:lnTo>
                      <a:pt x="6839" y="12555"/>
                    </a:lnTo>
                    <a:cubicBezTo>
                      <a:pt x="6872" y="12688"/>
                      <a:pt x="1" y="19327"/>
                      <a:pt x="1769" y="20728"/>
                    </a:cubicBezTo>
                    <a:cubicBezTo>
                      <a:pt x="2030" y="20934"/>
                      <a:pt x="2415" y="21032"/>
                      <a:pt x="2902" y="21032"/>
                    </a:cubicBezTo>
                    <a:cubicBezTo>
                      <a:pt x="5718" y="21032"/>
                      <a:pt x="11949" y="17768"/>
                      <a:pt x="17380" y="13389"/>
                    </a:cubicBezTo>
                    <a:cubicBezTo>
                      <a:pt x="23751" y="8219"/>
                      <a:pt x="29555" y="1981"/>
                      <a:pt x="27954" y="346"/>
                    </a:cubicBezTo>
                    <a:cubicBezTo>
                      <a:pt x="27721" y="104"/>
                      <a:pt x="27355" y="0"/>
                      <a:pt x="26898"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9"/>
              <p:cNvSpPr/>
              <p:nvPr/>
            </p:nvSpPr>
            <p:spPr>
              <a:xfrm>
                <a:off x="3853750" y="995850"/>
                <a:ext cx="738900" cy="525825"/>
              </a:xfrm>
              <a:custGeom>
                <a:avLst/>
                <a:gdLst/>
                <a:ahLst/>
                <a:cxnLst/>
                <a:rect l="l" t="t" r="r" b="b"/>
                <a:pathLst>
                  <a:path w="29556" h="21033" extrusionOk="0">
                    <a:moveTo>
                      <a:pt x="26898" y="0"/>
                    </a:moveTo>
                    <a:cubicBezTo>
                      <a:pt x="24213" y="0"/>
                      <a:pt x="18414" y="3582"/>
                      <a:pt x="18414" y="3582"/>
                    </a:cubicBezTo>
                    <a:lnTo>
                      <a:pt x="19381" y="4182"/>
                    </a:lnTo>
                    <a:cubicBezTo>
                      <a:pt x="19381" y="4182"/>
                      <a:pt x="22753" y="2005"/>
                      <a:pt x="24749" y="2005"/>
                    </a:cubicBezTo>
                    <a:cubicBezTo>
                      <a:pt x="25136" y="2005"/>
                      <a:pt x="25470" y="2086"/>
                      <a:pt x="25719" y="2281"/>
                    </a:cubicBezTo>
                    <a:cubicBezTo>
                      <a:pt x="27220" y="3482"/>
                      <a:pt x="22884" y="8152"/>
                      <a:pt x="16779" y="12655"/>
                    </a:cubicBezTo>
                    <a:cubicBezTo>
                      <a:pt x="11556" y="16459"/>
                      <a:pt x="6501" y="19297"/>
                      <a:pt x="4556" y="19297"/>
                    </a:cubicBezTo>
                    <a:cubicBezTo>
                      <a:pt x="4216" y="19297"/>
                      <a:pt x="3971" y="19210"/>
                      <a:pt x="3837" y="19026"/>
                    </a:cubicBezTo>
                    <a:cubicBezTo>
                      <a:pt x="2903" y="17792"/>
                      <a:pt x="7239" y="13723"/>
                      <a:pt x="7239" y="13723"/>
                    </a:cubicBezTo>
                    <a:lnTo>
                      <a:pt x="6839" y="12555"/>
                    </a:lnTo>
                    <a:lnTo>
                      <a:pt x="6839" y="12555"/>
                    </a:lnTo>
                    <a:cubicBezTo>
                      <a:pt x="6872" y="12688"/>
                      <a:pt x="1" y="19327"/>
                      <a:pt x="1769" y="20728"/>
                    </a:cubicBezTo>
                    <a:cubicBezTo>
                      <a:pt x="2030" y="20934"/>
                      <a:pt x="2415" y="21032"/>
                      <a:pt x="2902" y="21032"/>
                    </a:cubicBezTo>
                    <a:cubicBezTo>
                      <a:pt x="5718" y="21032"/>
                      <a:pt x="11949" y="17768"/>
                      <a:pt x="17380" y="13389"/>
                    </a:cubicBezTo>
                    <a:cubicBezTo>
                      <a:pt x="23751" y="8219"/>
                      <a:pt x="29555" y="1981"/>
                      <a:pt x="27954" y="346"/>
                    </a:cubicBezTo>
                    <a:cubicBezTo>
                      <a:pt x="27721" y="104"/>
                      <a:pt x="27355" y="0"/>
                      <a:pt x="26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9"/>
              <p:cNvSpPr/>
              <p:nvPr/>
            </p:nvSpPr>
            <p:spPr>
              <a:xfrm>
                <a:off x="4029725" y="1120225"/>
                <a:ext cx="80900" cy="277250"/>
              </a:xfrm>
              <a:custGeom>
                <a:avLst/>
                <a:gdLst/>
                <a:ahLst/>
                <a:cxnLst/>
                <a:rect l="l" t="t" r="r" b="b"/>
                <a:pathLst>
                  <a:path w="3236" h="11090" extrusionOk="0">
                    <a:moveTo>
                      <a:pt x="3144" y="0"/>
                    </a:moveTo>
                    <a:cubicBezTo>
                      <a:pt x="3005" y="0"/>
                      <a:pt x="2413" y="377"/>
                      <a:pt x="1735" y="1209"/>
                    </a:cubicBezTo>
                    <a:cubicBezTo>
                      <a:pt x="1301" y="1743"/>
                      <a:pt x="934" y="2343"/>
                      <a:pt x="667" y="2977"/>
                    </a:cubicBezTo>
                    <a:cubicBezTo>
                      <a:pt x="33" y="4578"/>
                      <a:pt x="0" y="6379"/>
                      <a:pt x="567" y="7980"/>
                    </a:cubicBezTo>
                    <a:cubicBezTo>
                      <a:pt x="801" y="8647"/>
                      <a:pt x="1134" y="9248"/>
                      <a:pt x="1568" y="9815"/>
                    </a:cubicBezTo>
                    <a:cubicBezTo>
                      <a:pt x="2219" y="10683"/>
                      <a:pt x="2783" y="11090"/>
                      <a:pt x="2913" y="11090"/>
                    </a:cubicBezTo>
                    <a:cubicBezTo>
                      <a:pt x="2923" y="11090"/>
                      <a:pt x="2931" y="11087"/>
                      <a:pt x="2936" y="11083"/>
                    </a:cubicBezTo>
                    <a:cubicBezTo>
                      <a:pt x="3002" y="10982"/>
                      <a:pt x="2502" y="10515"/>
                      <a:pt x="1901" y="9548"/>
                    </a:cubicBezTo>
                    <a:cubicBezTo>
                      <a:pt x="334" y="7080"/>
                      <a:pt x="400" y="3877"/>
                      <a:pt x="2068" y="1476"/>
                    </a:cubicBezTo>
                    <a:cubicBezTo>
                      <a:pt x="2702" y="542"/>
                      <a:pt x="3236" y="75"/>
                      <a:pt x="3169" y="8"/>
                    </a:cubicBezTo>
                    <a:cubicBezTo>
                      <a:pt x="3164" y="3"/>
                      <a:pt x="3156" y="0"/>
                      <a:pt x="3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9"/>
              <p:cNvSpPr/>
              <p:nvPr/>
            </p:nvSpPr>
            <p:spPr>
              <a:xfrm>
                <a:off x="4520075" y="1323900"/>
                <a:ext cx="272825" cy="232725"/>
              </a:xfrm>
              <a:custGeom>
                <a:avLst/>
                <a:gdLst/>
                <a:ahLst/>
                <a:cxnLst/>
                <a:rect l="l" t="t" r="r" b="b"/>
                <a:pathLst>
                  <a:path w="10913" h="9309" extrusionOk="0">
                    <a:moveTo>
                      <a:pt x="4744" y="0"/>
                    </a:moveTo>
                    <a:cubicBezTo>
                      <a:pt x="2394" y="0"/>
                      <a:pt x="134" y="1779"/>
                      <a:pt x="67" y="4537"/>
                    </a:cubicBezTo>
                    <a:cubicBezTo>
                      <a:pt x="0" y="7105"/>
                      <a:pt x="2035" y="9240"/>
                      <a:pt x="4603" y="9307"/>
                    </a:cubicBezTo>
                    <a:cubicBezTo>
                      <a:pt x="4645" y="9308"/>
                      <a:pt x="4685" y="9308"/>
                      <a:pt x="4726" y="9308"/>
                    </a:cubicBezTo>
                    <a:cubicBezTo>
                      <a:pt x="8783" y="9308"/>
                      <a:pt x="10913" y="4407"/>
                      <a:pt x="8073" y="1434"/>
                    </a:cubicBezTo>
                    <a:cubicBezTo>
                      <a:pt x="7116" y="445"/>
                      <a:pt x="5919" y="0"/>
                      <a:pt x="47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9"/>
              <p:cNvSpPr/>
              <p:nvPr/>
            </p:nvSpPr>
            <p:spPr>
              <a:xfrm>
                <a:off x="4675175" y="1377450"/>
                <a:ext cx="45050" cy="38200"/>
              </a:xfrm>
              <a:custGeom>
                <a:avLst/>
                <a:gdLst/>
                <a:ahLst/>
                <a:cxnLst/>
                <a:rect l="l" t="t" r="r" b="b"/>
                <a:pathLst>
                  <a:path w="1802" h="1528" extrusionOk="0">
                    <a:moveTo>
                      <a:pt x="790" y="0"/>
                    </a:moveTo>
                    <a:cubicBezTo>
                      <a:pt x="405" y="0"/>
                      <a:pt x="34" y="282"/>
                      <a:pt x="34" y="727"/>
                    </a:cubicBezTo>
                    <a:cubicBezTo>
                      <a:pt x="1" y="1160"/>
                      <a:pt x="334" y="1494"/>
                      <a:pt x="768" y="1527"/>
                    </a:cubicBezTo>
                    <a:cubicBezTo>
                      <a:pt x="1435" y="1527"/>
                      <a:pt x="1802" y="727"/>
                      <a:pt x="1335" y="226"/>
                    </a:cubicBezTo>
                    <a:cubicBezTo>
                      <a:pt x="1179" y="71"/>
                      <a:pt x="983" y="0"/>
                      <a:pt x="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9"/>
              <p:cNvSpPr/>
              <p:nvPr/>
            </p:nvSpPr>
            <p:spPr>
              <a:xfrm>
                <a:off x="4713525" y="1429300"/>
                <a:ext cx="25650" cy="22250"/>
              </a:xfrm>
              <a:custGeom>
                <a:avLst/>
                <a:gdLst/>
                <a:ahLst/>
                <a:cxnLst/>
                <a:rect l="l" t="t" r="r" b="b"/>
                <a:pathLst>
                  <a:path w="1026" h="890" extrusionOk="0">
                    <a:moveTo>
                      <a:pt x="431" y="0"/>
                    </a:moveTo>
                    <a:cubicBezTo>
                      <a:pt x="211" y="0"/>
                      <a:pt x="1" y="162"/>
                      <a:pt x="1" y="421"/>
                    </a:cubicBezTo>
                    <a:cubicBezTo>
                      <a:pt x="1" y="688"/>
                      <a:pt x="168" y="888"/>
                      <a:pt x="435" y="888"/>
                    </a:cubicBezTo>
                    <a:cubicBezTo>
                      <a:pt x="447" y="889"/>
                      <a:pt x="460" y="889"/>
                      <a:pt x="472" y="889"/>
                    </a:cubicBezTo>
                    <a:cubicBezTo>
                      <a:pt x="817" y="889"/>
                      <a:pt x="1026" y="444"/>
                      <a:pt x="768" y="154"/>
                    </a:cubicBezTo>
                    <a:cubicBezTo>
                      <a:pt x="674" y="48"/>
                      <a:pt x="551" y="0"/>
                      <a:pt x="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9"/>
              <p:cNvSpPr/>
              <p:nvPr/>
            </p:nvSpPr>
            <p:spPr>
              <a:xfrm>
                <a:off x="4694350" y="1474000"/>
                <a:ext cx="8375" cy="8350"/>
              </a:xfrm>
              <a:custGeom>
                <a:avLst/>
                <a:gdLst/>
                <a:ahLst/>
                <a:cxnLst/>
                <a:rect l="l" t="t" r="r" b="b"/>
                <a:pathLst>
                  <a:path w="335" h="334" extrusionOk="0">
                    <a:moveTo>
                      <a:pt x="168" y="0"/>
                    </a:moveTo>
                    <a:cubicBezTo>
                      <a:pt x="67" y="0"/>
                      <a:pt x="1" y="67"/>
                      <a:pt x="1" y="167"/>
                    </a:cubicBezTo>
                    <a:cubicBezTo>
                      <a:pt x="1" y="234"/>
                      <a:pt x="67" y="334"/>
                      <a:pt x="168" y="334"/>
                    </a:cubicBezTo>
                    <a:cubicBezTo>
                      <a:pt x="268" y="334"/>
                      <a:pt x="334" y="267"/>
                      <a:pt x="334" y="167"/>
                    </a:cubicBezTo>
                    <a:cubicBezTo>
                      <a:pt x="334" y="67"/>
                      <a:pt x="268"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3" name="Google Shape;1603;p39"/>
          <p:cNvGrpSpPr/>
          <p:nvPr/>
        </p:nvGrpSpPr>
        <p:grpSpPr>
          <a:xfrm>
            <a:off x="586255" y="539500"/>
            <a:ext cx="2319820" cy="2560228"/>
            <a:chOff x="939999" y="1850650"/>
            <a:chExt cx="2319820" cy="2115249"/>
          </a:xfrm>
        </p:grpSpPr>
        <p:grpSp>
          <p:nvGrpSpPr>
            <p:cNvPr id="1604" name="Google Shape;1604;p39"/>
            <p:cNvGrpSpPr/>
            <p:nvPr/>
          </p:nvGrpSpPr>
          <p:grpSpPr>
            <a:xfrm>
              <a:off x="1000150" y="1850650"/>
              <a:ext cx="2257800" cy="2115249"/>
              <a:chOff x="331800" y="1854900"/>
              <a:chExt cx="2257800" cy="2115249"/>
            </a:xfrm>
          </p:grpSpPr>
          <p:sp>
            <p:nvSpPr>
              <p:cNvPr id="1605" name="Google Shape;1605;p39"/>
              <p:cNvSpPr/>
              <p:nvPr/>
            </p:nvSpPr>
            <p:spPr>
              <a:xfrm rot="10800000">
                <a:off x="331800" y="1854900"/>
                <a:ext cx="2257800" cy="2092800"/>
              </a:xfrm>
              <a:prstGeom prst="roundRect">
                <a:avLst>
                  <a:gd name="adj" fmla="val 0"/>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6" name="Google Shape;1606;p39"/>
              <p:cNvSpPr/>
              <p:nvPr/>
            </p:nvSpPr>
            <p:spPr>
              <a:xfrm rot="10800000">
                <a:off x="331800" y="1855525"/>
                <a:ext cx="2257800" cy="3510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7" name="Google Shape;1607;p39"/>
              <p:cNvSpPr/>
              <p:nvPr/>
            </p:nvSpPr>
            <p:spPr>
              <a:xfrm rot="10800000">
                <a:off x="331800" y="3478500"/>
                <a:ext cx="2257800" cy="491649"/>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608" name="Google Shape;1608;p39"/>
            <p:cNvGrpSpPr/>
            <p:nvPr/>
          </p:nvGrpSpPr>
          <p:grpSpPr>
            <a:xfrm>
              <a:off x="1099198" y="1990103"/>
              <a:ext cx="358487" cy="84841"/>
              <a:chOff x="1065960" y="2129103"/>
              <a:chExt cx="358487" cy="84841"/>
            </a:xfrm>
          </p:grpSpPr>
          <p:sp>
            <p:nvSpPr>
              <p:cNvPr id="1609" name="Google Shape;1609;p39"/>
              <p:cNvSpPr/>
              <p:nvPr/>
            </p:nvSpPr>
            <p:spPr>
              <a:xfrm>
                <a:off x="1065960" y="2129103"/>
                <a:ext cx="100358" cy="84841"/>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9"/>
              <p:cNvSpPr/>
              <p:nvPr/>
            </p:nvSpPr>
            <p:spPr>
              <a:xfrm>
                <a:off x="1195706" y="2129103"/>
                <a:ext cx="98995" cy="84841"/>
              </a:xfrm>
              <a:custGeom>
                <a:avLst/>
                <a:gdLst/>
                <a:ahLst/>
                <a:cxnLst/>
                <a:rect l="l" t="t" r="r" b="b"/>
                <a:pathLst>
                  <a:path w="2469" h="2116" extrusionOk="0">
                    <a:moveTo>
                      <a:pt x="1401" y="0"/>
                    </a:moveTo>
                    <a:cubicBezTo>
                      <a:pt x="467" y="0"/>
                      <a:pt x="0" y="1134"/>
                      <a:pt x="668" y="1802"/>
                    </a:cubicBezTo>
                    <a:cubicBezTo>
                      <a:pt x="885" y="2019"/>
                      <a:pt x="1151" y="2116"/>
                      <a:pt x="1412" y="2116"/>
                    </a:cubicBezTo>
                    <a:cubicBezTo>
                      <a:pt x="1952" y="2116"/>
                      <a:pt x="2469" y="1698"/>
                      <a:pt x="2469" y="1068"/>
                    </a:cubicBezTo>
                    <a:cubicBezTo>
                      <a:pt x="2469" y="467"/>
                      <a:pt x="2002" y="0"/>
                      <a:pt x="1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9"/>
              <p:cNvSpPr/>
              <p:nvPr/>
            </p:nvSpPr>
            <p:spPr>
              <a:xfrm>
                <a:off x="1324090" y="2129103"/>
                <a:ext cx="100358" cy="84841"/>
              </a:xfrm>
              <a:custGeom>
                <a:avLst/>
                <a:gdLst/>
                <a:ahLst/>
                <a:cxnLst/>
                <a:rect l="l" t="t" r="r" b="b"/>
                <a:pathLst>
                  <a:path w="2503" h="2116" extrusionOk="0">
                    <a:moveTo>
                      <a:pt x="1435" y="0"/>
                    </a:moveTo>
                    <a:cubicBezTo>
                      <a:pt x="468" y="0"/>
                      <a:pt x="1" y="1134"/>
                      <a:pt x="668" y="1802"/>
                    </a:cubicBezTo>
                    <a:cubicBezTo>
                      <a:pt x="885" y="2019"/>
                      <a:pt x="1155" y="2116"/>
                      <a:pt x="1420" y="2116"/>
                    </a:cubicBezTo>
                    <a:cubicBezTo>
                      <a:pt x="1971" y="2116"/>
                      <a:pt x="2502" y="1698"/>
                      <a:pt x="2502" y="1068"/>
                    </a:cubicBezTo>
                    <a:cubicBezTo>
                      <a:pt x="2502" y="467"/>
                      <a:pt x="2002"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2" name="Google Shape;1612;p39"/>
            <p:cNvSpPr txBox="1"/>
            <p:nvPr/>
          </p:nvSpPr>
          <p:spPr>
            <a:xfrm>
              <a:off x="1209683" y="3611477"/>
              <a:ext cx="1852200" cy="241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lt1"/>
                  </a:solidFill>
                  <a:latin typeface="Fira Sans Extra Condensed SemiBold"/>
                  <a:ea typeface="Fira Sans Extra Condensed SemiBold"/>
                  <a:cs typeface="Fira Sans Extra Condensed SemiBold"/>
                  <a:sym typeface="Fira Sans Extra Condensed SemiBold"/>
                </a:rPr>
                <a:t>NLP BASED PORTFOLIO</a:t>
              </a:r>
              <a:endParaRPr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614" name="Google Shape;1614;p39"/>
            <p:cNvSpPr txBox="1"/>
            <p:nvPr/>
          </p:nvSpPr>
          <p:spPr>
            <a:xfrm>
              <a:off x="939999" y="2529430"/>
              <a:ext cx="2319820" cy="781558"/>
            </a:xfrm>
            <a:prstGeom prst="rect">
              <a:avLst/>
            </a:prstGeom>
            <a:noFill/>
            <a:ln>
              <a:noFill/>
            </a:ln>
          </p:spPr>
          <p:txBody>
            <a:bodyPr spcFirstLastPara="1" wrap="square" lIns="0" tIns="0" rIns="0" bIns="0" anchor="ctr" anchorCtr="0">
              <a:noAutofit/>
            </a:bodyPr>
            <a:lstStyle/>
            <a:p>
              <a:pPr marL="152400">
                <a:buClr>
                  <a:schemeClr val="dk1"/>
                </a:buClr>
                <a:buSzPts val="1200"/>
              </a:pPr>
              <a:r>
                <a:rPr lang="en-US" sz="1200" dirty="0">
                  <a:solidFill>
                    <a:schemeClr val="dk1"/>
                  </a:solidFill>
                  <a:latin typeface="Roboto"/>
                  <a:ea typeface="Roboto"/>
                  <a:cs typeface="Roboto"/>
                  <a:sym typeface="Roboto"/>
                </a:rPr>
                <a:t>Our goal is to create an NLP Based  portfolio that utilizes both student and teacher notes to analyze individual and overall student understanding, with the help of BERT model</a:t>
              </a:r>
            </a:p>
            <a:p>
              <a:pPr marL="152400" lvl="0" algn="l" rtl="0">
                <a:spcBef>
                  <a:spcPts val="0"/>
                </a:spcBef>
                <a:spcAft>
                  <a:spcPts val="0"/>
                </a:spcAft>
                <a:buClr>
                  <a:schemeClr val="dk1"/>
                </a:buClr>
                <a:buSzPts val="1200"/>
              </a:pPr>
              <a:endParaRPr sz="1200" dirty="0">
                <a:solidFill>
                  <a:schemeClr val="dk1"/>
                </a:solidFill>
                <a:latin typeface="Roboto"/>
                <a:ea typeface="Roboto"/>
                <a:cs typeface="Roboto"/>
                <a:sym typeface="Roboto"/>
              </a:endParaRPr>
            </a:p>
          </p:txBody>
        </p:sp>
      </p:grpSp>
      <p:sp>
        <p:nvSpPr>
          <p:cNvPr id="1617" name="Google Shape;1617;p39"/>
          <p:cNvSpPr txBox="1">
            <a:spLocks noGrp="1"/>
          </p:cNvSpPr>
          <p:nvPr>
            <p:ph type="title"/>
          </p:nvPr>
        </p:nvSpPr>
        <p:spPr>
          <a:xfrm>
            <a:off x="1905838" y="460904"/>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 dirty="0"/>
              <a:t>Background and Motivation</a:t>
            </a:r>
            <a:endParaRPr dirty="0"/>
          </a:p>
        </p:txBody>
      </p:sp>
      <p:grpSp>
        <p:nvGrpSpPr>
          <p:cNvPr id="2" name="Google Shape;1603;p39">
            <a:extLst>
              <a:ext uri="{FF2B5EF4-FFF2-40B4-BE49-F238E27FC236}">
                <a16:creationId xmlns:a16="http://schemas.microsoft.com/office/drawing/2014/main" id="{B73DF374-F116-A2D2-977B-BA99DD4E1DC4}"/>
              </a:ext>
            </a:extLst>
          </p:cNvPr>
          <p:cNvGrpSpPr/>
          <p:nvPr/>
        </p:nvGrpSpPr>
        <p:grpSpPr>
          <a:xfrm>
            <a:off x="5626411" y="2193449"/>
            <a:ext cx="2257800" cy="2560228"/>
            <a:chOff x="1000150" y="1850650"/>
            <a:chExt cx="2257800" cy="2115249"/>
          </a:xfrm>
        </p:grpSpPr>
        <p:grpSp>
          <p:nvGrpSpPr>
            <p:cNvPr id="3" name="Google Shape;1604;p39">
              <a:extLst>
                <a:ext uri="{FF2B5EF4-FFF2-40B4-BE49-F238E27FC236}">
                  <a16:creationId xmlns:a16="http://schemas.microsoft.com/office/drawing/2014/main" id="{D70CFE16-6619-6A08-2F6A-78A105F71926}"/>
                </a:ext>
              </a:extLst>
            </p:cNvPr>
            <p:cNvGrpSpPr/>
            <p:nvPr/>
          </p:nvGrpSpPr>
          <p:grpSpPr>
            <a:xfrm>
              <a:off x="1000150" y="1850650"/>
              <a:ext cx="2257800" cy="2115249"/>
              <a:chOff x="331800" y="1854900"/>
              <a:chExt cx="2257800" cy="2115249"/>
            </a:xfrm>
          </p:grpSpPr>
          <p:sp>
            <p:nvSpPr>
              <p:cNvPr id="10" name="Google Shape;1605;p39">
                <a:extLst>
                  <a:ext uri="{FF2B5EF4-FFF2-40B4-BE49-F238E27FC236}">
                    <a16:creationId xmlns:a16="http://schemas.microsoft.com/office/drawing/2014/main" id="{905DB1B5-28F1-04BC-2101-17996D8BE25E}"/>
                  </a:ext>
                </a:extLst>
              </p:cNvPr>
              <p:cNvSpPr/>
              <p:nvPr/>
            </p:nvSpPr>
            <p:spPr>
              <a:xfrm rot="10800000">
                <a:off x="331800" y="1854900"/>
                <a:ext cx="2257800" cy="2092800"/>
              </a:xfrm>
              <a:prstGeom prst="roundRect">
                <a:avLst>
                  <a:gd name="adj" fmla="val 0"/>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1606;p39">
                <a:extLst>
                  <a:ext uri="{FF2B5EF4-FFF2-40B4-BE49-F238E27FC236}">
                    <a16:creationId xmlns:a16="http://schemas.microsoft.com/office/drawing/2014/main" id="{913CD1CD-A064-4EB5-3A6B-B86278A333CE}"/>
                  </a:ext>
                </a:extLst>
              </p:cNvPr>
              <p:cNvSpPr/>
              <p:nvPr/>
            </p:nvSpPr>
            <p:spPr>
              <a:xfrm rot="10800000">
                <a:off x="331800" y="1855525"/>
                <a:ext cx="2257800" cy="3510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607;p39">
                <a:extLst>
                  <a:ext uri="{FF2B5EF4-FFF2-40B4-BE49-F238E27FC236}">
                    <a16:creationId xmlns:a16="http://schemas.microsoft.com/office/drawing/2014/main" id="{D48AAAFC-272D-E034-42FC-7DAE66D49D1B}"/>
                  </a:ext>
                </a:extLst>
              </p:cNvPr>
              <p:cNvSpPr/>
              <p:nvPr/>
            </p:nvSpPr>
            <p:spPr>
              <a:xfrm rot="10800000">
                <a:off x="331800" y="3478500"/>
                <a:ext cx="2257800" cy="491649"/>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 name="Google Shape;1608;p39">
              <a:extLst>
                <a:ext uri="{FF2B5EF4-FFF2-40B4-BE49-F238E27FC236}">
                  <a16:creationId xmlns:a16="http://schemas.microsoft.com/office/drawing/2014/main" id="{69422D83-B701-3944-8DF9-B2F92F1A667F}"/>
                </a:ext>
              </a:extLst>
            </p:cNvPr>
            <p:cNvGrpSpPr/>
            <p:nvPr/>
          </p:nvGrpSpPr>
          <p:grpSpPr>
            <a:xfrm>
              <a:off x="1099198" y="1990103"/>
              <a:ext cx="358487" cy="84841"/>
              <a:chOff x="1065960" y="2129103"/>
              <a:chExt cx="358487" cy="84841"/>
            </a:xfrm>
          </p:grpSpPr>
          <p:sp>
            <p:nvSpPr>
              <p:cNvPr id="7" name="Google Shape;1609;p39">
                <a:extLst>
                  <a:ext uri="{FF2B5EF4-FFF2-40B4-BE49-F238E27FC236}">
                    <a16:creationId xmlns:a16="http://schemas.microsoft.com/office/drawing/2014/main" id="{889541DD-9717-5B6B-F858-FAC15B426F2B}"/>
                  </a:ext>
                </a:extLst>
              </p:cNvPr>
              <p:cNvSpPr/>
              <p:nvPr/>
            </p:nvSpPr>
            <p:spPr>
              <a:xfrm>
                <a:off x="1065960" y="2129103"/>
                <a:ext cx="100358" cy="84841"/>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10;p39">
                <a:extLst>
                  <a:ext uri="{FF2B5EF4-FFF2-40B4-BE49-F238E27FC236}">
                    <a16:creationId xmlns:a16="http://schemas.microsoft.com/office/drawing/2014/main" id="{A189A2EA-4CDF-1517-51BB-16DC66F1F30E}"/>
                  </a:ext>
                </a:extLst>
              </p:cNvPr>
              <p:cNvSpPr/>
              <p:nvPr/>
            </p:nvSpPr>
            <p:spPr>
              <a:xfrm>
                <a:off x="1195706" y="2129103"/>
                <a:ext cx="98995" cy="84841"/>
              </a:xfrm>
              <a:custGeom>
                <a:avLst/>
                <a:gdLst/>
                <a:ahLst/>
                <a:cxnLst/>
                <a:rect l="l" t="t" r="r" b="b"/>
                <a:pathLst>
                  <a:path w="2469" h="2116" extrusionOk="0">
                    <a:moveTo>
                      <a:pt x="1401" y="0"/>
                    </a:moveTo>
                    <a:cubicBezTo>
                      <a:pt x="467" y="0"/>
                      <a:pt x="0" y="1134"/>
                      <a:pt x="668" y="1802"/>
                    </a:cubicBezTo>
                    <a:cubicBezTo>
                      <a:pt x="885" y="2019"/>
                      <a:pt x="1151" y="2116"/>
                      <a:pt x="1412" y="2116"/>
                    </a:cubicBezTo>
                    <a:cubicBezTo>
                      <a:pt x="1952" y="2116"/>
                      <a:pt x="2469" y="1698"/>
                      <a:pt x="2469" y="1068"/>
                    </a:cubicBezTo>
                    <a:cubicBezTo>
                      <a:pt x="2469" y="467"/>
                      <a:pt x="2002" y="0"/>
                      <a:pt x="1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11;p39">
                <a:extLst>
                  <a:ext uri="{FF2B5EF4-FFF2-40B4-BE49-F238E27FC236}">
                    <a16:creationId xmlns:a16="http://schemas.microsoft.com/office/drawing/2014/main" id="{831B959A-D1BC-4CDB-38A5-809A015489B9}"/>
                  </a:ext>
                </a:extLst>
              </p:cNvPr>
              <p:cNvSpPr/>
              <p:nvPr/>
            </p:nvSpPr>
            <p:spPr>
              <a:xfrm>
                <a:off x="1324090" y="2129103"/>
                <a:ext cx="100358" cy="84841"/>
              </a:xfrm>
              <a:custGeom>
                <a:avLst/>
                <a:gdLst/>
                <a:ahLst/>
                <a:cxnLst/>
                <a:rect l="l" t="t" r="r" b="b"/>
                <a:pathLst>
                  <a:path w="2503" h="2116" extrusionOk="0">
                    <a:moveTo>
                      <a:pt x="1435" y="0"/>
                    </a:moveTo>
                    <a:cubicBezTo>
                      <a:pt x="468" y="0"/>
                      <a:pt x="1" y="1134"/>
                      <a:pt x="668" y="1802"/>
                    </a:cubicBezTo>
                    <a:cubicBezTo>
                      <a:pt x="885" y="2019"/>
                      <a:pt x="1155" y="2116"/>
                      <a:pt x="1420" y="2116"/>
                    </a:cubicBezTo>
                    <a:cubicBezTo>
                      <a:pt x="1971" y="2116"/>
                      <a:pt x="2502" y="1698"/>
                      <a:pt x="2502" y="1068"/>
                    </a:cubicBezTo>
                    <a:cubicBezTo>
                      <a:pt x="2502" y="467"/>
                      <a:pt x="2002"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612;p39">
              <a:extLst>
                <a:ext uri="{FF2B5EF4-FFF2-40B4-BE49-F238E27FC236}">
                  <a16:creationId xmlns:a16="http://schemas.microsoft.com/office/drawing/2014/main" id="{6DA99205-C479-9892-DC1C-65AF6D367ED8}"/>
                </a:ext>
              </a:extLst>
            </p:cNvPr>
            <p:cNvSpPr txBox="1"/>
            <p:nvPr/>
          </p:nvSpPr>
          <p:spPr>
            <a:xfrm>
              <a:off x="1211225" y="3545983"/>
              <a:ext cx="1956525" cy="241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lt1"/>
                  </a:solidFill>
                  <a:latin typeface="Fira Sans Extra Condensed SemiBold"/>
                  <a:ea typeface="Fira Sans Extra Condensed SemiBold"/>
                  <a:cs typeface="Fira Sans Extra Condensed SemiBold"/>
                  <a:sym typeface="Fira Sans Extra Condensed SemiBold"/>
                </a:rPr>
                <a:t>CONTINUOUS TRACKING </a:t>
              </a:r>
              <a:r>
                <a:rPr lang="en-IN" dirty="0">
                  <a:solidFill>
                    <a:schemeClr val="lt1"/>
                  </a:solidFill>
                  <a:latin typeface="Fira Sans Extra Condensed SemiBold"/>
                  <a:ea typeface="Fira Sans Extra Condensed SemiBold"/>
                  <a:cs typeface="Fira Sans Extra Condensed SemiBold"/>
                  <a:sym typeface="Fira Sans Extra Condensed SemiBold"/>
                </a:rPr>
                <a:t>OF</a:t>
              </a:r>
            </a:p>
            <a:p>
              <a:pPr marL="0" lvl="0" indent="0" algn="l" rtl="0">
                <a:spcBef>
                  <a:spcPts val="0"/>
                </a:spcBef>
                <a:spcAft>
                  <a:spcPts val="0"/>
                </a:spcAft>
                <a:buNone/>
              </a:pPr>
              <a:r>
                <a:rPr lang="en-IN" dirty="0">
                  <a:solidFill>
                    <a:schemeClr val="lt1"/>
                  </a:solidFill>
                  <a:latin typeface="Fira Sans Extra Condensed SemiBold"/>
                  <a:ea typeface="Fira Sans Extra Condensed SemiBold"/>
                  <a:cs typeface="Fira Sans Extra Condensed SemiBold"/>
                  <a:sym typeface="Fira Sans Extra Condensed SemiBold"/>
                </a:rPr>
                <a:t>ENGAGEMENT</a:t>
              </a:r>
              <a:endParaRPr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6" name="Google Shape;1614;p39">
              <a:extLst>
                <a:ext uri="{FF2B5EF4-FFF2-40B4-BE49-F238E27FC236}">
                  <a16:creationId xmlns:a16="http://schemas.microsoft.com/office/drawing/2014/main" id="{C4EB0DA3-F959-BE3A-ACA8-8AF9C59C8E71}"/>
                </a:ext>
              </a:extLst>
            </p:cNvPr>
            <p:cNvSpPr txBox="1"/>
            <p:nvPr/>
          </p:nvSpPr>
          <p:spPr>
            <a:xfrm>
              <a:off x="1056561" y="2339502"/>
              <a:ext cx="2201389" cy="885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Additionally, it will provide insights into how well students grasp concepts in each class and track their engagement and understanding progress over time</a:t>
              </a:r>
            </a:p>
          </p:txBody>
        </p:sp>
      </p:grpSp>
      <p:grpSp>
        <p:nvGrpSpPr>
          <p:cNvPr id="13" name="Google Shape;1603;p39">
            <a:extLst>
              <a:ext uri="{FF2B5EF4-FFF2-40B4-BE49-F238E27FC236}">
                <a16:creationId xmlns:a16="http://schemas.microsoft.com/office/drawing/2014/main" id="{4DBEDDC3-10CB-1406-ACB7-B091F6996D6A}"/>
              </a:ext>
            </a:extLst>
          </p:cNvPr>
          <p:cNvGrpSpPr/>
          <p:nvPr/>
        </p:nvGrpSpPr>
        <p:grpSpPr>
          <a:xfrm>
            <a:off x="3102815" y="1409757"/>
            <a:ext cx="2376231" cy="2560228"/>
            <a:chOff x="1000150" y="1850650"/>
            <a:chExt cx="2376231" cy="2115249"/>
          </a:xfrm>
        </p:grpSpPr>
        <p:grpSp>
          <p:nvGrpSpPr>
            <p:cNvPr id="14" name="Google Shape;1604;p39">
              <a:extLst>
                <a:ext uri="{FF2B5EF4-FFF2-40B4-BE49-F238E27FC236}">
                  <a16:creationId xmlns:a16="http://schemas.microsoft.com/office/drawing/2014/main" id="{45BF71DC-7443-F371-141C-A7A05C65380E}"/>
                </a:ext>
              </a:extLst>
            </p:cNvPr>
            <p:cNvGrpSpPr/>
            <p:nvPr/>
          </p:nvGrpSpPr>
          <p:grpSpPr>
            <a:xfrm>
              <a:off x="1000150" y="1850650"/>
              <a:ext cx="2257800" cy="2115249"/>
              <a:chOff x="331800" y="1854900"/>
              <a:chExt cx="2257800" cy="2115249"/>
            </a:xfrm>
          </p:grpSpPr>
          <p:sp>
            <p:nvSpPr>
              <p:cNvPr id="21" name="Google Shape;1605;p39">
                <a:extLst>
                  <a:ext uri="{FF2B5EF4-FFF2-40B4-BE49-F238E27FC236}">
                    <a16:creationId xmlns:a16="http://schemas.microsoft.com/office/drawing/2014/main" id="{E87C1CB6-7297-DAF5-1CDC-0EFF23F76F19}"/>
                  </a:ext>
                </a:extLst>
              </p:cNvPr>
              <p:cNvSpPr/>
              <p:nvPr/>
            </p:nvSpPr>
            <p:spPr>
              <a:xfrm rot="10800000">
                <a:off x="331800" y="1854900"/>
                <a:ext cx="2257800" cy="2092800"/>
              </a:xfrm>
              <a:prstGeom prst="roundRect">
                <a:avLst>
                  <a:gd name="adj" fmla="val 0"/>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 name="Google Shape;1606;p39">
                <a:extLst>
                  <a:ext uri="{FF2B5EF4-FFF2-40B4-BE49-F238E27FC236}">
                    <a16:creationId xmlns:a16="http://schemas.microsoft.com/office/drawing/2014/main" id="{BAD86387-7ABB-76D2-C52C-53F0211B66B9}"/>
                  </a:ext>
                </a:extLst>
              </p:cNvPr>
              <p:cNvSpPr/>
              <p:nvPr/>
            </p:nvSpPr>
            <p:spPr>
              <a:xfrm rot="10800000">
                <a:off x="331800" y="1855525"/>
                <a:ext cx="2257800" cy="3510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 name="Google Shape;1607;p39">
                <a:extLst>
                  <a:ext uri="{FF2B5EF4-FFF2-40B4-BE49-F238E27FC236}">
                    <a16:creationId xmlns:a16="http://schemas.microsoft.com/office/drawing/2014/main" id="{1BCE8824-ED18-FC10-485C-C440EDAA7ED9}"/>
                  </a:ext>
                </a:extLst>
              </p:cNvPr>
              <p:cNvSpPr/>
              <p:nvPr/>
            </p:nvSpPr>
            <p:spPr>
              <a:xfrm rot="10800000">
                <a:off x="331800" y="3478500"/>
                <a:ext cx="2257800" cy="491649"/>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grpSp>
          <p:nvGrpSpPr>
            <p:cNvPr id="15" name="Google Shape;1608;p39">
              <a:extLst>
                <a:ext uri="{FF2B5EF4-FFF2-40B4-BE49-F238E27FC236}">
                  <a16:creationId xmlns:a16="http://schemas.microsoft.com/office/drawing/2014/main" id="{8C15F2C8-E8C7-FB5E-18E7-7E749BB492E7}"/>
                </a:ext>
              </a:extLst>
            </p:cNvPr>
            <p:cNvGrpSpPr/>
            <p:nvPr/>
          </p:nvGrpSpPr>
          <p:grpSpPr>
            <a:xfrm>
              <a:off x="1099198" y="1990103"/>
              <a:ext cx="358487" cy="84841"/>
              <a:chOff x="1065960" y="2129103"/>
              <a:chExt cx="358487" cy="84841"/>
            </a:xfrm>
          </p:grpSpPr>
          <p:sp>
            <p:nvSpPr>
              <p:cNvPr id="18" name="Google Shape;1609;p39">
                <a:extLst>
                  <a:ext uri="{FF2B5EF4-FFF2-40B4-BE49-F238E27FC236}">
                    <a16:creationId xmlns:a16="http://schemas.microsoft.com/office/drawing/2014/main" id="{3B1D6983-41BF-AC52-B5A2-186FACE9234E}"/>
                  </a:ext>
                </a:extLst>
              </p:cNvPr>
              <p:cNvSpPr/>
              <p:nvPr/>
            </p:nvSpPr>
            <p:spPr>
              <a:xfrm>
                <a:off x="1065960" y="2129103"/>
                <a:ext cx="100358" cy="84841"/>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10;p39">
                <a:extLst>
                  <a:ext uri="{FF2B5EF4-FFF2-40B4-BE49-F238E27FC236}">
                    <a16:creationId xmlns:a16="http://schemas.microsoft.com/office/drawing/2014/main" id="{1A1DD6B3-BA99-5995-1608-5C68C5E2529F}"/>
                  </a:ext>
                </a:extLst>
              </p:cNvPr>
              <p:cNvSpPr/>
              <p:nvPr/>
            </p:nvSpPr>
            <p:spPr>
              <a:xfrm>
                <a:off x="1195706" y="2129103"/>
                <a:ext cx="98995" cy="84841"/>
              </a:xfrm>
              <a:custGeom>
                <a:avLst/>
                <a:gdLst/>
                <a:ahLst/>
                <a:cxnLst/>
                <a:rect l="l" t="t" r="r" b="b"/>
                <a:pathLst>
                  <a:path w="2469" h="2116" extrusionOk="0">
                    <a:moveTo>
                      <a:pt x="1401" y="0"/>
                    </a:moveTo>
                    <a:cubicBezTo>
                      <a:pt x="467" y="0"/>
                      <a:pt x="0" y="1134"/>
                      <a:pt x="668" y="1802"/>
                    </a:cubicBezTo>
                    <a:cubicBezTo>
                      <a:pt x="885" y="2019"/>
                      <a:pt x="1151" y="2116"/>
                      <a:pt x="1412" y="2116"/>
                    </a:cubicBezTo>
                    <a:cubicBezTo>
                      <a:pt x="1952" y="2116"/>
                      <a:pt x="2469" y="1698"/>
                      <a:pt x="2469" y="1068"/>
                    </a:cubicBezTo>
                    <a:cubicBezTo>
                      <a:pt x="2469" y="467"/>
                      <a:pt x="2002" y="0"/>
                      <a:pt x="1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11;p39">
                <a:extLst>
                  <a:ext uri="{FF2B5EF4-FFF2-40B4-BE49-F238E27FC236}">
                    <a16:creationId xmlns:a16="http://schemas.microsoft.com/office/drawing/2014/main" id="{17B722A7-3993-B86E-5343-36A802850203}"/>
                  </a:ext>
                </a:extLst>
              </p:cNvPr>
              <p:cNvSpPr/>
              <p:nvPr/>
            </p:nvSpPr>
            <p:spPr>
              <a:xfrm>
                <a:off x="1324090" y="2129103"/>
                <a:ext cx="100358" cy="84841"/>
              </a:xfrm>
              <a:custGeom>
                <a:avLst/>
                <a:gdLst/>
                <a:ahLst/>
                <a:cxnLst/>
                <a:rect l="l" t="t" r="r" b="b"/>
                <a:pathLst>
                  <a:path w="2503" h="2116" extrusionOk="0">
                    <a:moveTo>
                      <a:pt x="1435" y="0"/>
                    </a:moveTo>
                    <a:cubicBezTo>
                      <a:pt x="468" y="0"/>
                      <a:pt x="1" y="1134"/>
                      <a:pt x="668" y="1802"/>
                    </a:cubicBezTo>
                    <a:cubicBezTo>
                      <a:pt x="885" y="2019"/>
                      <a:pt x="1155" y="2116"/>
                      <a:pt x="1420" y="2116"/>
                    </a:cubicBezTo>
                    <a:cubicBezTo>
                      <a:pt x="1971" y="2116"/>
                      <a:pt x="2502" y="1698"/>
                      <a:pt x="2502" y="1068"/>
                    </a:cubicBezTo>
                    <a:cubicBezTo>
                      <a:pt x="2502" y="467"/>
                      <a:pt x="2002"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12;p39">
              <a:extLst>
                <a:ext uri="{FF2B5EF4-FFF2-40B4-BE49-F238E27FC236}">
                  <a16:creationId xmlns:a16="http://schemas.microsoft.com/office/drawing/2014/main" id="{5BDE9C05-9AD9-364C-60FA-F59A67E29872}"/>
                </a:ext>
              </a:extLst>
            </p:cNvPr>
            <p:cNvSpPr txBox="1"/>
            <p:nvPr/>
          </p:nvSpPr>
          <p:spPr>
            <a:xfrm>
              <a:off x="1209682" y="3611477"/>
              <a:ext cx="1956525" cy="241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lt1"/>
                  </a:solidFill>
                  <a:latin typeface="Fira Sans Extra Condensed SemiBold"/>
                  <a:ea typeface="Fira Sans Extra Condensed SemiBold"/>
                  <a:cs typeface="Fira Sans Extra Condensed SemiBold"/>
                  <a:sym typeface="Fira Sans Extra Condensed SemiBold"/>
                </a:rPr>
                <a:t>MALPRACTICE DETECTION</a:t>
              </a:r>
              <a:endParaRPr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7" name="Google Shape;1614;p39">
              <a:extLst>
                <a:ext uri="{FF2B5EF4-FFF2-40B4-BE49-F238E27FC236}">
                  <a16:creationId xmlns:a16="http://schemas.microsoft.com/office/drawing/2014/main" id="{C1717361-CCA4-75C9-EE59-0111DCD24595}"/>
                </a:ext>
              </a:extLst>
            </p:cNvPr>
            <p:cNvSpPr txBox="1"/>
            <p:nvPr/>
          </p:nvSpPr>
          <p:spPr>
            <a:xfrm>
              <a:off x="1056561" y="2443644"/>
              <a:ext cx="2319820" cy="78155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This portfolio will also facilitate the malpractice detection system with implementation of LSTM Model and Vectorized Comparison Model</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61E2-18D5-A253-E3ED-31ED24BE5F20}"/>
              </a:ext>
            </a:extLst>
          </p:cNvPr>
          <p:cNvSpPr>
            <a:spLocks noGrp="1"/>
          </p:cNvSpPr>
          <p:nvPr>
            <p:ph type="title"/>
          </p:nvPr>
        </p:nvSpPr>
        <p:spPr>
          <a:xfrm>
            <a:off x="777346" y="267274"/>
            <a:ext cx="7717500" cy="478200"/>
          </a:xfrm>
        </p:spPr>
        <p:txBody>
          <a:bodyPr/>
          <a:lstStyle/>
          <a:p>
            <a:r>
              <a:rPr lang="en-IN" dirty="0"/>
              <a:t>Screenshots (Teacher)</a:t>
            </a:r>
          </a:p>
        </p:txBody>
      </p:sp>
      <p:pic>
        <p:nvPicPr>
          <p:cNvPr id="3" name="Picture 2" descr="A black and grey striped background&#10;&#10;Description automatically generated">
            <a:extLst>
              <a:ext uri="{FF2B5EF4-FFF2-40B4-BE49-F238E27FC236}">
                <a16:creationId xmlns:a16="http://schemas.microsoft.com/office/drawing/2014/main" id="{AADCD402-7773-C4C3-37E1-628E77A17F32}"/>
              </a:ext>
            </a:extLst>
          </p:cNvPr>
          <p:cNvPicPr>
            <a:picLocks noChangeAspect="1"/>
          </p:cNvPicPr>
          <p:nvPr/>
        </p:nvPicPr>
        <p:blipFill rotWithShape="1">
          <a:blip r:embed="rId2"/>
          <a:srcRect l="16875" t="6786" r="12489"/>
          <a:stretch/>
        </p:blipFill>
        <p:spPr>
          <a:xfrm>
            <a:off x="161090" y="745474"/>
            <a:ext cx="4048490" cy="206931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47F06F7-CD9B-0496-D864-076FF30A1612}"/>
              </a:ext>
            </a:extLst>
          </p:cNvPr>
          <p:cNvPicPr>
            <a:picLocks noChangeAspect="1"/>
          </p:cNvPicPr>
          <p:nvPr/>
        </p:nvPicPr>
        <p:blipFill rotWithShape="1">
          <a:blip r:embed="rId3"/>
          <a:srcRect l="44501" t="2887" b="20379"/>
          <a:stretch/>
        </p:blipFill>
        <p:spPr>
          <a:xfrm>
            <a:off x="161090" y="2858279"/>
            <a:ext cx="4059495" cy="196500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B8F0C5B-4415-2914-EF8D-AE4C001230BE}"/>
              </a:ext>
            </a:extLst>
          </p:cNvPr>
          <p:cNvPicPr>
            <a:picLocks noChangeAspect="1"/>
          </p:cNvPicPr>
          <p:nvPr/>
        </p:nvPicPr>
        <p:blipFill rotWithShape="1">
          <a:blip r:embed="rId4"/>
          <a:srcRect l="40013" t="3059" r="14073"/>
          <a:stretch/>
        </p:blipFill>
        <p:spPr>
          <a:xfrm>
            <a:off x="4252560" y="745474"/>
            <a:ext cx="4858542" cy="4077811"/>
          </a:xfrm>
          <a:prstGeom prst="rect">
            <a:avLst/>
          </a:prstGeom>
        </p:spPr>
      </p:pic>
    </p:spTree>
    <p:extLst>
      <p:ext uri="{BB962C8B-B14F-4D97-AF65-F5344CB8AC3E}">
        <p14:creationId xmlns:p14="http://schemas.microsoft.com/office/powerpoint/2010/main" val="2332558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61E2-18D5-A253-E3ED-31ED24BE5F20}"/>
              </a:ext>
            </a:extLst>
          </p:cNvPr>
          <p:cNvSpPr>
            <a:spLocks noGrp="1"/>
          </p:cNvSpPr>
          <p:nvPr>
            <p:ph type="title"/>
          </p:nvPr>
        </p:nvSpPr>
        <p:spPr>
          <a:xfrm>
            <a:off x="777346" y="267274"/>
            <a:ext cx="7717500" cy="478200"/>
          </a:xfrm>
        </p:spPr>
        <p:txBody>
          <a:bodyPr/>
          <a:lstStyle/>
          <a:p>
            <a:r>
              <a:rPr lang="en-IN" dirty="0"/>
              <a:t>Screenshots (Train the Model)</a:t>
            </a:r>
          </a:p>
        </p:txBody>
      </p:sp>
      <p:pic>
        <p:nvPicPr>
          <p:cNvPr id="4" name="Picture 3" descr="A screenshot of a computer&#10;&#10;Description automatically generated">
            <a:extLst>
              <a:ext uri="{FF2B5EF4-FFF2-40B4-BE49-F238E27FC236}">
                <a16:creationId xmlns:a16="http://schemas.microsoft.com/office/drawing/2014/main" id="{1DFE32EC-D712-5B7E-3D88-BBC3102E49B3}"/>
              </a:ext>
            </a:extLst>
          </p:cNvPr>
          <p:cNvPicPr>
            <a:picLocks noChangeAspect="1"/>
          </p:cNvPicPr>
          <p:nvPr/>
        </p:nvPicPr>
        <p:blipFill rotWithShape="1">
          <a:blip r:embed="rId2"/>
          <a:srcRect l="39770" t="1213" r="10904"/>
          <a:stretch/>
        </p:blipFill>
        <p:spPr>
          <a:xfrm>
            <a:off x="1027357" y="1360351"/>
            <a:ext cx="3608739" cy="325973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B6E0A12-63FD-36B6-DF8C-A06C500CBEC8}"/>
              </a:ext>
            </a:extLst>
          </p:cNvPr>
          <p:cNvPicPr>
            <a:picLocks noChangeAspect="1"/>
          </p:cNvPicPr>
          <p:nvPr/>
        </p:nvPicPr>
        <p:blipFill rotWithShape="1">
          <a:blip r:embed="rId3"/>
          <a:srcRect l="44276"/>
          <a:stretch/>
        </p:blipFill>
        <p:spPr>
          <a:xfrm>
            <a:off x="4695096" y="1360351"/>
            <a:ext cx="3273691" cy="3258954"/>
          </a:xfrm>
          <a:prstGeom prst="rect">
            <a:avLst/>
          </a:prstGeom>
        </p:spPr>
      </p:pic>
    </p:spTree>
    <p:extLst>
      <p:ext uri="{BB962C8B-B14F-4D97-AF65-F5344CB8AC3E}">
        <p14:creationId xmlns:p14="http://schemas.microsoft.com/office/powerpoint/2010/main" val="4141433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61E2-18D5-A253-E3ED-31ED24BE5F20}"/>
              </a:ext>
            </a:extLst>
          </p:cNvPr>
          <p:cNvSpPr>
            <a:spLocks noGrp="1"/>
          </p:cNvSpPr>
          <p:nvPr>
            <p:ph type="title"/>
          </p:nvPr>
        </p:nvSpPr>
        <p:spPr>
          <a:xfrm>
            <a:off x="777346" y="267274"/>
            <a:ext cx="7717500" cy="478200"/>
          </a:xfrm>
        </p:spPr>
        <p:txBody>
          <a:bodyPr/>
          <a:lstStyle/>
          <a:p>
            <a:r>
              <a:rPr lang="en-IN" dirty="0"/>
              <a:t>Screenshots (Visualization Page)</a:t>
            </a:r>
          </a:p>
        </p:txBody>
      </p:sp>
      <p:pic>
        <p:nvPicPr>
          <p:cNvPr id="3" name="Picture 2" descr="A screenshot of a computer&#10;&#10;Description automatically generated">
            <a:extLst>
              <a:ext uri="{FF2B5EF4-FFF2-40B4-BE49-F238E27FC236}">
                <a16:creationId xmlns:a16="http://schemas.microsoft.com/office/drawing/2014/main" id="{73C409A9-FAFD-E5FA-42B3-D2B095CFE03C}"/>
              </a:ext>
            </a:extLst>
          </p:cNvPr>
          <p:cNvPicPr>
            <a:picLocks noChangeAspect="1"/>
          </p:cNvPicPr>
          <p:nvPr/>
        </p:nvPicPr>
        <p:blipFill rotWithShape="1">
          <a:blip r:embed="rId2"/>
          <a:srcRect l="42449" t="2072"/>
          <a:stretch/>
        </p:blipFill>
        <p:spPr>
          <a:xfrm>
            <a:off x="649154" y="1271352"/>
            <a:ext cx="3298524" cy="310111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C1C87BB-7F8F-9828-116C-37EF5E325DAC}"/>
              </a:ext>
            </a:extLst>
          </p:cNvPr>
          <p:cNvPicPr>
            <a:picLocks noChangeAspect="1"/>
          </p:cNvPicPr>
          <p:nvPr/>
        </p:nvPicPr>
        <p:blipFill rotWithShape="1">
          <a:blip r:embed="rId3"/>
          <a:srcRect l="12492" r="3964"/>
          <a:stretch/>
        </p:blipFill>
        <p:spPr>
          <a:xfrm>
            <a:off x="4264586" y="1271352"/>
            <a:ext cx="4230260" cy="3043347"/>
          </a:xfrm>
          <a:prstGeom prst="rect">
            <a:avLst/>
          </a:prstGeom>
        </p:spPr>
      </p:pic>
    </p:spTree>
    <p:extLst>
      <p:ext uri="{BB962C8B-B14F-4D97-AF65-F5344CB8AC3E}">
        <p14:creationId xmlns:p14="http://schemas.microsoft.com/office/powerpoint/2010/main" val="1197923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61E2-18D5-A253-E3ED-31ED24BE5F20}"/>
              </a:ext>
            </a:extLst>
          </p:cNvPr>
          <p:cNvSpPr>
            <a:spLocks noGrp="1"/>
          </p:cNvSpPr>
          <p:nvPr>
            <p:ph type="title"/>
          </p:nvPr>
        </p:nvSpPr>
        <p:spPr>
          <a:xfrm>
            <a:off x="777346" y="267274"/>
            <a:ext cx="7717500" cy="478200"/>
          </a:xfrm>
        </p:spPr>
        <p:txBody>
          <a:bodyPr/>
          <a:lstStyle/>
          <a:p>
            <a:r>
              <a:rPr lang="en-IN" dirty="0"/>
              <a:t>Screenshots (Visualization Page)</a:t>
            </a:r>
          </a:p>
        </p:txBody>
      </p:sp>
      <p:pic>
        <p:nvPicPr>
          <p:cNvPr id="4" name="Picture 3" descr="A screenshot of a computer&#10;&#10;Description automatically generated">
            <a:extLst>
              <a:ext uri="{FF2B5EF4-FFF2-40B4-BE49-F238E27FC236}">
                <a16:creationId xmlns:a16="http://schemas.microsoft.com/office/drawing/2014/main" id="{9A464406-BE52-FFD4-C76A-DB61EA20902C}"/>
              </a:ext>
            </a:extLst>
          </p:cNvPr>
          <p:cNvPicPr>
            <a:picLocks noChangeAspect="1"/>
          </p:cNvPicPr>
          <p:nvPr/>
        </p:nvPicPr>
        <p:blipFill rotWithShape="1">
          <a:blip r:embed="rId2"/>
          <a:srcRect l="22598"/>
          <a:stretch/>
        </p:blipFill>
        <p:spPr>
          <a:xfrm>
            <a:off x="199806" y="1055162"/>
            <a:ext cx="4542671" cy="3633469"/>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1091945B-A696-E9BB-582F-D68B3EC1E079}"/>
              </a:ext>
            </a:extLst>
          </p:cNvPr>
          <p:cNvPicPr>
            <a:picLocks noChangeAspect="1"/>
          </p:cNvPicPr>
          <p:nvPr/>
        </p:nvPicPr>
        <p:blipFill rotWithShape="1">
          <a:blip r:embed="rId3"/>
          <a:srcRect l="28322"/>
          <a:stretch/>
        </p:blipFill>
        <p:spPr>
          <a:xfrm>
            <a:off x="4835972" y="1055161"/>
            <a:ext cx="4108222" cy="3633470"/>
          </a:xfrm>
          <a:prstGeom prst="rect">
            <a:avLst/>
          </a:prstGeom>
        </p:spPr>
      </p:pic>
    </p:spTree>
    <p:extLst>
      <p:ext uri="{BB962C8B-B14F-4D97-AF65-F5344CB8AC3E}">
        <p14:creationId xmlns:p14="http://schemas.microsoft.com/office/powerpoint/2010/main" val="3195855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grpSp>
        <p:nvGrpSpPr>
          <p:cNvPr id="2037" name="Google Shape;2037;p43"/>
          <p:cNvGrpSpPr/>
          <p:nvPr/>
        </p:nvGrpSpPr>
        <p:grpSpPr>
          <a:xfrm>
            <a:off x="1072808" y="1011214"/>
            <a:ext cx="6656306" cy="1070616"/>
            <a:chOff x="4706589" y="1237587"/>
            <a:chExt cx="2900898" cy="1444669"/>
          </a:xfrm>
        </p:grpSpPr>
        <p:sp>
          <p:nvSpPr>
            <p:cNvPr id="2038" name="Google Shape;2038;p43"/>
            <p:cNvSpPr/>
            <p:nvPr/>
          </p:nvSpPr>
          <p:spPr>
            <a:xfrm>
              <a:off x="4706589" y="1408887"/>
              <a:ext cx="2900887" cy="1273369"/>
            </a:xfrm>
            <a:custGeom>
              <a:avLst/>
              <a:gdLst/>
              <a:ahLst/>
              <a:cxnLst/>
              <a:rect l="l" t="t" r="r" b="b"/>
              <a:pathLst>
                <a:path w="88597" h="34926" extrusionOk="0">
                  <a:moveTo>
                    <a:pt x="0" y="0"/>
                  </a:moveTo>
                  <a:lnTo>
                    <a:pt x="0" y="34925"/>
                  </a:lnTo>
                  <a:lnTo>
                    <a:pt x="88597" y="34925"/>
                  </a:lnTo>
                  <a:lnTo>
                    <a:pt x="88597"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39" name="Google Shape;2039;p43"/>
            <p:cNvSpPr/>
            <p:nvPr/>
          </p:nvSpPr>
          <p:spPr>
            <a:xfrm>
              <a:off x="4706600" y="1237587"/>
              <a:ext cx="2900887" cy="197231"/>
            </a:xfrm>
            <a:custGeom>
              <a:avLst/>
              <a:gdLst/>
              <a:ahLst/>
              <a:cxnLst/>
              <a:rect l="l" t="t" r="r" b="b"/>
              <a:pathLst>
                <a:path w="88597" h="34926" extrusionOk="0">
                  <a:moveTo>
                    <a:pt x="0" y="0"/>
                  </a:moveTo>
                  <a:lnTo>
                    <a:pt x="0" y="34925"/>
                  </a:lnTo>
                  <a:lnTo>
                    <a:pt x="88597" y="34925"/>
                  </a:lnTo>
                  <a:lnTo>
                    <a:pt x="88597" y="0"/>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2041" name="Google Shape;2041;p43"/>
            <p:cNvSpPr txBox="1"/>
            <p:nvPr/>
          </p:nvSpPr>
          <p:spPr>
            <a:xfrm>
              <a:off x="4788562" y="1943952"/>
              <a:ext cx="2774693" cy="376502"/>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We have collected the notes from the student and teachers with include of malpractice detection system and Grammar Correction tool</a:t>
              </a:r>
            </a:p>
          </p:txBody>
        </p:sp>
      </p:grpSp>
      <p:sp>
        <p:nvSpPr>
          <p:cNvPr id="2063" name="Google Shape;2063;p43"/>
          <p:cNvSpPr txBox="1">
            <a:spLocks noGrp="1"/>
          </p:cNvSpPr>
          <p:nvPr>
            <p:ph type="title"/>
          </p:nvPr>
        </p:nvSpPr>
        <p:spPr>
          <a:xfrm>
            <a:off x="537965" y="457956"/>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 dirty="0"/>
              <a:t>Conclusion</a:t>
            </a:r>
            <a:endParaRPr dirty="0"/>
          </a:p>
        </p:txBody>
      </p:sp>
      <p:grpSp>
        <p:nvGrpSpPr>
          <p:cNvPr id="2" name="Google Shape;2037;p43">
            <a:extLst>
              <a:ext uri="{FF2B5EF4-FFF2-40B4-BE49-F238E27FC236}">
                <a16:creationId xmlns:a16="http://schemas.microsoft.com/office/drawing/2014/main" id="{12330B41-49F7-DC5D-6C5C-BB100DBF8E36}"/>
              </a:ext>
            </a:extLst>
          </p:cNvPr>
          <p:cNvGrpSpPr/>
          <p:nvPr/>
        </p:nvGrpSpPr>
        <p:grpSpPr>
          <a:xfrm>
            <a:off x="1072783" y="3473154"/>
            <a:ext cx="6656306" cy="1273086"/>
            <a:chOff x="4706589" y="1237588"/>
            <a:chExt cx="2900898" cy="1444668"/>
          </a:xfrm>
        </p:grpSpPr>
        <p:sp>
          <p:nvSpPr>
            <p:cNvPr id="3" name="Google Shape;2038;p43">
              <a:extLst>
                <a:ext uri="{FF2B5EF4-FFF2-40B4-BE49-F238E27FC236}">
                  <a16:creationId xmlns:a16="http://schemas.microsoft.com/office/drawing/2014/main" id="{5C32BA27-EB0D-8B84-A905-F47F55738832}"/>
                </a:ext>
              </a:extLst>
            </p:cNvPr>
            <p:cNvSpPr/>
            <p:nvPr/>
          </p:nvSpPr>
          <p:spPr>
            <a:xfrm>
              <a:off x="4706589" y="1408887"/>
              <a:ext cx="2900887" cy="1273369"/>
            </a:xfrm>
            <a:custGeom>
              <a:avLst/>
              <a:gdLst/>
              <a:ahLst/>
              <a:cxnLst/>
              <a:rect l="l" t="t" r="r" b="b"/>
              <a:pathLst>
                <a:path w="88597" h="34926" extrusionOk="0">
                  <a:moveTo>
                    <a:pt x="0" y="0"/>
                  </a:moveTo>
                  <a:lnTo>
                    <a:pt x="0" y="34925"/>
                  </a:lnTo>
                  <a:lnTo>
                    <a:pt x="88597" y="34925"/>
                  </a:lnTo>
                  <a:lnTo>
                    <a:pt x="88597"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4" name="Google Shape;2039;p43">
              <a:extLst>
                <a:ext uri="{FF2B5EF4-FFF2-40B4-BE49-F238E27FC236}">
                  <a16:creationId xmlns:a16="http://schemas.microsoft.com/office/drawing/2014/main" id="{F8C8D25D-954C-C0D0-B851-6A38AAADA629}"/>
                </a:ext>
              </a:extLst>
            </p:cNvPr>
            <p:cNvSpPr/>
            <p:nvPr/>
          </p:nvSpPr>
          <p:spPr>
            <a:xfrm>
              <a:off x="4706600" y="1237588"/>
              <a:ext cx="2900887" cy="197231"/>
            </a:xfrm>
            <a:custGeom>
              <a:avLst/>
              <a:gdLst/>
              <a:ahLst/>
              <a:cxnLst/>
              <a:rect l="l" t="t" r="r" b="b"/>
              <a:pathLst>
                <a:path w="88597" h="34926" extrusionOk="0">
                  <a:moveTo>
                    <a:pt x="0" y="0"/>
                  </a:moveTo>
                  <a:lnTo>
                    <a:pt x="0" y="34925"/>
                  </a:lnTo>
                  <a:lnTo>
                    <a:pt x="88597" y="34925"/>
                  </a:lnTo>
                  <a:lnTo>
                    <a:pt x="88597" y="0"/>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5" name="Google Shape;2041;p43">
              <a:extLst>
                <a:ext uri="{FF2B5EF4-FFF2-40B4-BE49-F238E27FC236}">
                  <a16:creationId xmlns:a16="http://schemas.microsoft.com/office/drawing/2014/main" id="{D00233AA-3C7A-4B58-BC62-52C9B56B5731}"/>
                </a:ext>
              </a:extLst>
            </p:cNvPr>
            <p:cNvSpPr txBox="1"/>
            <p:nvPr/>
          </p:nvSpPr>
          <p:spPr>
            <a:xfrm>
              <a:off x="4788562" y="1857321"/>
              <a:ext cx="2774694" cy="376501"/>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Using </a:t>
              </a:r>
              <a:r>
                <a:rPr lang="en-US" sz="1200" dirty="0" err="1">
                  <a:solidFill>
                    <a:schemeClr val="dk1"/>
                  </a:solidFill>
                  <a:latin typeface="Roboto"/>
                  <a:ea typeface="Roboto"/>
                  <a:cs typeface="Roboto"/>
                  <a:sym typeface="Roboto"/>
                </a:rPr>
                <a:t>Streamlit</a:t>
              </a:r>
              <a:r>
                <a:rPr lang="en-US" sz="1200" dirty="0">
                  <a:solidFill>
                    <a:schemeClr val="dk1"/>
                  </a:solidFill>
                  <a:latin typeface="Roboto"/>
                  <a:ea typeface="Roboto"/>
                  <a:cs typeface="Roboto"/>
                  <a:sym typeface="Roboto"/>
                </a:rPr>
                <a:t> and </a:t>
              </a:r>
              <a:r>
                <a:rPr lang="en-US" sz="1200" dirty="0" err="1">
                  <a:solidFill>
                    <a:schemeClr val="dk1"/>
                  </a:solidFill>
                  <a:latin typeface="Roboto"/>
                  <a:ea typeface="Roboto"/>
                  <a:cs typeface="Roboto"/>
                  <a:sym typeface="Roboto"/>
                </a:rPr>
                <a:t>Plotly</a:t>
              </a:r>
              <a:r>
                <a:rPr lang="en-US" sz="1200" dirty="0">
                  <a:solidFill>
                    <a:schemeClr val="dk1"/>
                  </a:solidFill>
                  <a:latin typeface="Roboto"/>
                  <a:ea typeface="Roboto"/>
                  <a:cs typeface="Roboto"/>
                  <a:sym typeface="Roboto"/>
                </a:rPr>
                <a:t> we have visualized the content based on three category Overall class Analysis , Title Based Analysis  and Individual / Comparison </a:t>
              </a:r>
              <a:r>
                <a:rPr lang="en-US" sz="1200" dirty="0" err="1">
                  <a:solidFill>
                    <a:schemeClr val="dk1"/>
                  </a:solidFill>
                  <a:latin typeface="Roboto"/>
                  <a:ea typeface="Roboto"/>
                  <a:cs typeface="Roboto"/>
                  <a:sym typeface="Roboto"/>
                </a:rPr>
                <a:t>Analaysis</a:t>
              </a:r>
              <a:r>
                <a:rPr lang="en-US" sz="1200" dirty="0">
                  <a:solidFill>
                    <a:schemeClr val="dk1"/>
                  </a:solidFill>
                  <a:latin typeface="Roboto"/>
                  <a:ea typeface="Roboto"/>
                  <a:cs typeface="Roboto"/>
                  <a:sym typeface="Roboto"/>
                </a:rPr>
                <a:t> </a:t>
              </a:r>
            </a:p>
          </p:txBody>
        </p:sp>
      </p:grpSp>
      <p:grpSp>
        <p:nvGrpSpPr>
          <p:cNvPr id="12" name="Google Shape;2037;p43">
            <a:extLst>
              <a:ext uri="{FF2B5EF4-FFF2-40B4-BE49-F238E27FC236}">
                <a16:creationId xmlns:a16="http://schemas.microsoft.com/office/drawing/2014/main" id="{6F40D4F9-897B-FABB-E87B-E83417CE6F3F}"/>
              </a:ext>
            </a:extLst>
          </p:cNvPr>
          <p:cNvGrpSpPr/>
          <p:nvPr/>
        </p:nvGrpSpPr>
        <p:grpSpPr>
          <a:xfrm>
            <a:off x="1072808" y="2245034"/>
            <a:ext cx="6656306" cy="1028866"/>
            <a:chOff x="4706589" y="1237588"/>
            <a:chExt cx="2900898" cy="1444668"/>
          </a:xfrm>
        </p:grpSpPr>
        <p:sp>
          <p:nvSpPr>
            <p:cNvPr id="13" name="Google Shape;2038;p43">
              <a:extLst>
                <a:ext uri="{FF2B5EF4-FFF2-40B4-BE49-F238E27FC236}">
                  <a16:creationId xmlns:a16="http://schemas.microsoft.com/office/drawing/2014/main" id="{AE016812-6B9C-5365-F551-9560848D7C0D}"/>
                </a:ext>
              </a:extLst>
            </p:cNvPr>
            <p:cNvSpPr/>
            <p:nvPr/>
          </p:nvSpPr>
          <p:spPr>
            <a:xfrm>
              <a:off x="4706589" y="1408887"/>
              <a:ext cx="2900887" cy="1273369"/>
            </a:xfrm>
            <a:custGeom>
              <a:avLst/>
              <a:gdLst/>
              <a:ahLst/>
              <a:cxnLst/>
              <a:rect l="l" t="t" r="r" b="b"/>
              <a:pathLst>
                <a:path w="88597" h="34926" extrusionOk="0">
                  <a:moveTo>
                    <a:pt x="0" y="0"/>
                  </a:moveTo>
                  <a:lnTo>
                    <a:pt x="0" y="34925"/>
                  </a:lnTo>
                  <a:lnTo>
                    <a:pt x="88597" y="34925"/>
                  </a:lnTo>
                  <a:lnTo>
                    <a:pt x="88597"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 name="Google Shape;2039;p43">
              <a:extLst>
                <a:ext uri="{FF2B5EF4-FFF2-40B4-BE49-F238E27FC236}">
                  <a16:creationId xmlns:a16="http://schemas.microsoft.com/office/drawing/2014/main" id="{77351EF1-321C-71F3-F491-72090DCF21FD}"/>
                </a:ext>
              </a:extLst>
            </p:cNvPr>
            <p:cNvSpPr/>
            <p:nvPr/>
          </p:nvSpPr>
          <p:spPr>
            <a:xfrm>
              <a:off x="4706600" y="1237588"/>
              <a:ext cx="2900887" cy="197231"/>
            </a:xfrm>
            <a:custGeom>
              <a:avLst/>
              <a:gdLst/>
              <a:ahLst/>
              <a:cxnLst/>
              <a:rect l="l" t="t" r="r" b="b"/>
              <a:pathLst>
                <a:path w="88597" h="34926" extrusionOk="0">
                  <a:moveTo>
                    <a:pt x="0" y="0"/>
                  </a:moveTo>
                  <a:lnTo>
                    <a:pt x="0" y="34925"/>
                  </a:lnTo>
                  <a:lnTo>
                    <a:pt x="88597" y="34925"/>
                  </a:lnTo>
                  <a:lnTo>
                    <a:pt x="88597" y="0"/>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15" name="Google Shape;2041;p43">
              <a:extLst>
                <a:ext uri="{FF2B5EF4-FFF2-40B4-BE49-F238E27FC236}">
                  <a16:creationId xmlns:a16="http://schemas.microsoft.com/office/drawing/2014/main" id="{8BA54A54-FC9B-1D7F-2345-2FCD80218735}"/>
                </a:ext>
              </a:extLst>
            </p:cNvPr>
            <p:cNvSpPr txBox="1"/>
            <p:nvPr/>
          </p:nvSpPr>
          <p:spPr>
            <a:xfrm>
              <a:off x="4788562" y="1857321"/>
              <a:ext cx="2774694" cy="376501"/>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Storing these comparison results and malpractice details in SQLite DB for efficient processing and analysis</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0"/>
          <p:cNvSpPr txBox="1">
            <a:spLocks noGrp="1"/>
          </p:cNvSpPr>
          <p:nvPr>
            <p:ph type="title"/>
          </p:nvPr>
        </p:nvSpPr>
        <p:spPr>
          <a:xfrm>
            <a:off x="713250" y="422476"/>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 dirty="0"/>
              <a:t>Future Works</a:t>
            </a:r>
            <a:endParaRPr dirty="0"/>
          </a:p>
        </p:txBody>
      </p:sp>
      <p:grpSp>
        <p:nvGrpSpPr>
          <p:cNvPr id="2" name="Google Shape;2037;p43">
            <a:extLst>
              <a:ext uri="{FF2B5EF4-FFF2-40B4-BE49-F238E27FC236}">
                <a16:creationId xmlns:a16="http://schemas.microsoft.com/office/drawing/2014/main" id="{3D9F3229-BECD-B366-CA6A-B9795C5CAC53}"/>
              </a:ext>
            </a:extLst>
          </p:cNvPr>
          <p:cNvGrpSpPr/>
          <p:nvPr/>
        </p:nvGrpSpPr>
        <p:grpSpPr>
          <a:xfrm>
            <a:off x="1030462" y="1107750"/>
            <a:ext cx="6656306" cy="1273086"/>
            <a:chOff x="4706589" y="1237588"/>
            <a:chExt cx="2900898" cy="1444668"/>
          </a:xfrm>
        </p:grpSpPr>
        <p:sp>
          <p:nvSpPr>
            <p:cNvPr id="3" name="Google Shape;2038;p43">
              <a:extLst>
                <a:ext uri="{FF2B5EF4-FFF2-40B4-BE49-F238E27FC236}">
                  <a16:creationId xmlns:a16="http://schemas.microsoft.com/office/drawing/2014/main" id="{7FEF2C7D-7265-057F-08A7-7713ADED75ED}"/>
                </a:ext>
              </a:extLst>
            </p:cNvPr>
            <p:cNvSpPr/>
            <p:nvPr/>
          </p:nvSpPr>
          <p:spPr>
            <a:xfrm>
              <a:off x="4706589" y="1408887"/>
              <a:ext cx="2900887" cy="1273369"/>
            </a:xfrm>
            <a:custGeom>
              <a:avLst/>
              <a:gdLst/>
              <a:ahLst/>
              <a:cxnLst/>
              <a:rect l="l" t="t" r="r" b="b"/>
              <a:pathLst>
                <a:path w="88597" h="34926" extrusionOk="0">
                  <a:moveTo>
                    <a:pt x="0" y="0"/>
                  </a:moveTo>
                  <a:lnTo>
                    <a:pt x="0" y="34925"/>
                  </a:lnTo>
                  <a:lnTo>
                    <a:pt x="88597" y="34925"/>
                  </a:lnTo>
                  <a:lnTo>
                    <a:pt x="88597"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4" name="Google Shape;2039;p43">
              <a:extLst>
                <a:ext uri="{FF2B5EF4-FFF2-40B4-BE49-F238E27FC236}">
                  <a16:creationId xmlns:a16="http://schemas.microsoft.com/office/drawing/2014/main" id="{DEF53FCD-CF8D-3008-ADB8-F519C92B5FB5}"/>
                </a:ext>
              </a:extLst>
            </p:cNvPr>
            <p:cNvSpPr/>
            <p:nvPr/>
          </p:nvSpPr>
          <p:spPr>
            <a:xfrm>
              <a:off x="4706600" y="1237588"/>
              <a:ext cx="2900887" cy="197231"/>
            </a:xfrm>
            <a:custGeom>
              <a:avLst/>
              <a:gdLst/>
              <a:ahLst/>
              <a:cxnLst/>
              <a:rect l="l" t="t" r="r" b="b"/>
              <a:pathLst>
                <a:path w="88597" h="34926" extrusionOk="0">
                  <a:moveTo>
                    <a:pt x="0" y="0"/>
                  </a:moveTo>
                  <a:lnTo>
                    <a:pt x="0" y="34925"/>
                  </a:lnTo>
                  <a:lnTo>
                    <a:pt x="88597" y="34925"/>
                  </a:lnTo>
                  <a:lnTo>
                    <a:pt x="88597" y="0"/>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5" name="Google Shape;2041;p43">
              <a:extLst>
                <a:ext uri="{FF2B5EF4-FFF2-40B4-BE49-F238E27FC236}">
                  <a16:creationId xmlns:a16="http://schemas.microsoft.com/office/drawing/2014/main" id="{4B0EAA81-6344-0C87-C971-4339AB533B14}"/>
                </a:ext>
              </a:extLst>
            </p:cNvPr>
            <p:cNvSpPr txBox="1"/>
            <p:nvPr/>
          </p:nvSpPr>
          <p:spPr>
            <a:xfrm>
              <a:off x="4788562" y="1857321"/>
              <a:ext cx="2774694" cy="376501"/>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In future developments, while we aim to enhance our portfolio platform to better support students in tracking their progress and engagement in virtual classes, we anticipate certain limitations</a:t>
              </a:r>
            </a:p>
          </p:txBody>
        </p:sp>
      </p:grpSp>
      <p:grpSp>
        <p:nvGrpSpPr>
          <p:cNvPr id="8" name="Google Shape;2037;p43">
            <a:extLst>
              <a:ext uri="{FF2B5EF4-FFF2-40B4-BE49-F238E27FC236}">
                <a16:creationId xmlns:a16="http://schemas.microsoft.com/office/drawing/2014/main" id="{4AE18AAD-E11C-BC1A-3A90-C5AEF414CA01}"/>
              </a:ext>
            </a:extLst>
          </p:cNvPr>
          <p:cNvGrpSpPr/>
          <p:nvPr/>
        </p:nvGrpSpPr>
        <p:grpSpPr>
          <a:xfrm>
            <a:off x="1030464" y="2223518"/>
            <a:ext cx="6656281" cy="1122132"/>
            <a:chOff x="4706589" y="1408887"/>
            <a:chExt cx="2900887" cy="1273369"/>
          </a:xfrm>
        </p:grpSpPr>
        <p:sp>
          <p:nvSpPr>
            <p:cNvPr id="9" name="Google Shape;2038;p43">
              <a:extLst>
                <a:ext uri="{FF2B5EF4-FFF2-40B4-BE49-F238E27FC236}">
                  <a16:creationId xmlns:a16="http://schemas.microsoft.com/office/drawing/2014/main" id="{FE7A2CB7-F624-562A-1634-6DCDC0CFA587}"/>
                </a:ext>
              </a:extLst>
            </p:cNvPr>
            <p:cNvSpPr/>
            <p:nvPr/>
          </p:nvSpPr>
          <p:spPr>
            <a:xfrm>
              <a:off x="4706589" y="1408887"/>
              <a:ext cx="2900887" cy="1273369"/>
            </a:xfrm>
            <a:custGeom>
              <a:avLst/>
              <a:gdLst/>
              <a:ahLst/>
              <a:cxnLst/>
              <a:rect l="l" t="t" r="r" b="b"/>
              <a:pathLst>
                <a:path w="88597" h="34926" extrusionOk="0">
                  <a:moveTo>
                    <a:pt x="0" y="0"/>
                  </a:moveTo>
                  <a:lnTo>
                    <a:pt x="0" y="34925"/>
                  </a:lnTo>
                  <a:lnTo>
                    <a:pt x="88597" y="34925"/>
                  </a:lnTo>
                  <a:lnTo>
                    <a:pt x="88597"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11" name="Google Shape;2041;p43">
              <a:extLst>
                <a:ext uri="{FF2B5EF4-FFF2-40B4-BE49-F238E27FC236}">
                  <a16:creationId xmlns:a16="http://schemas.microsoft.com/office/drawing/2014/main" id="{3D6F9403-175A-E0FA-D2EC-13A060A2C22A}"/>
                </a:ext>
              </a:extLst>
            </p:cNvPr>
            <p:cNvSpPr txBox="1"/>
            <p:nvPr/>
          </p:nvSpPr>
          <p:spPr>
            <a:xfrm>
              <a:off x="4788562" y="1751612"/>
              <a:ext cx="2774694" cy="376501"/>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Our AI-powered system to simplify lecture content may face challenges in accurately summarizing complex concepts, particularly in mathematical and language-specific contexts</a:t>
              </a:r>
            </a:p>
          </p:txBody>
        </p:sp>
      </p:grpSp>
      <p:grpSp>
        <p:nvGrpSpPr>
          <p:cNvPr id="12" name="Google Shape;2037;p43">
            <a:extLst>
              <a:ext uri="{FF2B5EF4-FFF2-40B4-BE49-F238E27FC236}">
                <a16:creationId xmlns:a16="http://schemas.microsoft.com/office/drawing/2014/main" id="{5567215F-7527-EA71-9D77-BA9F94E93B36}"/>
              </a:ext>
            </a:extLst>
          </p:cNvPr>
          <p:cNvGrpSpPr/>
          <p:nvPr/>
        </p:nvGrpSpPr>
        <p:grpSpPr>
          <a:xfrm>
            <a:off x="1030463" y="3058589"/>
            <a:ext cx="6656281" cy="862356"/>
            <a:chOff x="4706589" y="1408887"/>
            <a:chExt cx="2900887" cy="1273369"/>
          </a:xfrm>
        </p:grpSpPr>
        <p:sp>
          <p:nvSpPr>
            <p:cNvPr id="13" name="Google Shape;2038;p43">
              <a:extLst>
                <a:ext uri="{FF2B5EF4-FFF2-40B4-BE49-F238E27FC236}">
                  <a16:creationId xmlns:a16="http://schemas.microsoft.com/office/drawing/2014/main" id="{022F5332-338B-4488-598C-437676673852}"/>
                </a:ext>
              </a:extLst>
            </p:cNvPr>
            <p:cNvSpPr/>
            <p:nvPr/>
          </p:nvSpPr>
          <p:spPr>
            <a:xfrm>
              <a:off x="4706589" y="1408887"/>
              <a:ext cx="2900887" cy="1273369"/>
            </a:xfrm>
            <a:custGeom>
              <a:avLst/>
              <a:gdLst/>
              <a:ahLst/>
              <a:cxnLst/>
              <a:rect l="l" t="t" r="r" b="b"/>
              <a:pathLst>
                <a:path w="88597" h="34926" extrusionOk="0">
                  <a:moveTo>
                    <a:pt x="0" y="0"/>
                  </a:moveTo>
                  <a:lnTo>
                    <a:pt x="0" y="34925"/>
                  </a:lnTo>
                  <a:lnTo>
                    <a:pt x="88597" y="34925"/>
                  </a:lnTo>
                  <a:lnTo>
                    <a:pt x="88597"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14" name="Google Shape;2041;p43">
              <a:extLst>
                <a:ext uri="{FF2B5EF4-FFF2-40B4-BE49-F238E27FC236}">
                  <a16:creationId xmlns:a16="http://schemas.microsoft.com/office/drawing/2014/main" id="{838FD426-6A05-C2E8-A3F4-BF864B49B8E1}"/>
                </a:ext>
              </a:extLst>
            </p:cNvPr>
            <p:cNvSpPr txBox="1"/>
            <p:nvPr/>
          </p:nvSpPr>
          <p:spPr>
            <a:xfrm>
              <a:off x="4788562" y="1857321"/>
              <a:ext cx="2774694" cy="376501"/>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 Our AI-powered doubt resolution bot aims to provide simplified explanations for complex topics, its efficacy may be limited in addressing nuanced queries or highly technical subjects with the implementation of LLM Model (RAG Method)</a:t>
              </a:r>
            </a:p>
          </p:txBody>
        </p:sp>
      </p:grpSp>
      <p:grpSp>
        <p:nvGrpSpPr>
          <p:cNvPr id="15" name="Google Shape;2037;p43">
            <a:extLst>
              <a:ext uri="{FF2B5EF4-FFF2-40B4-BE49-F238E27FC236}">
                <a16:creationId xmlns:a16="http://schemas.microsoft.com/office/drawing/2014/main" id="{784C629C-97A3-123B-0422-827CC4E3A72B}"/>
              </a:ext>
            </a:extLst>
          </p:cNvPr>
          <p:cNvGrpSpPr/>
          <p:nvPr/>
        </p:nvGrpSpPr>
        <p:grpSpPr>
          <a:xfrm>
            <a:off x="1030462" y="3915435"/>
            <a:ext cx="6656281" cy="862356"/>
            <a:chOff x="4706589" y="1408887"/>
            <a:chExt cx="2900887" cy="1273369"/>
          </a:xfrm>
        </p:grpSpPr>
        <p:sp>
          <p:nvSpPr>
            <p:cNvPr id="16" name="Google Shape;2038;p43">
              <a:extLst>
                <a:ext uri="{FF2B5EF4-FFF2-40B4-BE49-F238E27FC236}">
                  <a16:creationId xmlns:a16="http://schemas.microsoft.com/office/drawing/2014/main" id="{2399A2E7-BEE3-737E-B598-8F2A36F3D38F}"/>
                </a:ext>
              </a:extLst>
            </p:cNvPr>
            <p:cNvSpPr/>
            <p:nvPr/>
          </p:nvSpPr>
          <p:spPr>
            <a:xfrm>
              <a:off x="4706589" y="1408887"/>
              <a:ext cx="2900887" cy="1273369"/>
            </a:xfrm>
            <a:custGeom>
              <a:avLst/>
              <a:gdLst/>
              <a:ahLst/>
              <a:cxnLst/>
              <a:rect l="l" t="t" r="r" b="b"/>
              <a:pathLst>
                <a:path w="88597" h="34926" extrusionOk="0">
                  <a:moveTo>
                    <a:pt x="0" y="0"/>
                  </a:moveTo>
                  <a:lnTo>
                    <a:pt x="0" y="34925"/>
                  </a:lnTo>
                  <a:lnTo>
                    <a:pt x="88597" y="34925"/>
                  </a:lnTo>
                  <a:lnTo>
                    <a:pt x="88597" y="0"/>
                  </a:lnTo>
                  <a:close/>
                </a:path>
              </a:pathLst>
            </a:cu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17" name="Google Shape;2041;p43">
              <a:extLst>
                <a:ext uri="{FF2B5EF4-FFF2-40B4-BE49-F238E27FC236}">
                  <a16:creationId xmlns:a16="http://schemas.microsoft.com/office/drawing/2014/main" id="{8A4678C9-9B4F-7EE1-1146-08AA38875100}"/>
                </a:ext>
              </a:extLst>
            </p:cNvPr>
            <p:cNvSpPr txBox="1"/>
            <p:nvPr/>
          </p:nvSpPr>
          <p:spPr>
            <a:xfrm>
              <a:off x="4788562" y="1857321"/>
              <a:ext cx="2774694" cy="376501"/>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Our AI-powered System also able to provide the feature of online answer sheet evaluation by uploading answer sheets and key answer on portfolio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2" name="Google Shape;432;p29"/>
          <p:cNvGrpSpPr/>
          <p:nvPr/>
        </p:nvGrpSpPr>
        <p:grpSpPr>
          <a:xfrm>
            <a:off x="7525408" y="3491732"/>
            <a:ext cx="1810633" cy="1651768"/>
            <a:chOff x="7007868" y="3116868"/>
            <a:chExt cx="1810633" cy="1651768"/>
          </a:xfrm>
        </p:grpSpPr>
        <p:sp>
          <p:nvSpPr>
            <p:cNvPr id="433" name="Google Shape;433;p29"/>
            <p:cNvSpPr/>
            <p:nvPr/>
          </p:nvSpPr>
          <p:spPr>
            <a:xfrm rot="9741424">
              <a:off x="7162925" y="3314719"/>
              <a:ext cx="1500518" cy="1256065"/>
            </a:xfrm>
            <a:custGeom>
              <a:avLst/>
              <a:gdLst/>
              <a:ahLst/>
              <a:cxnLst/>
              <a:rect l="l" t="t" r="r" b="b"/>
              <a:pathLst>
                <a:path w="158048" h="132300" extrusionOk="0">
                  <a:moveTo>
                    <a:pt x="111995" y="0"/>
                  </a:moveTo>
                  <a:cubicBezTo>
                    <a:pt x="111193" y="0"/>
                    <a:pt x="110387" y="26"/>
                    <a:pt x="109579" y="77"/>
                  </a:cubicBezTo>
                  <a:cubicBezTo>
                    <a:pt x="107678" y="177"/>
                    <a:pt x="105776" y="444"/>
                    <a:pt x="103908" y="844"/>
                  </a:cubicBezTo>
                  <a:cubicBezTo>
                    <a:pt x="90466" y="3713"/>
                    <a:pt x="78757" y="13887"/>
                    <a:pt x="73887" y="26929"/>
                  </a:cubicBezTo>
                  <a:cubicBezTo>
                    <a:pt x="71052" y="34602"/>
                    <a:pt x="70251" y="43408"/>
                    <a:pt x="64814" y="49512"/>
                  </a:cubicBezTo>
                  <a:cubicBezTo>
                    <a:pt x="58786" y="56283"/>
                    <a:pt x="49136" y="57426"/>
                    <a:pt x="39888" y="57426"/>
                  </a:cubicBezTo>
                  <a:cubicBezTo>
                    <a:pt x="38339" y="57426"/>
                    <a:pt x="36801" y="57394"/>
                    <a:pt x="35293" y="57351"/>
                  </a:cubicBezTo>
                  <a:cubicBezTo>
                    <a:pt x="33730" y="57302"/>
                    <a:pt x="32135" y="57265"/>
                    <a:pt x="30530" y="57265"/>
                  </a:cubicBezTo>
                  <a:cubicBezTo>
                    <a:pt x="21310" y="57265"/>
                    <a:pt x="11738" y="58462"/>
                    <a:pt x="5772" y="65223"/>
                  </a:cubicBezTo>
                  <a:cubicBezTo>
                    <a:pt x="1369" y="70227"/>
                    <a:pt x="1" y="77299"/>
                    <a:pt x="368" y="83970"/>
                  </a:cubicBezTo>
                  <a:cubicBezTo>
                    <a:pt x="1302" y="101616"/>
                    <a:pt x="13577" y="117394"/>
                    <a:pt x="29222" y="125233"/>
                  </a:cubicBezTo>
                  <a:cubicBezTo>
                    <a:pt x="39132" y="130199"/>
                    <a:pt x="50152" y="132300"/>
                    <a:pt x="61250" y="132300"/>
                  </a:cubicBezTo>
                  <a:cubicBezTo>
                    <a:pt x="67672" y="132300"/>
                    <a:pt x="74119" y="131596"/>
                    <a:pt x="80392" y="130337"/>
                  </a:cubicBezTo>
                  <a:cubicBezTo>
                    <a:pt x="104375" y="125500"/>
                    <a:pt x="127192" y="112224"/>
                    <a:pt x="140868" y="91709"/>
                  </a:cubicBezTo>
                  <a:cubicBezTo>
                    <a:pt x="154578" y="71228"/>
                    <a:pt x="158047" y="43274"/>
                    <a:pt x="147106" y="21159"/>
                  </a:cubicBezTo>
                  <a:lnTo>
                    <a:pt x="146172" y="19624"/>
                  </a:lnTo>
                  <a:cubicBezTo>
                    <a:pt x="138825" y="7547"/>
                    <a:pt x="125873" y="0"/>
                    <a:pt x="1119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29"/>
            <p:cNvGrpSpPr/>
            <p:nvPr/>
          </p:nvGrpSpPr>
          <p:grpSpPr>
            <a:xfrm>
              <a:off x="7991687" y="3116868"/>
              <a:ext cx="371136" cy="281289"/>
              <a:chOff x="2837200" y="1145425"/>
              <a:chExt cx="616300" cy="467025"/>
            </a:xfrm>
          </p:grpSpPr>
          <p:sp>
            <p:nvSpPr>
              <p:cNvPr id="435" name="Google Shape;435;p29"/>
              <p:cNvSpPr/>
              <p:nvPr/>
            </p:nvSpPr>
            <p:spPr>
              <a:xfrm>
                <a:off x="2837200" y="1239675"/>
                <a:ext cx="372800" cy="372775"/>
              </a:xfrm>
              <a:custGeom>
                <a:avLst/>
                <a:gdLst/>
                <a:ahLst/>
                <a:cxnLst/>
                <a:rect l="l" t="t" r="r" b="b"/>
                <a:pathLst>
                  <a:path w="14912" h="14911" extrusionOk="0">
                    <a:moveTo>
                      <a:pt x="0" y="0"/>
                    </a:moveTo>
                    <a:lnTo>
                      <a:pt x="0" y="67"/>
                    </a:lnTo>
                    <a:lnTo>
                      <a:pt x="0" y="14844"/>
                    </a:lnTo>
                    <a:lnTo>
                      <a:pt x="0" y="14911"/>
                    </a:lnTo>
                    <a:lnTo>
                      <a:pt x="100" y="14911"/>
                    </a:lnTo>
                    <a:lnTo>
                      <a:pt x="167" y="14910"/>
                    </a:lnTo>
                    <a:lnTo>
                      <a:pt x="167" y="14910"/>
                    </a:lnTo>
                    <a:lnTo>
                      <a:pt x="167" y="14911"/>
                    </a:lnTo>
                    <a:lnTo>
                      <a:pt x="167" y="14910"/>
                    </a:lnTo>
                    <a:lnTo>
                      <a:pt x="167" y="14910"/>
                    </a:lnTo>
                    <a:lnTo>
                      <a:pt x="10841" y="14877"/>
                    </a:lnTo>
                    <a:lnTo>
                      <a:pt x="10808" y="14877"/>
                    </a:lnTo>
                    <a:lnTo>
                      <a:pt x="167" y="14844"/>
                    </a:lnTo>
                    <a:lnTo>
                      <a:pt x="167" y="14844"/>
                    </a:lnTo>
                    <a:lnTo>
                      <a:pt x="167" y="200"/>
                    </a:lnTo>
                    <a:lnTo>
                      <a:pt x="14811" y="200"/>
                    </a:lnTo>
                    <a:cubicBezTo>
                      <a:pt x="14811" y="4607"/>
                      <a:pt x="14844" y="8252"/>
                      <a:pt x="14844" y="10841"/>
                    </a:cubicBezTo>
                    <a:lnTo>
                      <a:pt x="14844" y="13843"/>
                    </a:lnTo>
                    <a:lnTo>
                      <a:pt x="14844" y="14644"/>
                    </a:lnTo>
                    <a:lnTo>
                      <a:pt x="14844" y="14844"/>
                    </a:lnTo>
                    <a:lnTo>
                      <a:pt x="14844" y="14911"/>
                    </a:lnTo>
                    <a:lnTo>
                      <a:pt x="14878" y="14811"/>
                    </a:lnTo>
                    <a:lnTo>
                      <a:pt x="14878" y="14577"/>
                    </a:lnTo>
                    <a:lnTo>
                      <a:pt x="14878" y="13777"/>
                    </a:lnTo>
                    <a:lnTo>
                      <a:pt x="14878" y="10774"/>
                    </a:lnTo>
                    <a:cubicBezTo>
                      <a:pt x="14878" y="8173"/>
                      <a:pt x="14911" y="4503"/>
                      <a:pt x="14911" y="67"/>
                    </a:cubicBezTo>
                    <a:lnTo>
                      <a:pt x="1491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2838875" y="1145425"/>
                <a:ext cx="535400" cy="467025"/>
              </a:xfrm>
              <a:custGeom>
                <a:avLst/>
                <a:gdLst/>
                <a:ahLst/>
                <a:cxnLst/>
                <a:rect l="l" t="t" r="r" b="b"/>
                <a:pathLst>
                  <a:path w="21416" h="18681" extrusionOk="0">
                    <a:moveTo>
                      <a:pt x="64" y="3872"/>
                    </a:moveTo>
                    <a:lnTo>
                      <a:pt x="0" y="3903"/>
                    </a:lnTo>
                    <a:cubicBezTo>
                      <a:pt x="21" y="3903"/>
                      <a:pt x="42" y="3890"/>
                      <a:pt x="64" y="3872"/>
                    </a:cubicBezTo>
                    <a:close/>
                    <a:moveTo>
                      <a:pt x="6738" y="1"/>
                    </a:moveTo>
                    <a:lnTo>
                      <a:pt x="1801" y="2836"/>
                    </a:lnTo>
                    <a:lnTo>
                      <a:pt x="467" y="3637"/>
                    </a:lnTo>
                    <a:lnTo>
                      <a:pt x="100" y="3837"/>
                    </a:lnTo>
                    <a:cubicBezTo>
                      <a:pt x="88" y="3849"/>
                      <a:pt x="76" y="3861"/>
                      <a:pt x="64" y="3872"/>
                    </a:cubicBezTo>
                    <a:lnTo>
                      <a:pt x="64" y="3872"/>
                    </a:lnTo>
                    <a:lnTo>
                      <a:pt x="134" y="3837"/>
                    </a:lnTo>
                    <a:lnTo>
                      <a:pt x="467" y="3670"/>
                    </a:lnTo>
                    <a:lnTo>
                      <a:pt x="1835" y="2903"/>
                    </a:lnTo>
                    <a:lnTo>
                      <a:pt x="6805" y="134"/>
                    </a:lnTo>
                    <a:lnTo>
                      <a:pt x="21315" y="134"/>
                    </a:lnTo>
                    <a:lnTo>
                      <a:pt x="21315" y="14598"/>
                    </a:lnTo>
                    <a:lnTo>
                      <a:pt x="21315" y="14598"/>
                    </a:lnTo>
                    <a:lnTo>
                      <a:pt x="16545" y="17547"/>
                    </a:lnTo>
                    <a:lnTo>
                      <a:pt x="15244" y="18380"/>
                    </a:lnTo>
                    <a:lnTo>
                      <a:pt x="14877" y="18614"/>
                    </a:lnTo>
                    <a:cubicBezTo>
                      <a:pt x="14844" y="18614"/>
                      <a:pt x="14811" y="18647"/>
                      <a:pt x="14777" y="18681"/>
                    </a:cubicBezTo>
                    <a:lnTo>
                      <a:pt x="14877" y="18647"/>
                    </a:lnTo>
                    <a:lnTo>
                      <a:pt x="15244" y="18414"/>
                    </a:lnTo>
                    <a:lnTo>
                      <a:pt x="16545" y="17613"/>
                    </a:lnTo>
                    <a:lnTo>
                      <a:pt x="21382" y="14678"/>
                    </a:lnTo>
                    <a:lnTo>
                      <a:pt x="21415" y="14678"/>
                    </a:lnTo>
                    <a:lnTo>
                      <a:pt x="21415" y="14644"/>
                    </a:lnTo>
                    <a:lnTo>
                      <a:pt x="21415" y="101"/>
                    </a:lnTo>
                    <a:lnTo>
                      <a:pt x="214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3208300" y="1147075"/>
                <a:ext cx="165150" cy="95975"/>
              </a:xfrm>
              <a:custGeom>
                <a:avLst/>
                <a:gdLst/>
                <a:ahLst/>
                <a:cxnLst/>
                <a:rect l="l" t="t" r="r" b="b"/>
                <a:pathLst>
                  <a:path w="6606" h="3839" extrusionOk="0">
                    <a:moveTo>
                      <a:pt x="6601" y="0"/>
                    </a:moveTo>
                    <a:cubicBezTo>
                      <a:pt x="6512" y="0"/>
                      <a:pt x="5067" y="790"/>
                      <a:pt x="3269" y="1836"/>
                    </a:cubicBezTo>
                    <a:cubicBezTo>
                      <a:pt x="1435" y="2903"/>
                      <a:pt x="0" y="3804"/>
                      <a:pt x="0" y="3837"/>
                    </a:cubicBezTo>
                    <a:cubicBezTo>
                      <a:pt x="0" y="3838"/>
                      <a:pt x="1" y="3838"/>
                      <a:pt x="2" y="3838"/>
                    </a:cubicBezTo>
                    <a:cubicBezTo>
                      <a:pt x="59" y="3838"/>
                      <a:pt x="1537" y="3016"/>
                      <a:pt x="3336" y="1969"/>
                    </a:cubicBezTo>
                    <a:cubicBezTo>
                      <a:pt x="5171" y="902"/>
                      <a:pt x="6605" y="35"/>
                      <a:pt x="6605" y="1"/>
                    </a:cubicBezTo>
                    <a:cubicBezTo>
                      <a:pt x="6604" y="1"/>
                      <a:pt x="6603" y="0"/>
                      <a:pt x="66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2838875" y="1597200"/>
                <a:ext cx="17525" cy="10475"/>
              </a:xfrm>
              <a:custGeom>
                <a:avLst/>
                <a:gdLst/>
                <a:ahLst/>
                <a:cxnLst/>
                <a:rect l="l" t="t" r="r" b="b"/>
                <a:pathLst>
                  <a:path w="701" h="419" extrusionOk="0">
                    <a:moveTo>
                      <a:pt x="671" y="1"/>
                    </a:moveTo>
                    <a:cubicBezTo>
                      <a:pt x="607" y="1"/>
                      <a:pt x="465" y="60"/>
                      <a:pt x="300" y="143"/>
                    </a:cubicBezTo>
                    <a:cubicBezTo>
                      <a:pt x="134" y="243"/>
                      <a:pt x="0" y="376"/>
                      <a:pt x="0" y="410"/>
                    </a:cubicBezTo>
                    <a:cubicBezTo>
                      <a:pt x="6" y="415"/>
                      <a:pt x="16" y="418"/>
                      <a:pt x="30" y="418"/>
                    </a:cubicBezTo>
                    <a:cubicBezTo>
                      <a:pt x="94" y="418"/>
                      <a:pt x="236" y="358"/>
                      <a:pt x="400" y="276"/>
                    </a:cubicBezTo>
                    <a:cubicBezTo>
                      <a:pt x="567" y="143"/>
                      <a:pt x="701" y="43"/>
                      <a:pt x="701" y="9"/>
                    </a:cubicBezTo>
                    <a:cubicBezTo>
                      <a:pt x="695" y="3"/>
                      <a:pt x="685" y="1"/>
                      <a:pt x="67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2873900" y="1577200"/>
                <a:ext cx="18350" cy="10450"/>
              </a:xfrm>
              <a:custGeom>
                <a:avLst/>
                <a:gdLst/>
                <a:ahLst/>
                <a:cxnLst/>
                <a:rect l="l" t="t" r="r" b="b"/>
                <a:pathLst>
                  <a:path w="734" h="418" extrusionOk="0">
                    <a:moveTo>
                      <a:pt x="671" y="0"/>
                    </a:moveTo>
                    <a:cubicBezTo>
                      <a:pt x="608" y="0"/>
                      <a:pt x="471" y="60"/>
                      <a:pt x="334" y="142"/>
                    </a:cubicBezTo>
                    <a:cubicBezTo>
                      <a:pt x="134" y="242"/>
                      <a:pt x="0" y="376"/>
                      <a:pt x="0" y="409"/>
                    </a:cubicBezTo>
                    <a:cubicBezTo>
                      <a:pt x="6" y="415"/>
                      <a:pt x="15" y="417"/>
                      <a:pt x="29" y="417"/>
                    </a:cubicBezTo>
                    <a:cubicBezTo>
                      <a:pt x="92" y="417"/>
                      <a:pt x="235" y="353"/>
                      <a:pt x="400" y="242"/>
                    </a:cubicBezTo>
                    <a:cubicBezTo>
                      <a:pt x="567" y="142"/>
                      <a:pt x="734" y="42"/>
                      <a:pt x="701" y="9"/>
                    </a:cubicBezTo>
                    <a:cubicBezTo>
                      <a:pt x="695" y="3"/>
                      <a:pt x="685" y="0"/>
                      <a:pt x="67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2908075" y="1557100"/>
                <a:ext cx="19200" cy="10525"/>
              </a:xfrm>
              <a:custGeom>
                <a:avLst/>
                <a:gdLst/>
                <a:ahLst/>
                <a:cxnLst/>
                <a:rect l="l" t="t" r="r" b="b"/>
                <a:pathLst>
                  <a:path w="768" h="421" extrusionOk="0">
                    <a:moveTo>
                      <a:pt x="704" y="0"/>
                    </a:moveTo>
                    <a:cubicBezTo>
                      <a:pt x="642" y="0"/>
                      <a:pt x="495" y="44"/>
                      <a:pt x="368" y="146"/>
                    </a:cubicBezTo>
                    <a:cubicBezTo>
                      <a:pt x="168" y="246"/>
                      <a:pt x="1" y="379"/>
                      <a:pt x="34" y="412"/>
                    </a:cubicBezTo>
                    <a:cubicBezTo>
                      <a:pt x="40" y="418"/>
                      <a:pt x="49" y="421"/>
                      <a:pt x="63" y="421"/>
                    </a:cubicBezTo>
                    <a:cubicBezTo>
                      <a:pt x="126" y="421"/>
                      <a:pt x="269" y="356"/>
                      <a:pt x="434" y="246"/>
                    </a:cubicBezTo>
                    <a:cubicBezTo>
                      <a:pt x="601" y="146"/>
                      <a:pt x="768" y="45"/>
                      <a:pt x="735" y="12"/>
                    </a:cubicBezTo>
                    <a:cubicBezTo>
                      <a:pt x="735" y="4"/>
                      <a:pt x="723" y="0"/>
                      <a:pt x="70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2943100" y="1536325"/>
                <a:ext cx="18375" cy="11300"/>
              </a:xfrm>
              <a:custGeom>
                <a:avLst/>
                <a:gdLst/>
                <a:ahLst/>
                <a:cxnLst/>
                <a:rect l="l" t="t" r="r" b="b"/>
                <a:pathLst>
                  <a:path w="735" h="452" extrusionOk="0">
                    <a:moveTo>
                      <a:pt x="718" y="1"/>
                    </a:moveTo>
                    <a:cubicBezTo>
                      <a:pt x="667" y="1"/>
                      <a:pt x="506" y="65"/>
                      <a:pt x="368" y="176"/>
                    </a:cubicBezTo>
                    <a:cubicBezTo>
                      <a:pt x="168" y="276"/>
                      <a:pt x="1" y="409"/>
                      <a:pt x="34" y="443"/>
                    </a:cubicBezTo>
                    <a:cubicBezTo>
                      <a:pt x="40" y="449"/>
                      <a:pt x="49" y="451"/>
                      <a:pt x="63" y="451"/>
                    </a:cubicBezTo>
                    <a:cubicBezTo>
                      <a:pt x="126" y="451"/>
                      <a:pt x="269" y="387"/>
                      <a:pt x="434" y="276"/>
                    </a:cubicBezTo>
                    <a:cubicBezTo>
                      <a:pt x="601" y="176"/>
                      <a:pt x="735" y="43"/>
                      <a:pt x="735" y="9"/>
                    </a:cubicBezTo>
                    <a:cubicBezTo>
                      <a:pt x="735" y="3"/>
                      <a:pt x="729" y="1"/>
                      <a:pt x="718"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2978975" y="1516325"/>
                <a:ext cx="17525" cy="10450"/>
              </a:xfrm>
              <a:custGeom>
                <a:avLst/>
                <a:gdLst/>
                <a:ahLst/>
                <a:cxnLst/>
                <a:rect l="l" t="t" r="r" b="b"/>
                <a:pathLst>
                  <a:path w="701" h="418" extrusionOk="0">
                    <a:moveTo>
                      <a:pt x="684" y="0"/>
                    </a:moveTo>
                    <a:cubicBezTo>
                      <a:pt x="633" y="0"/>
                      <a:pt x="472" y="65"/>
                      <a:pt x="334" y="175"/>
                    </a:cubicBezTo>
                    <a:cubicBezTo>
                      <a:pt x="134" y="275"/>
                      <a:pt x="0" y="376"/>
                      <a:pt x="0" y="409"/>
                    </a:cubicBezTo>
                    <a:cubicBezTo>
                      <a:pt x="6" y="415"/>
                      <a:pt x="16" y="418"/>
                      <a:pt x="30" y="418"/>
                    </a:cubicBezTo>
                    <a:cubicBezTo>
                      <a:pt x="94" y="418"/>
                      <a:pt x="236" y="358"/>
                      <a:pt x="400" y="275"/>
                    </a:cubicBezTo>
                    <a:cubicBezTo>
                      <a:pt x="601" y="175"/>
                      <a:pt x="701" y="42"/>
                      <a:pt x="701" y="9"/>
                    </a:cubicBezTo>
                    <a:cubicBezTo>
                      <a:pt x="701" y="3"/>
                      <a:pt x="695" y="0"/>
                      <a:pt x="68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3003150" y="1481500"/>
                <a:ext cx="4200" cy="20875"/>
              </a:xfrm>
              <a:custGeom>
                <a:avLst/>
                <a:gdLst/>
                <a:ahLst/>
                <a:cxnLst/>
                <a:rect l="l" t="t" r="r" b="b"/>
                <a:pathLst>
                  <a:path w="168" h="835" extrusionOk="0">
                    <a:moveTo>
                      <a:pt x="101" y="1"/>
                    </a:moveTo>
                    <a:cubicBezTo>
                      <a:pt x="67" y="1"/>
                      <a:pt x="0" y="167"/>
                      <a:pt x="0" y="401"/>
                    </a:cubicBezTo>
                    <a:cubicBezTo>
                      <a:pt x="0" y="634"/>
                      <a:pt x="34" y="835"/>
                      <a:pt x="67" y="835"/>
                    </a:cubicBezTo>
                    <a:cubicBezTo>
                      <a:pt x="134" y="835"/>
                      <a:pt x="167" y="634"/>
                      <a:pt x="167" y="401"/>
                    </a:cubicBezTo>
                    <a:cubicBezTo>
                      <a:pt x="167" y="167"/>
                      <a:pt x="134" y="1"/>
                      <a:pt x="1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3003975" y="1440650"/>
                <a:ext cx="3375" cy="20875"/>
              </a:xfrm>
              <a:custGeom>
                <a:avLst/>
                <a:gdLst/>
                <a:ahLst/>
                <a:cxnLst/>
                <a:rect l="l" t="t" r="r" b="b"/>
                <a:pathLst>
                  <a:path w="135" h="835" extrusionOk="0">
                    <a:moveTo>
                      <a:pt x="68" y="0"/>
                    </a:moveTo>
                    <a:cubicBezTo>
                      <a:pt x="34" y="0"/>
                      <a:pt x="1" y="200"/>
                      <a:pt x="1" y="434"/>
                    </a:cubicBezTo>
                    <a:cubicBezTo>
                      <a:pt x="1" y="667"/>
                      <a:pt x="34" y="834"/>
                      <a:pt x="68" y="834"/>
                    </a:cubicBezTo>
                    <a:cubicBezTo>
                      <a:pt x="101" y="834"/>
                      <a:pt x="134" y="667"/>
                      <a:pt x="134" y="434"/>
                    </a:cubicBezTo>
                    <a:cubicBezTo>
                      <a:pt x="134" y="200"/>
                      <a:pt x="101" y="0"/>
                      <a:pt x="6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3003975" y="1400600"/>
                <a:ext cx="4200" cy="20875"/>
              </a:xfrm>
              <a:custGeom>
                <a:avLst/>
                <a:gdLst/>
                <a:ahLst/>
                <a:cxnLst/>
                <a:rect l="l" t="t" r="r" b="b"/>
                <a:pathLst>
                  <a:path w="168" h="835" extrusionOk="0">
                    <a:moveTo>
                      <a:pt x="101" y="1"/>
                    </a:moveTo>
                    <a:cubicBezTo>
                      <a:pt x="34" y="1"/>
                      <a:pt x="1" y="168"/>
                      <a:pt x="1" y="401"/>
                    </a:cubicBezTo>
                    <a:cubicBezTo>
                      <a:pt x="1" y="635"/>
                      <a:pt x="34" y="835"/>
                      <a:pt x="68" y="835"/>
                    </a:cubicBezTo>
                    <a:cubicBezTo>
                      <a:pt x="101" y="835"/>
                      <a:pt x="134" y="635"/>
                      <a:pt x="168" y="401"/>
                    </a:cubicBezTo>
                    <a:cubicBezTo>
                      <a:pt x="168" y="168"/>
                      <a:pt x="134" y="1"/>
                      <a:pt x="1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3004825" y="1359750"/>
                <a:ext cx="3350" cy="20875"/>
              </a:xfrm>
              <a:custGeom>
                <a:avLst/>
                <a:gdLst/>
                <a:ahLst/>
                <a:cxnLst/>
                <a:rect l="l" t="t" r="r" b="b"/>
                <a:pathLst>
                  <a:path w="134" h="835" extrusionOk="0">
                    <a:moveTo>
                      <a:pt x="67" y="0"/>
                    </a:moveTo>
                    <a:cubicBezTo>
                      <a:pt x="34" y="0"/>
                      <a:pt x="0" y="201"/>
                      <a:pt x="0" y="434"/>
                    </a:cubicBezTo>
                    <a:cubicBezTo>
                      <a:pt x="0" y="668"/>
                      <a:pt x="34" y="834"/>
                      <a:pt x="67" y="834"/>
                    </a:cubicBezTo>
                    <a:cubicBezTo>
                      <a:pt x="100" y="834"/>
                      <a:pt x="134" y="668"/>
                      <a:pt x="134" y="434"/>
                    </a:cubicBezTo>
                    <a:cubicBezTo>
                      <a:pt x="134" y="201"/>
                      <a:pt x="100" y="0"/>
                      <a:pt x="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3004825" y="1319725"/>
                <a:ext cx="3350" cy="20875"/>
              </a:xfrm>
              <a:custGeom>
                <a:avLst/>
                <a:gdLst/>
                <a:ahLst/>
                <a:cxnLst/>
                <a:rect l="l" t="t" r="r" b="b"/>
                <a:pathLst>
                  <a:path w="134" h="835" extrusionOk="0">
                    <a:moveTo>
                      <a:pt x="67" y="0"/>
                    </a:moveTo>
                    <a:cubicBezTo>
                      <a:pt x="34" y="0"/>
                      <a:pt x="0" y="167"/>
                      <a:pt x="0" y="434"/>
                    </a:cubicBezTo>
                    <a:cubicBezTo>
                      <a:pt x="0" y="667"/>
                      <a:pt x="34" y="834"/>
                      <a:pt x="67" y="834"/>
                    </a:cubicBezTo>
                    <a:cubicBezTo>
                      <a:pt x="100" y="834"/>
                      <a:pt x="134" y="667"/>
                      <a:pt x="134" y="434"/>
                    </a:cubicBezTo>
                    <a:cubicBezTo>
                      <a:pt x="134" y="167"/>
                      <a:pt x="100" y="0"/>
                      <a:pt x="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3004825" y="1279700"/>
                <a:ext cx="4175" cy="20875"/>
              </a:xfrm>
              <a:custGeom>
                <a:avLst/>
                <a:gdLst/>
                <a:ahLst/>
                <a:cxnLst/>
                <a:rect l="l" t="t" r="r" b="b"/>
                <a:pathLst>
                  <a:path w="167" h="835" extrusionOk="0">
                    <a:moveTo>
                      <a:pt x="100" y="0"/>
                    </a:moveTo>
                    <a:cubicBezTo>
                      <a:pt x="67" y="0"/>
                      <a:pt x="34" y="167"/>
                      <a:pt x="34" y="400"/>
                    </a:cubicBezTo>
                    <a:cubicBezTo>
                      <a:pt x="0" y="634"/>
                      <a:pt x="34" y="834"/>
                      <a:pt x="100" y="834"/>
                    </a:cubicBezTo>
                    <a:cubicBezTo>
                      <a:pt x="134" y="834"/>
                      <a:pt x="167" y="634"/>
                      <a:pt x="167" y="400"/>
                    </a:cubicBezTo>
                    <a:cubicBezTo>
                      <a:pt x="167" y="167"/>
                      <a:pt x="134" y="0"/>
                      <a:pt x="10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3005650" y="1238825"/>
                <a:ext cx="3350" cy="20875"/>
              </a:xfrm>
              <a:custGeom>
                <a:avLst/>
                <a:gdLst/>
                <a:ahLst/>
                <a:cxnLst/>
                <a:rect l="l" t="t" r="r" b="b"/>
                <a:pathLst>
                  <a:path w="134" h="835" extrusionOk="0">
                    <a:moveTo>
                      <a:pt x="67" y="1"/>
                    </a:moveTo>
                    <a:cubicBezTo>
                      <a:pt x="34" y="1"/>
                      <a:pt x="1" y="201"/>
                      <a:pt x="1" y="434"/>
                    </a:cubicBezTo>
                    <a:cubicBezTo>
                      <a:pt x="1" y="668"/>
                      <a:pt x="34" y="835"/>
                      <a:pt x="67" y="835"/>
                    </a:cubicBezTo>
                    <a:cubicBezTo>
                      <a:pt x="101" y="835"/>
                      <a:pt x="134" y="668"/>
                      <a:pt x="134" y="434"/>
                    </a:cubicBezTo>
                    <a:cubicBezTo>
                      <a:pt x="134" y="201"/>
                      <a:pt x="101" y="1"/>
                      <a:pt x="6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3005650" y="1198800"/>
                <a:ext cx="4200" cy="20875"/>
              </a:xfrm>
              <a:custGeom>
                <a:avLst/>
                <a:gdLst/>
                <a:ahLst/>
                <a:cxnLst/>
                <a:rect l="l" t="t" r="r" b="b"/>
                <a:pathLst>
                  <a:path w="168" h="835" extrusionOk="0">
                    <a:moveTo>
                      <a:pt x="67" y="1"/>
                    </a:moveTo>
                    <a:cubicBezTo>
                      <a:pt x="34" y="1"/>
                      <a:pt x="1" y="167"/>
                      <a:pt x="1" y="401"/>
                    </a:cubicBezTo>
                    <a:cubicBezTo>
                      <a:pt x="1" y="634"/>
                      <a:pt x="34" y="834"/>
                      <a:pt x="67" y="834"/>
                    </a:cubicBezTo>
                    <a:cubicBezTo>
                      <a:pt x="101" y="834"/>
                      <a:pt x="134" y="634"/>
                      <a:pt x="134" y="401"/>
                    </a:cubicBezTo>
                    <a:cubicBezTo>
                      <a:pt x="167" y="167"/>
                      <a:pt x="134" y="1"/>
                      <a:pt x="6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3006475" y="1157950"/>
                <a:ext cx="3375" cy="20850"/>
              </a:xfrm>
              <a:custGeom>
                <a:avLst/>
                <a:gdLst/>
                <a:ahLst/>
                <a:cxnLst/>
                <a:rect l="l" t="t" r="r" b="b"/>
                <a:pathLst>
                  <a:path w="135" h="834" extrusionOk="0">
                    <a:moveTo>
                      <a:pt x="68" y="0"/>
                    </a:moveTo>
                    <a:cubicBezTo>
                      <a:pt x="34" y="0"/>
                      <a:pt x="1" y="200"/>
                      <a:pt x="1" y="434"/>
                    </a:cubicBezTo>
                    <a:cubicBezTo>
                      <a:pt x="1" y="667"/>
                      <a:pt x="34" y="834"/>
                      <a:pt x="68" y="834"/>
                    </a:cubicBezTo>
                    <a:cubicBezTo>
                      <a:pt x="101" y="834"/>
                      <a:pt x="134" y="667"/>
                      <a:pt x="134" y="434"/>
                    </a:cubicBezTo>
                    <a:cubicBezTo>
                      <a:pt x="134" y="200"/>
                      <a:pt x="101" y="0"/>
                      <a:pt x="6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3353400" y="1509025"/>
                <a:ext cx="20875" cy="3350"/>
              </a:xfrm>
              <a:custGeom>
                <a:avLst/>
                <a:gdLst/>
                <a:ahLst/>
                <a:cxnLst/>
                <a:rect l="l" t="t" r="r" b="b"/>
                <a:pathLst>
                  <a:path w="835" h="134" extrusionOk="0">
                    <a:moveTo>
                      <a:pt x="401" y="0"/>
                    </a:moveTo>
                    <a:cubicBezTo>
                      <a:pt x="167" y="0"/>
                      <a:pt x="0" y="34"/>
                      <a:pt x="0" y="67"/>
                    </a:cubicBezTo>
                    <a:cubicBezTo>
                      <a:pt x="0" y="100"/>
                      <a:pt x="167" y="134"/>
                      <a:pt x="401" y="134"/>
                    </a:cubicBezTo>
                    <a:cubicBezTo>
                      <a:pt x="634" y="134"/>
                      <a:pt x="834" y="100"/>
                      <a:pt x="834" y="67"/>
                    </a:cubicBezTo>
                    <a:cubicBezTo>
                      <a:pt x="834" y="34"/>
                      <a:pt x="634"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3312525" y="1509025"/>
                <a:ext cx="20875" cy="3350"/>
              </a:xfrm>
              <a:custGeom>
                <a:avLst/>
                <a:gdLst/>
                <a:ahLst/>
                <a:cxnLst/>
                <a:rect l="l" t="t" r="r" b="b"/>
                <a:pathLst>
                  <a:path w="835" h="134" extrusionOk="0">
                    <a:moveTo>
                      <a:pt x="435" y="0"/>
                    </a:moveTo>
                    <a:cubicBezTo>
                      <a:pt x="201" y="0"/>
                      <a:pt x="1" y="34"/>
                      <a:pt x="1" y="67"/>
                    </a:cubicBezTo>
                    <a:cubicBezTo>
                      <a:pt x="1" y="100"/>
                      <a:pt x="201" y="134"/>
                      <a:pt x="435" y="134"/>
                    </a:cubicBezTo>
                    <a:cubicBezTo>
                      <a:pt x="668" y="134"/>
                      <a:pt x="835" y="100"/>
                      <a:pt x="835" y="67"/>
                    </a:cubicBezTo>
                    <a:cubicBezTo>
                      <a:pt x="835" y="34"/>
                      <a:pt x="668" y="0"/>
                      <a:pt x="43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3272500" y="1509025"/>
                <a:ext cx="20875" cy="3350"/>
              </a:xfrm>
              <a:custGeom>
                <a:avLst/>
                <a:gdLst/>
                <a:ahLst/>
                <a:cxnLst/>
                <a:rect l="l" t="t" r="r" b="b"/>
                <a:pathLst>
                  <a:path w="835" h="134" extrusionOk="0">
                    <a:moveTo>
                      <a:pt x="401" y="0"/>
                    </a:moveTo>
                    <a:cubicBezTo>
                      <a:pt x="168" y="0"/>
                      <a:pt x="1" y="34"/>
                      <a:pt x="1" y="67"/>
                    </a:cubicBezTo>
                    <a:cubicBezTo>
                      <a:pt x="1" y="100"/>
                      <a:pt x="168" y="134"/>
                      <a:pt x="401" y="134"/>
                    </a:cubicBezTo>
                    <a:cubicBezTo>
                      <a:pt x="635" y="134"/>
                      <a:pt x="835" y="100"/>
                      <a:pt x="835" y="67"/>
                    </a:cubicBezTo>
                    <a:cubicBezTo>
                      <a:pt x="835" y="34"/>
                      <a:pt x="635"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31650" y="1509025"/>
                <a:ext cx="20875" cy="3350"/>
              </a:xfrm>
              <a:custGeom>
                <a:avLst/>
                <a:gdLst/>
                <a:ahLst/>
                <a:cxnLst/>
                <a:rect l="l" t="t" r="r" b="b"/>
                <a:pathLst>
                  <a:path w="835" h="134" extrusionOk="0">
                    <a:moveTo>
                      <a:pt x="434" y="0"/>
                    </a:moveTo>
                    <a:cubicBezTo>
                      <a:pt x="200" y="0"/>
                      <a:pt x="0" y="34"/>
                      <a:pt x="0" y="67"/>
                    </a:cubicBezTo>
                    <a:cubicBezTo>
                      <a:pt x="0" y="100"/>
                      <a:pt x="200" y="134"/>
                      <a:pt x="434" y="134"/>
                    </a:cubicBezTo>
                    <a:cubicBezTo>
                      <a:pt x="667" y="134"/>
                      <a:pt x="834" y="100"/>
                      <a:pt x="834" y="67"/>
                    </a:cubicBezTo>
                    <a:cubicBezTo>
                      <a:pt x="834" y="34"/>
                      <a:pt x="667"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91625" y="1509025"/>
                <a:ext cx="20875" cy="3350"/>
              </a:xfrm>
              <a:custGeom>
                <a:avLst/>
                <a:gdLst/>
                <a:ahLst/>
                <a:cxnLst/>
                <a:rect l="l" t="t" r="r" b="b"/>
                <a:pathLst>
                  <a:path w="835" h="134" extrusionOk="0">
                    <a:moveTo>
                      <a:pt x="434" y="0"/>
                    </a:moveTo>
                    <a:cubicBezTo>
                      <a:pt x="167" y="0"/>
                      <a:pt x="0" y="34"/>
                      <a:pt x="0" y="67"/>
                    </a:cubicBezTo>
                    <a:cubicBezTo>
                      <a:pt x="0" y="100"/>
                      <a:pt x="167" y="134"/>
                      <a:pt x="434" y="134"/>
                    </a:cubicBezTo>
                    <a:cubicBezTo>
                      <a:pt x="667" y="134"/>
                      <a:pt x="834" y="100"/>
                      <a:pt x="834" y="67"/>
                    </a:cubicBezTo>
                    <a:cubicBezTo>
                      <a:pt x="834" y="34"/>
                      <a:pt x="667"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3150750" y="1509025"/>
                <a:ext cx="20875" cy="3350"/>
              </a:xfrm>
              <a:custGeom>
                <a:avLst/>
                <a:gdLst/>
                <a:ahLst/>
                <a:cxnLst/>
                <a:rect l="l" t="t" r="r" b="b"/>
                <a:pathLst>
                  <a:path w="835" h="134" extrusionOk="0">
                    <a:moveTo>
                      <a:pt x="434" y="0"/>
                    </a:moveTo>
                    <a:cubicBezTo>
                      <a:pt x="201" y="0"/>
                      <a:pt x="1" y="34"/>
                      <a:pt x="1" y="67"/>
                    </a:cubicBezTo>
                    <a:cubicBezTo>
                      <a:pt x="1" y="100"/>
                      <a:pt x="201" y="134"/>
                      <a:pt x="434" y="134"/>
                    </a:cubicBezTo>
                    <a:cubicBezTo>
                      <a:pt x="668" y="134"/>
                      <a:pt x="835" y="100"/>
                      <a:pt x="835" y="67"/>
                    </a:cubicBezTo>
                    <a:cubicBezTo>
                      <a:pt x="835" y="34"/>
                      <a:pt x="668"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3110725" y="1509025"/>
                <a:ext cx="20875" cy="3350"/>
              </a:xfrm>
              <a:custGeom>
                <a:avLst/>
                <a:gdLst/>
                <a:ahLst/>
                <a:cxnLst/>
                <a:rect l="l" t="t" r="r" b="b"/>
                <a:pathLst>
                  <a:path w="835" h="134" extrusionOk="0">
                    <a:moveTo>
                      <a:pt x="401" y="0"/>
                    </a:moveTo>
                    <a:cubicBezTo>
                      <a:pt x="167" y="0"/>
                      <a:pt x="1" y="34"/>
                      <a:pt x="1" y="67"/>
                    </a:cubicBezTo>
                    <a:cubicBezTo>
                      <a:pt x="1" y="100"/>
                      <a:pt x="167" y="134"/>
                      <a:pt x="401" y="134"/>
                    </a:cubicBezTo>
                    <a:cubicBezTo>
                      <a:pt x="634" y="134"/>
                      <a:pt x="834" y="100"/>
                      <a:pt x="834" y="67"/>
                    </a:cubicBezTo>
                    <a:cubicBezTo>
                      <a:pt x="834" y="34"/>
                      <a:pt x="634"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069875" y="1509025"/>
                <a:ext cx="20850" cy="3350"/>
              </a:xfrm>
              <a:custGeom>
                <a:avLst/>
                <a:gdLst/>
                <a:ahLst/>
                <a:cxnLst/>
                <a:rect l="l" t="t" r="r" b="b"/>
                <a:pathLst>
                  <a:path w="834" h="134" extrusionOk="0">
                    <a:moveTo>
                      <a:pt x="434" y="0"/>
                    </a:moveTo>
                    <a:cubicBezTo>
                      <a:pt x="200" y="0"/>
                      <a:pt x="0" y="34"/>
                      <a:pt x="0" y="67"/>
                    </a:cubicBezTo>
                    <a:cubicBezTo>
                      <a:pt x="0" y="100"/>
                      <a:pt x="200" y="134"/>
                      <a:pt x="434" y="134"/>
                    </a:cubicBezTo>
                    <a:cubicBezTo>
                      <a:pt x="667" y="134"/>
                      <a:pt x="834" y="100"/>
                      <a:pt x="834" y="67"/>
                    </a:cubicBezTo>
                    <a:cubicBezTo>
                      <a:pt x="834" y="34"/>
                      <a:pt x="667"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029825" y="1509025"/>
                <a:ext cx="20875" cy="3350"/>
              </a:xfrm>
              <a:custGeom>
                <a:avLst/>
                <a:gdLst/>
                <a:ahLst/>
                <a:cxnLst/>
                <a:rect l="l" t="t" r="r" b="b"/>
                <a:pathLst>
                  <a:path w="835" h="134" extrusionOk="0">
                    <a:moveTo>
                      <a:pt x="401" y="0"/>
                    </a:moveTo>
                    <a:cubicBezTo>
                      <a:pt x="168" y="0"/>
                      <a:pt x="1" y="34"/>
                      <a:pt x="1" y="67"/>
                    </a:cubicBezTo>
                    <a:cubicBezTo>
                      <a:pt x="1" y="100"/>
                      <a:pt x="168" y="134"/>
                      <a:pt x="401" y="134"/>
                    </a:cubicBezTo>
                    <a:cubicBezTo>
                      <a:pt x="668" y="134"/>
                      <a:pt x="835" y="100"/>
                      <a:pt x="835" y="67"/>
                    </a:cubicBezTo>
                    <a:cubicBezTo>
                      <a:pt x="835" y="34"/>
                      <a:pt x="668"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005650" y="1509025"/>
                <a:ext cx="4200" cy="3350"/>
              </a:xfrm>
              <a:custGeom>
                <a:avLst/>
                <a:gdLst/>
                <a:ahLst/>
                <a:cxnLst/>
                <a:rect l="l" t="t" r="r" b="b"/>
                <a:pathLst>
                  <a:path w="168" h="134" extrusionOk="0">
                    <a:moveTo>
                      <a:pt x="67" y="0"/>
                    </a:moveTo>
                    <a:cubicBezTo>
                      <a:pt x="34" y="0"/>
                      <a:pt x="1" y="34"/>
                      <a:pt x="1" y="67"/>
                    </a:cubicBezTo>
                    <a:cubicBezTo>
                      <a:pt x="1" y="100"/>
                      <a:pt x="34" y="134"/>
                      <a:pt x="67" y="134"/>
                    </a:cubicBezTo>
                    <a:cubicBezTo>
                      <a:pt x="134" y="134"/>
                      <a:pt x="167" y="100"/>
                      <a:pt x="167" y="67"/>
                    </a:cubicBezTo>
                    <a:cubicBezTo>
                      <a:pt x="167" y="34"/>
                      <a:pt x="101" y="0"/>
                      <a:pt x="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407600" y="1285525"/>
                <a:ext cx="45900" cy="104050"/>
              </a:xfrm>
              <a:custGeom>
                <a:avLst/>
                <a:gdLst/>
                <a:ahLst/>
                <a:cxnLst/>
                <a:rect l="l" t="t" r="r" b="b"/>
                <a:pathLst>
                  <a:path w="1836" h="4162" extrusionOk="0">
                    <a:moveTo>
                      <a:pt x="1" y="1"/>
                    </a:moveTo>
                    <a:cubicBezTo>
                      <a:pt x="1" y="101"/>
                      <a:pt x="1" y="201"/>
                      <a:pt x="1" y="301"/>
                    </a:cubicBezTo>
                    <a:lnTo>
                      <a:pt x="1" y="1068"/>
                    </a:lnTo>
                    <a:cubicBezTo>
                      <a:pt x="1" y="1679"/>
                      <a:pt x="29" y="2515"/>
                      <a:pt x="33" y="3471"/>
                    </a:cubicBezTo>
                    <a:lnTo>
                      <a:pt x="33" y="3471"/>
                    </a:lnTo>
                    <a:cubicBezTo>
                      <a:pt x="20" y="3561"/>
                      <a:pt x="9" y="3650"/>
                      <a:pt x="1" y="3737"/>
                    </a:cubicBezTo>
                    <a:lnTo>
                      <a:pt x="167" y="3737"/>
                    </a:lnTo>
                    <a:cubicBezTo>
                      <a:pt x="201" y="3403"/>
                      <a:pt x="268" y="3070"/>
                      <a:pt x="368" y="2736"/>
                    </a:cubicBezTo>
                    <a:cubicBezTo>
                      <a:pt x="468" y="2436"/>
                      <a:pt x="634" y="2169"/>
                      <a:pt x="835" y="1969"/>
                    </a:cubicBezTo>
                    <a:cubicBezTo>
                      <a:pt x="910" y="1894"/>
                      <a:pt x="1022" y="1856"/>
                      <a:pt x="1130" y="1856"/>
                    </a:cubicBezTo>
                    <a:cubicBezTo>
                      <a:pt x="1166" y="1856"/>
                      <a:pt x="1202" y="1860"/>
                      <a:pt x="1235" y="1869"/>
                    </a:cubicBezTo>
                    <a:cubicBezTo>
                      <a:pt x="1335" y="1902"/>
                      <a:pt x="1468" y="1969"/>
                      <a:pt x="1502" y="2102"/>
                    </a:cubicBezTo>
                    <a:cubicBezTo>
                      <a:pt x="1735" y="2536"/>
                      <a:pt x="1769" y="3070"/>
                      <a:pt x="1568" y="3503"/>
                    </a:cubicBezTo>
                    <a:cubicBezTo>
                      <a:pt x="1402" y="3803"/>
                      <a:pt x="1101" y="4004"/>
                      <a:pt x="801" y="4070"/>
                    </a:cubicBezTo>
                    <a:cubicBezTo>
                      <a:pt x="735" y="4087"/>
                      <a:pt x="668" y="4095"/>
                      <a:pt x="601" y="4095"/>
                    </a:cubicBezTo>
                    <a:cubicBezTo>
                      <a:pt x="534" y="4095"/>
                      <a:pt x="468" y="4087"/>
                      <a:pt x="401" y="4070"/>
                    </a:cubicBezTo>
                    <a:lnTo>
                      <a:pt x="401" y="4070"/>
                    </a:lnTo>
                    <a:cubicBezTo>
                      <a:pt x="434" y="4104"/>
                      <a:pt x="468" y="4137"/>
                      <a:pt x="468" y="4137"/>
                    </a:cubicBezTo>
                    <a:cubicBezTo>
                      <a:pt x="518" y="4154"/>
                      <a:pt x="568" y="4162"/>
                      <a:pt x="618" y="4162"/>
                    </a:cubicBezTo>
                    <a:cubicBezTo>
                      <a:pt x="668" y="4162"/>
                      <a:pt x="718" y="4154"/>
                      <a:pt x="768" y="4137"/>
                    </a:cubicBezTo>
                    <a:cubicBezTo>
                      <a:pt x="1101" y="4070"/>
                      <a:pt x="1435" y="3870"/>
                      <a:pt x="1602" y="3570"/>
                    </a:cubicBezTo>
                    <a:cubicBezTo>
                      <a:pt x="1835" y="3070"/>
                      <a:pt x="1835" y="2502"/>
                      <a:pt x="1602" y="2035"/>
                    </a:cubicBezTo>
                    <a:cubicBezTo>
                      <a:pt x="1535" y="1902"/>
                      <a:pt x="1368" y="1769"/>
                      <a:pt x="1202" y="1735"/>
                    </a:cubicBezTo>
                    <a:cubicBezTo>
                      <a:pt x="1172" y="1729"/>
                      <a:pt x="1142" y="1727"/>
                      <a:pt x="1113" y="1727"/>
                    </a:cubicBezTo>
                    <a:cubicBezTo>
                      <a:pt x="977" y="1727"/>
                      <a:pt x="844" y="1786"/>
                      <a:pt x="735" y="1869"/>
                    </a:cubicBezTo>
                    <a:cubicBezTo>
                      <a:pt x="601" y="1969"/>
                      <a:pt x="501" y="2102"/>
                      <a:pt x="401" y="2236"/>
                    </a:cubicBezTo>
                    <a:cubicBezTo>
                      <a:pt x="334" y="2402"/>
                      <a:pt x="268" y="2569"/>
                      <a:pt x="201" y="2703"/>
                    </a:cubicBezTo>
                    <a:cubicBezTo>
                      <a:pt x="174" y="2791"/>
                      <a:pt x="150" y="2881"/>
                      <a:pt x="129" y="2973"/>
                    </a:cubicBezTo>
                    <a:lnTo>
                      <a:pt x="129" y="2973"/>
                    </a:lnTo>
                    <a:cubicBezTo>
                      <a:pt x="118" y="2224"/>
                      <a:pt x="93" y="1571"/>
                      <a:pt x="67" y="1068"/>
                    </a:cubicBezTo>
                    <a:cubicBezTo>
                      <a:pt x="34" y="768"/>
                      <a:pt x="34" y="501"/>
                      <a:pt x="34" y="301"/>
                    </a:cubicBezTo>
                    <a:cubicBezTo>
                      <a:pt x="34" y="201"/>
                      <a:pt x="34" y="101"/>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9"/>
            <p:cNvGrpSpPr/>
            <p:nvPr/>
          </p:nvGrpSpPr>
          <p:grpSpPr>
            <a:xfrm rot="10800000">
              <a:off x="7870100" y="3750838"/>
              <a:ext cx="324425" cy="462025"/>
              <a:chOff x="5210550" y="1447300"/>
              <a:chExt cx="324425" cy="462025"/>
            </a:xfrm>
          </p:grpSpPr>
          <p:sp>
            <p:nvSpPr>
              <p:cNvPr id="464" name="Google Shape;464;p29"/>
              <p:cNvSpPr/>
              <p:nvPr/>
            </p:nvSpPr>
            <p:spPr>
              <a:xfrm>
                <a:off x="5278950" y="1801725"/>
                <a:ext cx="106750" cy="107600"/>
              </a:xfrm>
              <a:custGeom>
                <a:avLst/>
                <a:gdLst/>
                <a:ahLst/>
                <a:cxnLst/>
                <a:rect l="l" t="t" r="r" b="b"/>
                <a:pathLst>
                  <a:path w="4270" h="4304" extrusionOk="0">
                    <a:moveTo>
                      <a:pt x="2035" y="1"/>
                    </a:moveTo>
                    <a:lnTo>
                      <a:pt x="1801" y="534"/>
                    </a:lnTo>
                    <a:cubicBezTo>
                      <a:pt x="1501" y="1102"/>
                      <a:pt x="1034" y="1602"/>
                      <a:pt x="467" y="1935"/>
                    </a:cubicBezTo>
                    <a:lnTo>
                      <a:pt x="0" y="2236"/>
                    </a:lnTo>
                    <a:lnTo>
                      <a:pt x="500" y="2503"/>
                    </a:lnTo>
                    <a:cubicBezTo>
                      <a:pt x="1101" y="2803"/>
                      <a:pt x="1568" y="3236"/>
                      <a:pt x="1935" y="3803"/>
                    </a:cubicBezTo>
                    <a:lnTo>
                      <a:pt x="2235" y="4304"/>
                    </a:lnTo>
                    <a:lnTo>
                      <a:pt x="2469" y="3770"/>
                    </a:lnTo>
                    <a:cubicBezTo>
                      <a:pt x="2769" y="3203"/>
                      <a:pt x="3236" y="2703"/>
                      <a:pt x="3769" y="2369"/>
                    </a:cubicBezTo>
                    <a:lnTo>
                      <a:pt x="4270" y="2069"/>
                    </a:lnTo>
                    <a:lnTo>
                      <a:pt x="3769" y="1802"/>
                    </a:lnTo>
                    <a:cubicBezTo>
                      <a:pt x="3169" y="1502"/>
                      <a:pt x="2669" y="1068"/>
                      <a:pt x="2335" y="501"/>
                    </a:cubicBezTo>
                    <a:lnTo>
                      <a:pt x="2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5210550" y="1447300"/>
                <a:ext cx="78425" cy="78425"/>
              </a:xfrm>
              <a:custGeom>
                <a:avLst/>
                <a:gdLst/>
                <a:ahLst/>
                <a:cxnLst/>
                <a:rect l="l" t="t" r="r" b="b"/>
                <a:pathLst>
                  <a:path w="3137" h="3137" extrusionOk="0">
                    <a:moveTo>
                      <a:pt x="1502" y="1"/>
                    </a:moveTo>
                    <a:lnTo>
                      <a:pt x="1335" y="368"/>
                    </a:lnTo>
                    <a:cubicBezTo>
                      <a:pt x="1102" y="802"/>
                      <a:pt x="768" y="1168"/>
                      <a:pt x="368" y="1402"/>
                    </a:cubicBezTo>
                    <a:lnTo>
                      <a:pt x="1" y="1635"/>
                    </a:lnTo>
                    <a:lnTo>
                      <a:pt x="401" y="1836"/>
                    </a:lnTo>
                    <a:cubicBezTo>
                      <a:pt x="801" y="2036"/>
                      <a:pt x="1168" y="2369"/>
                      <a:pt x="1435" y="2770"/>
                    </a:cubicBezTo>
                    <a:lnTo>
                      <a:pt x="1635" y="3137"/>
                    </a:lnTo>
                    <a:lnTo>
                      <a:pt x="1835" y="2770"/>
                    </a:lnTo>
                    <a:cubicBezTo>
                      <a:pt x="2036" y="2336"/>
                      <a:pt x="2369" y="1969"/>
                      <a:pt x="2769" y="1736"/>
                    </a:cubicBezTo>
                    <a:lnTo>
                      <a:pt x="3136" y="1502"/>
                    </a:lnTo>
                    <a:lnTo>
                      <a:pt x="2769" y="1302"/>
                    </a:lnTo>
                    <a:cubicBezTo>
                      <a:pt x="2336" y="1102"/>
                      <a:pt x="1969" y="768"/>
                      <a:pt x="1735" y="368"/>
                    </a:cubicBezTo>
                    <a:lnTo>
                      <a:pt x="1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5489925" y="1504025"/>
                <a:ext cx="45050" cy="45050"/>
              </a:xfrm>
              <a:custGeom>
                <a:avLst/>
                <a:gdLst/>
                <a:ahLst/>
                <a:cxnLst/>
                <a:rect l="l" t="t" r="r" b="b"/>
                <a:pathLst>
                  <a:path w="1802" h="1802" extrusionOk="0">
                    <a:moveTo>
                      <a:pt x="868" y="0"/>
                    </a:moveTo>
                    <a:lnTo>
                      <a:pt x="768" y="200"/>
                    </a:lnTo>
                    <a:cubicBezTo>
                      <a:pt x="634" y="467"/>
                      <a:pt x="467" y="667"/>
                      <a:pt x="234" y="801"/>
                    </a:cubicBezTo>
                    <a:lnTo>
                      <a:pt x="0" y="934"/>
                    </a:lnTo>
                    <a:lnTo>
                      <a:pt x="234" y="1034"/>
                    </a:lnTo>
                    <a:cubicBezTo>
                      <a:pt x="467" y="1168"/>
                      <a:pt x="668" y="1335"/>
                      <a:pt x="834" y="1568"/>
                    </a:cubicBezTo>
                    <a:lnTo>
                      <a:pt x="934" y="1802"/>
                    </a:lnTo>
                    <a:lnTo>
                      <a:pt x="1068" y="1568"/>
                    </a:lnTo>
                    <a:cubicBezTo>
                      <a:pt x="1168" y="1335"/>
                      <a:pt x="1368" y="1101"/>
                      <a:pt x="1602" y="968"/>
                    </a:cubicBezTo>
                    <a:lnTo>
                      <a:pt x="1802" y="868"/>
                    </a:lnTo>
                    <a:lnTo>
                      <a:pt x="1602" y="734"/>
                    </a:lnTo>
                    <a:cubicBezTo>
                      <a:pt x="1335" y="634"/>
                      <a:pt x="1135" y="434"/>
                      <a:pt x="1001" y="200"/>
                    </a:cubicBezTo>
                    <a:lnTo>
                      <a:pt x="8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4" name="Google Shape;484;p29"/>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2500" dirty="0"/>
              <a:t>References</a:t>
            </a:r>
            <a:endParaRPr sz="2500" dirty="0"/>
          </a:p>
        </p:txBody>
      </p:sp>
      <p:cxnSp>
        <p:nvCxnSpPr>
          <p:cNvPr id="5" name="Google Shape;3267;p50">
            <a:extLst>
              <a:ext uri="{FF2B5EF4-FFF2-40B4-BE49-F238E27FC236}">
                <a16:creationId xmlns:a16="http://schemas.microsoft.com/office/drawing/2014/main" id="{FAE055BC-F360-0CE5-36D7-1E7273BB2EF9}"/>
              </a:ext>
            </a:extLst>
          </p:cNvPr>
          <p:cNvCxnSpPr/>
          <p:nvPr/>
        </p:nvCxnSpPr>
        <p:spPr>
          <a:xfrm>
            <a:off x="1057276" y="1873890"/>
            <a:ext cx="6858000" cy="0"/>
          </a:xfrm>
          <a:prstGeom prst="straightConnector1">
            <a:avLst/>
          </a:prstGeom>
          <a:noFill/>
          <a:ln w="19050" cap="flat" cmpd="sng">
            <a:solidFill>
              <a:schemeClr val="accent5"/>
            </a:solidFill>
            <a:prstDash val="dot"/>
            <a:round/>
            <a:headEnd type="none" w="med" len="med"/>
            <a:tailEnd type="none" w="med" len="med"/>
          </a:ln>
        </p:spPr>
      </p:cxnSp>
      <p:sp>
        <p:nvSpPr>
          <p:cNvPr id="6" name="Google Shape;2041;p43">
            <a:extLst>
              <a:ext uri="{FF2B5EF4-FFF2-40B4-BE49-F238E27FC236}">
                <a16:creationId xmlns:a16="http://schemas.microsoft.com/office/drawing/2014/main" id="{62F558CE-98FB-0875-D47F-EC226EAF2DED}"/>
              </a:ext>
            </a:extLst>
          </p:cNvPr>
          <p:cNvSpPr txBox="1"/>
          <p:nvPr/>
        </p:nvSpPr>
        <p:spPr>
          <a:xfrm>
            <a:off x="1057276" y="1346854"/>
            <a:ext cx="6366722" cy="331784"/>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1.Suhye Kim, Jung-Hwan Kim, </a:t>
            </a:r>
            <a:r>
              <a:rPr lang="en-US" sz="1200" dirty="0" err="1">
                <a:solidFill>
                  <a:schemeClr val="dk1"/>
                </a:solidFill>
                <a:latin typeface="Roboto"/>
                <a:ea typeface="Roboto"/>
                <a:cs typeface="Roboto"/>
                <a:sym typeface="Roboto"/>
              </a:rPr>
              <a:t>Wooseok</a:t>
            </a:r>
            <a:r>
              <a:rPr lang="en-US" sz="1200" dirty="0">
                <a:solidFill>
                  <a:schemeClr val="dk1"/>
                </a:solidFill>
                <a:latin typeface="Roboto"/>
                <a:ea typeface="Roboto"/>
                <a:cs typeface="Roboto"/>
                <a:sym typeface="Roboto"/>
              </a:rPr>
              <a:t> Hyung, </a:t>
            </a:r>
            <a:r>
              <a:rPr lang="en-US" sz="1200" dirty="0" err="1">
                <a:solidFill>
                  <a:schemeClr val="dk1"/>
                </a:solidFill>
                <a:latin typeface="Roboto"/>
                <a:ea typeface="Roboto"/>
                <a:cs typeface="Roboto"/>
                <a:sym typeface="Roboto"/>
              </a:rPr>
              <a:t>Suhkyung</a:t>
            </a:r>
            <a:r>
              <a:rPr lang="en-US" sz="1200" dirty="0">
                <a:solidFill>
                  <a:schemeClr val="dk1"/>
                </a:solidFill>
                <a:latin typeface="Roboto"/>
                <a:ea typeface="Roboto"/>
                <a:cs typeface="Roboto"/>
                <a:sym typeface="Roboto"/>
              </a:rPr>
              <a:t> Shin, </a:t>
            </a:r>
            <a:r>
              <a:rPr lang="en-US" sz="1200" dirty="0" err="1">
                <a:solidFill>
                  <a:schemeClr val="dk1"/>
                </a:solidFill>
                <a:latin typeface="Roboto"/>
                <a:ea typeface="Roboto"/>
                <a:cs typeface="Roboto"/>
                <a:sym typeface="Roboto"/>
              </a:rPr>
              <a:t>Myoung</a:t>
            </a:r>
            <a:r>
              <a:rPr lang="en-US" sz="1200" dirty="0">
                <a:solidFill>
                  <a:schemeClr val="dk1"/>
                </a:solidFill>
                <a:latin typeface="Roboto"/>
                <a:ea typeface="Roboto"/>
                <a:cs typeface="Roboto"/>
                <a:sym typeface="Roboto"/>
              </a:rPr>
              <a:t> Jin Choi, Dong Hwan  </a:t>
            </a:r>
          </a:p>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    Kim, and Chang-Hwan </a:t>
            </a:r>
            <a:r>
              <a:rPr lang="en-US" sz="1200" dirty="0" err="1">
                <a:solidFill>
                  <a:schemeClr val="dk1"/>
                </a:solidFill>
                <a:latin typeface="Roboto"/>
                <a:ea typeface="Roboto"/>
                <a:cs typeface="Roboto"/>
                <a:sym typeface="Roboto"/>
              </a:rPr>
              <a:t>Im</a:t>
            </a:r>
            <a:r>
              <a:rPr lang="en-US" sz="1200" dirty="0">
                <a:solidFill>
                  <a:schemeClr val="dk1"/>
                </a:solidFill>
                <a:latin typeface="Roboto"/>
                <a:ea typeface="Roboto"/>
                <a:cs typeface="Roboto"/>
                <a:sym typeface="Roboto"/>
              </a:rPr>
              <a:t>. “</a:t>
            </a:r>
            <a:r>
              <a:rPr lang="en-US" sz="1200" b="1" i="1" dirty="0">
                <a:solidFill>
                  <a:schemeClr val="dk1"/>
                </a:solidFill>
                <a:latin typeface="Roboto"/>
                <a:ea typeface="Roboto"/>
                <a:cs typeface="Roboto"/>
                <a:sym typeface="Roboto"/>
              </a:rPr>
              <a:t>Characteristic Behaviors of Elementary Students in a Low </a:t>
            </a:r>
          </a:p>
          <a:p>
            <a:pPr marL="0" lvl="0" indent="0" algn="just" rtl="0">
              <a:spcBef>
                <a:spcPts val="0"/>
              </a:spcBef>
              <a:spcAft>
                <a:spcPts val="0"/>
              </a:spcAft>
              <a:buClr>
                <a:schemeClr val="dk1"/>
              </a:buClr>
              <a:buSzPts val="1100"/>
              <a:buFont typeface="Arial"/>
              <a:buNone/>
            </a:pPr>
            <a:r>
              <a:rPr lang="en-US" sz="1200" b="1" i="1" dirty="0">
                <a:solidFill>
                  <a:schemeClr val="dk1"/>
                </a:solidFill>
                <a:latin typeface="Roboto"/>
                <a:ea typeface="Roboto"/>
                <a:cs typeface="Roboto"/>
                <a:sym typeface="Roboto"/>
              </a:rPr>
              <a:t>    Attention State During Online Learning Identified Using Electroencephalography</a:t>
            </a:r>
            <a:r>
              <a:rPr lang="en-US" sz="1200" dirty="0">
                <a:solidFill>
                  <a:schemeClr val="dk1"/>
                </a:solidFill>
                <a:latin typeface="Roboto"/>
                <a:ea typeface="Roboto"/>
                <a:cs typeface="Roboto"/>
                <a:sym typeface="Roboto"/>
              </a:rPr>
              <a:t>”.</a:t>
            </a:r>
          </a:p>
        </p:txBody>
      </p:sp>
      <p:cxnSp>
        <p:nvCxnSpPr>
          <p:cNvPr id="7" name="Google Shape;3267;p50">
            <a:extLst>
              <a:ext uri="{FF2B5EF4-FFF2-40B4-BE49-F238E27FC236}">
                <a16:creationId xmlns:a16="http://schemas.microsoft.com/office/drawing/2014/main" id="{6BAA569E-89D7-E9CC-44DC-EC7F7BF8090A}"/>
              </a:ext>
            </a:extLst>
          </p:cNvPr>
          <p:cNvCxnSpPr/>
          <p:nvPr/>
        </p:nvCxnSpPr>
        <p:spPr>
          <a:xfrm>
            <a:off x="1057276" y="2727330"/>
            <a:ext cx="6858000" cy="0"/>
          </a:xfrm>
          <a:prstGeom prst="straightConnector1">
            <a:avLst/>
          </a:prstGeom>
          <a:noFill/>
          <a:ln w="19050" cap="flat" cmpd="sng">
            <a:solidFill>
              <a:schemeClr val="accent5"/>
            </a:solidFill>
            <a:prstDash val="dot"/>
            <a:round/>
            <a:headEnd type="none" w="med" len="med"/>
            <a:tailEnd type="none" w="med" len="med"/>
          </a:ln>
        </p:spPr>
      </p:cxnSp>
      <p:sp>
        <p:nvSpPr>
          <p:cNvPr id="9" name="Google Shape;2041;p43">
            <a:extLst>
              <a:ext uri="{FF2B5EF4-FFF2-40B4-BE49-F238E27FC236}">
                <a16:creationId xmlns:a16="http://schemas.microsoft.com/office/drawing/2014/main" id="{6E16B417-8E1E-4110-66AE-0C84F850B807}"/>
              </a:ext>
            </a:extLst>
          </p:cNvPr>
          <p:cNvSpPr txBox="1"/>
          <p:nvPr/>
        </p:nvSpPr>
        <p:spPr>
          <a:xfrm>
            <a:off x="1057276" y="2110855"/>
            <a:ext cx="6366722" cy="331784"/>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2.Mu-Chun Su, Chun-Ting Cheng, Ming-Ching Chang, and Yi-Zeng Hsieh. “</a:t>
            </a:r>
            <a:r>
              <a:rPr lang="en-US" sz="1200" b="1" i="1" dirty="0">
                <a:solidFill>
                  <a:schemeClr val="dk1"/>
                </a:solidFill>
                <a:latin typeface="Roboto"/>
                <a:ea typeface="Roboto"/>
                <a:cs typeface="Roboto"/>
                <a:sym typeface="Roboto"/>
              </a:rPr>
              <a:t>A Video Analytic In-</a:t>
            </a:r>
          </a:p>
          <a:p>
            <a:pPr marL="0" lvl="0" indent="0" algn="just" rtl="0">
              <a:spcBef>
                <a:spcPts val="0"/>
              </a:spcBef>
              <a:spcAft>
                <a:spcPts val="0"/>
              </a:spcAft>
              <a:buClr>
                <a:schemeClr val="dk1"/>
              </a:buClr>
              <a:buSzPts val="1100"/>
              <a:buFont typeface="Arial"/>
              <a:buNone/>
            </a:pPr>
            <a:r>
              <a:rPr lang="en-US" sz="1200" b="1" i="1" dirty="0">
                <a:solidFill>
                  <a:schemeClr val="dk1"/>
                </a:solidFill>
                <a:latin typeface="Roboto"/>
                <a:ea typeface="Roboto"/>
                <a:cs typeface="Roboto"/>
                <a:sym typeface="Roboto"/>
              </a:rPr>
              <a:t>   Class Student Concentration Monitoring System.” </a:t>
            </a:r>
          </a:p>
        </p:txBody>
      </p:sp>
      <p:sp>
        <p:nvSpPr>
          <p:cNvPr id="10" name="Google Shape;2041;p43">
            <a:extLst>
              <a:ext uri="{FF2B5EF4-FFF2-40B4-BE49-F238E27FC236}">
                <a16:creationId xmlns:a16="http://schemas.microsoft.com/office/drawing/2014/main" id="{0979A2A5-1968-E276-2338-CBDFC000C912}"/>
              </a:ext>
            </a:extLst>
          </p:cNvPr>
          <p:cNvSpPr txBox="1"/>
          <p:nvPr/>
        </p:nvSpPr>
        <p:spPr>
          <a:xfrm>
            <a:off x="1057276" y="2939829"/>
            <a:ext cx="6366722" cy="331784"/>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3.Krithika and Lakshmi. “</a:t>
            </a:r>
            <a:r>
              <a:rPr lang="en-US" sz="1200" b="1" i="1" dirty="0">
                <a:solidFill>
                  <a:schemeClr val="dk1"/>
                </a:solidFill>
                <a:latin typeface="Roboto"/>
                <a:ea typeface="Roboto"/>
                <a:cs typeface="Roboto"/>
                <a:sym typeface="Roboto"/>
              </a:rPr>
              <a:t>Prediction of Academic Performance of Students in Online Live </a:t>
            </a:r>
          </a:p>
          <a:p>
            <a:pPr marL="0" lvl="0" indent="0" algn="just" rtl="0">
              <a:spcBef>
                <a:spcPts val="0"/>
              </a:spcBef>
              <a:spcAft>
                <a:spcPts val="0"/>
              </a:spcAft>
              <a:buClr>
                <a:schemeClr val="dk1"/>
              </a:buClr>
              <a:buSzPts val="1100"/>
              <a:buFont typeface="Arial"/>
              <a:buNone/>
            </a:pPr>
            <a:r>
              <a:rPr lang="en-US" sz="1200" b="1" i="1" dirty="0">
                <a:solidFill>
                  <a:schemeClr val="dk1"/>
                </a:solidFill>
                <a:latin typeface="Roboto"/>
                <a:ea typeface="Roboto"/>
                <a:cs typeface="Roboto"/>
                <a:sym typeface="Roboto"/>
              </a:rPr>
              <a:t>   Classroom Interactions — An Analysis Using Natural Language Processing and Deep Learning </a:t>
            </a:r>
          </a:p>
          <a:p>
            <a:pPr marL="0" lvl="0" indent="0" algn="just" rtl="0">
              <a:spcBef>
                <a:spcPts val="0"/>
              </a:spcBef>
              <a:spcAft>
                <a:spcPts val="0"/>
              </a:spcAft>
              <a:buClr>
                <a:schemeClr val="dk1"/>
              </a:buClr>
              <a:buSzPts val="1100"/>
              <a:buFont typeface="Arial"/>
              <a:buNone/>
            </a:pPr>
            <a:r>
              <a:rPr lang="en-US" sz="1200" b="1" i="1" dirty="0">
                <a:solidFill>
                  <a:schemeClr val="dk1"/>
                </a:solidFill>
                <a:latin typeface="Roboto"/>
                <a:ea typeface="Roboto"/>
                <a:cs typeface="Roboto"/>
                <a:sym typeface="Roboto"/>
              </a:rPr>
              <a:t>   Methods.</a:t>
            </a:r>
            <a:r>
              <a:rPr lang="en-US" sz="1200" dirty="0">
                <a:solidFill>
                  <a:schemeClr val="dk1"/>
                </a:solidFill>
                <a:latin typeface="Roboto"/>
                <a:ea typeface="Roboto"/>
                <a:cs typeface="Roboto"/>
                <a:sym typeface="Roboto"/>
              </a:rPr>
              <a:t>” </a:t>
            </a:r>
            <a:endParaRPr lang="en-US" sz="1200" b="1" i="1" dirty="0">
              <a:solidFill>
                <a:schemeClr val="dk1"/>
              </a:solidFill>
              <a:latin typeface="Roboto"/>
              <a:ea typeface="Roboto"/>
              <a:cs typeface="Roboto"/>
              <a:sym typeface="Roboto"/>
            </a:endParaRPr>
          </a:p>
        </p:txBody>
      </p:sp>
      <p:cxnSp>
        <p:nvCxnSpPr>
          <p:cNvPr id="11" name="Google Shape;3267;p50">
            <a:extLst>
              <a:ext uri="{FF2B5EF4-FFF2-40B4-BE49-F238E27FC236}">
                <a16:creationId xmlns:a16="http://schemas.microsoft.com/office/drawing/2014/main" id="{1DC7CF86-0A61-5618-7B30-94EE59696FE9}"/>
              </a:ext>
            </a:extLst>
          </p:cNvPr>
          <p:cNvCxnSpPr/>
          <p:nvPr/>
        </p:nvCxnSpPr>
        <p:spPr>
          <a:xfrm>
            <a:off x="1057276" y="3572606"/>
            <a:ext cx="6858000" cy="0"/>
          </a:xfrm>
          <a:prstGeom prst="straightConnector1">
            <a:avLst/>
          </a:prstGeom>
          <a:noFill/>
          <a:ln w="19050" cap="flat" cmpd="sng">
            <a:solidFill>
              <a:schemeClr val="accent5"/>
            </a:solidFill>
            <a:prstDash val="dot"/>
            <a:round/>
            <a:headEnd type="none" w="med" len="med"/>
            <a:tailEnd type="none" w="med" len="med"/>
          </a:ln>
        </p:spPr>
      </p:cxnSp>
      <p:sp>
        <p:nvSpPr>
          <p:cNvPr id="12" name="Google Shape;2041;p43">
            <a:extLst>
              <a:ext uri="{FF2B5EF4-FFF2-40B4-BE49-F238E27FC236}">
                <a16:creationId xmlns:a16="http://schemas.microsoft.com/office/drawing/2014/main" id="{46981FC3-D788-73C2-31B0-9EA7FAF52874}"/>
              </a:ext>
            </a:extLst>
          </p:cNvPr>
          <p:cNvSpPr txBox="1"/>
          <p:nvPr/>
        </p:nvSpPr>
        <p:spPr>
          <a:xfrm>
            <a:off x="1057276" y="3685766"/>
            <a:ext cx="6366722" cy="331784"/>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4.Ahmed Aboutaleb, Ahmed Fayed, Dina Ismail, Nada A. </a:t>
            </a:r>
            <a:r>
              <a:rPr lang="en-US" sz="1200" dirty="0" err="1">
                <a:solidFill>
                  <a:schemeClr val="dk1"/>
                </a:solidFill>
                <a:latin typeface="Roboto"/>
                <a:ea typeface="Roboto"/>
                <a:cs typeface="Roboto"/>
                <a:sym typeface="Roboto"/>
              </a:rPr>
              <a:t>GabAllah</a:t>
            </a:r>
            <a:r>
              <a:rPr lang="en-US" sz="1200" dirty="0">
                <a:solidFill>
                  <a:schemeClr val="dk1"/>
                </a:solidFill>
                <a:latin typeface="Roboto"/>
                <a:ea typeface="Roboto"/>
                <a:cs typeface="Roboto"/>
                <a:sym typeface="Roboto"/>
              </a:rPr>
              <a:t>, Ahmed </a:t>
            </a:r>
            <a:r>
              <a:rPr lang="en-US" sz="1200" dirty="0" err="1">
                <a:solidFill>
                  <a:schemeClr val="dk1"/>
                </a:solidFill>
                <a:latin typeface="Roboto"/>
                <a:ea typeface="Roboto"/>
                <a:cs typeface="Roboto"/>
                <a:sym typeface="Roboto"/>
              </a:rPr>
              <a:t>Rafea</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Nourhan</a:t>
            </a:r>
            <a:r>
              <a:rPr lang="en-US" sz="1200" dirty="0">
                <a:solidFill>
                  <a:schemeClr val="dk1"/>
                </a:solidFill>
                <a:latin typeface="Roboto"/>
                <a:ea typeface="Roboto"/>
                <a:cs typeface="Roboto"/>
                <a:sym typeface="Roboto"/>
              </a:rPr>
              <a:t> </a:t>
            </a:r>
          </a:p>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Sakr</a:t>
            </a:r>
            <a:r>
              <a:rPr lang="en-US" sz="1200" dirty="0">
                <a:solidFill>
                  <a:schemeClr val="dk1"/>
                </a:solidFill>
                <a:latin typeface="Roboto"/>
                <a:ea typeface="Roboto"/>
                <a:cs typeface="Roboto"/>
                <a:sym typeface="Roboto"/>
              </a:rPr>
              <a:t> “</a:t>
            </a:r>
            <a:r>
              <a:rPr lang="en-US" sz="1200" b="1" i="1" dirty="0">
                <a:solidFill>
                  <a:schemeClr val="dk1"/>
                </a:solidFill>
                <a:latin typeface="Roboto"/>
                <a:ea typeface="Roboto"/>
                <a:cs typeface="Roboto"/>
                <a:sym typeface="Roboto"/>
              </a:rPr>
              <a:t>BERT </a:t>
            </a:r>
            <a:r>
              <a:rPr lang="en-US" sz="1200" b="1" i="1" dirty="0" err="1">
                <a:solidFill>
                  <a:schemeClr val="dk1"/>
                </a:solidFill>
                <a:latin typeface="Roboto"/>
                <a:ea typeface="Roboto"/>
                <a:cs typeface="Roboto"/>
                <a:sym typeface="Roboto"/>
              </a:rPr>
              <a:t>BiLSTM</a:t>
            </a:r>
            <a:r>
              <a:rPr lang="en-US" sz="1200" b="1" i="1" dirty="0">
                <a:solidFill>
                  <a:schemeClr val="dk1"/>
                </a:solidFill>
                <a:latin typeface="Roboto"/>
                <a:ea typeface="Roboto"/>
                <a:cs typeface="Roboto"/>
                <a:sym typeface="Roboto"/>
              </a:rPr>
              <a:t>-Attention Similarity Model” </a:t>
            </a:r>
          </a:p>
        </p:txBody>
      </p:sp>
      <p:cxnSp>
        <p:nvCxnSpPr>
          <p:cNvPr id="13" name="Google Shape;3267;p50">
            <a:extLst>
              <a:ext uri="{FF2B5EF4-FFF2-40B4-BE49-F238E27FC236}">
                <a16:creationId xmlns:a16="http://schemas.microsoft.com/office/drawing/2014/main" id="{F96CBF3D-C079-1451-4DCA-DE119166BF53}"/>
              </a:ext>
            </a:extLst>
          </p:cNvPr>
          <p:cNvCxnSpPr/>
          <p:nvPr/>
        </p:nvCxnSpPr>
        <p:spPr>
          <a:xfrm>
            <a:off x="1057276" y="4254988"/>
            <a:ext cx="6858000" cy="0"/>
          </a:xfrm>
          <a:prstGeom prst="straightConnector1">
            <a:avLst/>
          </a:prstGeom>
          <a:noFill/>
          <a:ln w="19050" cap="flat" cmpd="sng">
            <a:solidFill>
              <a:schemeClr val="accent5"/>
            </a:solidFill>
            <a:prstDash val="dot"/>
            <a:round/>
            <a:headEnd type="none" w="med" len="med"/>
            <a:tailEnd type="none" w="med" len="med"/>
          </a:ln>
        </p:spPr>
      </p:cxnSp>
      <p:sp>
        <p:nvSpPr>
          <p:cNvPr id="14" name="Google Shape;2041;p43">
            <a:extLst>
              <a:ext uri="{FF2B5EF4-FFF2-40B4-BE49-F238E27FC236}">
                <a16:creationId xmlns:a16="http://schemas.microsoft.com/office/drawing/2014/main" id="{7F526B82-C645-2C47-4248-903077DF5E0E}"/>
              </a:ext>
            </a:extLst>
          </p:cNvPr>
          <p:cNvSpPr txBox="1"/>
          <p:nvPr/>
        </p:nvSpPr>
        <p:spPr>
          <a:xfrm>
            <a:off x="1057276" y="4417882"/>
            <a:ext cx="6366722" cy="331784"/>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5.Gang Li, Hai Fu, </a:t>
            </a:r>
            <a:r>
              <a:rPr lang="en-US" sz="1200" dirty="0" err="1">
                <a:solidFill>
                  <a:schemeClr val="dk1"/>
                </a:solidFill>
                <a:latin typeface="Roboto"/>
                <a:ea typeface="Roboto"/>
                <a:cs typeface="Roboto"/>
                <a:sym typeface="Roboto"/>
              </a:rPr>
              <a:t>Yaowen</a:t>
            </a:r>
            <a:r>
              <a:rPr lang="en-US" sz="1200" dirty="0">
                <a:solidFill>
                  <a:schemeClr val="dk1"/>
                </a:solidFill>
                <a:latin typeface="Roboto"/>
                <a:ea typeface="Roboto"/>
                <a:cs typeface="Roboto"/>
                <a:sym typeface="Roboto"/>
              </a:rPr>
              <a:t> Sun, Yong Zhang “</a:t>
            </a:r>
            <a:r>
              <a:rPr lang="en-US" sz="1200" b="1" i="1" dirty="0">
                <a:solidFill>
                  <a:schemeClr val="dk1"/>
                </a:solidFill>
                <a:latin typeface="Roboto"/>
                <a:ea typeface="Roboto"/>
                <a:cs typeface="Roboto"/>
                <a:sym typeface="Roboto"/>
              </a:rPr>
              <a:t>Intelligent Stable Monitoring Algorithm of </a:t>
            </a:r>
          </a:p>
          <a:p>
            <a:pPr marL="0" lvl="0" indent="0" algn="just" rtl="0">
              <a:spcBef>
                <a:spcPts val="0"/>
              </a:spcBef>
              <a:spcAft>
                <a:spcPts val="0"/>
              </a:spcAft>
              <a:buClr>
                <a:schemeClr val="dk1"/>
              </a:buClr>
              <a:buSzPts val="1100"/>
              <a:buFont typeface="Arial"/>
              <a:buNone/>
            </a:pPr>
            <a:r>
              <a:rPr lang="en-US" sz="1200" b="1" i="1" dirty="0">
                <a:solidFill>
                  <a:schemeClr val="dk1"/>
                </a:solidFill>
                <a:latin typeface="Roboto"/>
                <a:ea typeface="Roboto"/>
                <a:cs typeface="Roboto"/>
                <a:sym typeface="Roboto"/>
              </a:rPr>
              <a:t>   Students' Online Learning Behavior Based on User Portrait</a:t>
            </a:r>
            <a:r>
              <a:rPr lang="en-US" sz="1200" dirty="0">
                <a:solidFill>
                  <a:schemeClr val="dk1"/>
                </a:solidFill>
                <a:latin typeface="Roboto"/>
                <a:ea typeface="Roboto"/>
                <a:cs typeface="Roboto"/>
                <a:sym typeface="Roboto"/>
              </a:rPr>
              <a:t>” </a:t>
            </a:r>
            <a:endParaRPr lang="en-US" sz="1200" b="1" i="1"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342580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93"/>
        <p:cNvGrpSpPr/>
        <p:nvPr/>
      </p:nvGrpSpPr>
      <p:grpSpPr>
        <a:xfrm>
          <a:off x="0" y="0"/>
          <a:ext cx="0" cy="0"/>
          <a:chOff x="0" y="0"/>
          <a:chExt cx="0" cy="0"/>
        </a:xfrm>
      </p:grpSpPr>
      <p:sp>
        <p:nvSpPr>
          <p:cNvPr id="3994" name="Google Shape;3994;p57"/>
          <p:cNvSpPr txBox="1">
            <a:spLocks noGrp="1"/>
          </p:cNvSpPr>
          <p:nvPr>
            <p:ph type="title"/>
          </p:nvPr>
        </p:nvSpPr>
        <p:spPr>
          <a:xfrm>
            <a:off x="468201" y="2131453"/>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IN" sz="4800" dirty="0"/>
              <a:t>T</a:t>
            </a:r>
            <a:r>
              <a:rPr lang="en" sz="4800" dirty="0"/>
              <a:t>HANK YOU</a:t>
            </a:r>
            <a:endParaRPr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36"/>
        <p:cNvGrpSpPr/>
        <p:nvPr/>
      </p:nvGrpSpPr>
      <p:grpSpPr>
        <a:xfrm>
          <a:off x="0" y="0"/>
          <a:ext cx="0" cy="0"/>
          <a:chOff x="0" y="0"/>
          <a:chExt cx="0" cy="0"/>
        </a:xfrm>
      </p:grpSpPr>
      <p:cxnSp>
        <p:nvCxnSpPr>
          <p:cNvPr id="3437" name="Google Shape;3437;p52"/>
          <p:cNvCxnSpPr>
            <a:stCxn id="3438" idx="4"/>
            <a:endCxn id="3439" idx="0"/>
          </p:cNvCxnSpPr>
          <p:nvPr/>
        </p:nvCxnSpPr>
        <p:spPr>
          <a:xfrm rot="10800000">
            <a:off x="1474925" y="1422825"/>
            <a:ext cx="0" cy="2885100"/>
          </a:xfrm>
          <a:prstGeom prst="straightConnector1">
            <a:avLst/>
          </a:prstGeom>
          <a:noFill/>
          <a:ln w="19050" cap="flat" cmpd="sng">
            <a:solidFill>
              <a:schemeClr val="accent5"/>
            </a:solidFill>
            <a:prstDash val="dot"/>
            <a:round/>
            <a:headEnd type="none" w="med" len="med"/>
            <a:tailEnd type="none" w="med" len="med"/>
          </a:ln>
        </p:spPr>
      </p:cxnSp>
      <p:sp>
        <p:nvSpPr>
          <p:cNvPr id="3440" name="Google Shape;3440;p52"/>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 dirty="0"/>
              <a:t>Problem Statement</a:t>
            </a:r>
            <a:endParaRPr dirty="0"/>
          </a:p>
        </p:txBody>
      </p:sp>
      <p:sp>
        <p:nvSpPr>
          <p:cNvPr id="3537" name="Google Shape;3537;p52"/>
          <p:cNvSpPr txBox="1"/>
          <p:nvPr/>
        </p:nvSpPr>
        <p:spPr>
          <a:xfrm>
            <a:off x="2039895" y="1416622"/>
            <a:ext cx="6250217" cy="75939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Nowadays, many new ways to learn have been introduced, like online training and courses. Due to the recent pandemic, accelerated the schools and colleges have shifted to virtual classes</a:t>
            </a:r>
          </a:p>
        </p:txBody>
      </p:sp>
      <p:sp>
        <p:nvSpPr>
          <p:cNvPr id="3540" name="Google Shape;3540;p52"/>
          <p:cNvSpPr txBox="1"/>
          <p:nvPr/>
        </p:nvSpPr>
        <p:spPr>
          <a:xfrm>
            <a:off x="2043687" y="2543492"/>
            <a:ext cx="6313659" cy="902986"/>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This change has caused problems with student engagement and understanding of concepts. Communication between students and teachers, or learners and mentors, is not well organized</a:t>
            </a:r>
          </a:p>
        </p:txBody>
      </p:sp>
      <p:grpSp>
        <p:nvGrpSpPr>
          <p:cNvPr id="3541" name="Google Shape;3541;p52"/>
          <p:cNvGrpSpPr/>
          <p:nvPr/>
        </p:nvGrpSpPr>
        <p:grpSpPr>
          <a:xfrm>
            <a:off x="1136075" y="1422825"/>
            <a:ext cx="677809" cy="2885100"/>
            <a:chOff x="1136075" y="1422825"/>
            <a:chExt cx="677809" cy="2885100"/>
          </a:xfrm>
        </p:grpSpPr>
        <p:sp>
          <p:nvSpPr>
            <p:cNvPr id="3439" name="Google Shape;3439;p52"/>
            <p:cNvSpPr/>
            <p:nvPr/>
          </p:nvSpPr>
          <p:spPr>
            <a:xfrm>
              <a:off x="1136075" y="1422825"/>
              <a:ext cx="677700" cy="678300"/>
            </a:xfrm>
            <a:prstGeom prst="flowChart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2"/>
            <p:cNvSpPr txBox="1"/>
            <p:nvPr/>
          </p:nvSpPr>
          <p:spPr>
            <a:xfrm>
              <a:off x="1136184" y="1637970"/>
              <a:ext cx="677700" cy="24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1"/>
                  </a:solidFill>
                  <a:latin typeface="Fira Sans Extra Condensed SemiBold"/>
                  <a:ea typeface="Fira Sans Extra Condensed SemiBold"/>
                  <a:cs typeface="Fira Sans Extra Condensed SemiBold"/>
                  <a:sym typeface="Fira Sans Extra Condensed SemiBold"/>
                </a:rPr>
                <a:t>01</a:t>
              </a:r>
              <a:endParaRPr sz="250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543" name="Google Shape;3543;p52"/>
            <p:cNvSpPr/>
            <p:nvPr/>
          </p:nvSpPr>
          <p:spPr>
            <a:xfrm>
              <a:off x="1136075" y="2526225"/>
              <a:ext cx="677700" cy="678300"/>
            </a:xfrm>
            <a:prstGeom prst="flowChart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2"/>
            <p:cNvSpPr txBox="1"/>
            <p:nvPr/>
          </p:nvSpPr>
          <p:spPr>
            <a:xfrm>
              <a:off x="1136184" y="2741370"/>
              <a:ext cx="677700" cy="24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Fira Sans Extra Condensed SemiBold"/>
                  <a:ea typeface="Fira Sans Extra Condensed SemiBold"/>
                  <a:cs typeface="Fira Sans Extra Condensed SemiBold"/>
                  <a:sym typeface="Fira Sans Extra Condensed SemiBold"/>
                </a:rPr>
                <a:t>02</a:t>
              </a:r>
              <a:endParaRPr sz="25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438" name="Google Shape;3438;p52"/>
            <p:cNvSpPr/>
            <p:nvPr/>
          </p:nvSpPr>
          <p:spPr>
            <a:xfrm>
              <a:off x="1136075" y="3629625"/>
              <a:ext cx="677700" cy="678300"/>
            </a:xfrm>
            <a:prstGeom prst="flowChart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52"/>
            <p:cNvSpPr txBox="1"/>
            <p:nvPr/>
          </p:nvSpPr>
          <p:spPr>
            <a:xfrm>
              <a:off x="1136184" y="3844770"/>
              <a:ext cx="677700" cy="24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Fira Sans Extra Condensed SemiBold"/>
                  <a:ea typeface="Fira Sans Extra Condensed SemiBold"/>
                  <a:cs typeface="Fira Sans Extra Condensed SemiBold"/>
                  <a:sym typeface="Fira Sans Extra Condensed SemiBold"/>
                </a:rPr>
                <a:t>03</a:t>
              </a:r>
              <a:endParaRPr sz="250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3548" name="Google Shape;3548;p52"/>
          <p:cNvSpPr txBox="1"/>
          <p:nvPr/>
        </p:nvSpPr>
        <p:spPr>
          <a:xfrm>
            <a:off x="2038803" y="3670166"/>
            <a:ext cx="6313659" cy="69966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Our NLP-based portfolio aims to solve these issues in a better way than traditional methods like regular meetings and social media communication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2" name="Google Shape;432;p29"/>
          <p:cNvGrpSpPr/>
          <p:nvPr/>
        </p:nvGrpSpPr>
        <p:grpSpPr>
          <a:xfrm>
            <a:off x="7525408" y="3491732"/>
            <a:ext cx="1810633" cy="1651768"/>
            <a:chOff x="7007868" y="3116868"/>
            <a:chExt cx="1810633" cy="1651768"/>
          </a:xfrm>
        </p:grpSpPr>
        <p:sp>
          <p:nvSpPr>
            <p:cNvPr id="433" name="Google Shape;433;p29"/>
            <p:cNvSpPr/>
            <p:nvPr/>
          </p:nvSpPr>
          <p:spPr>
            <a:xfrm rot="9741424">
              <a:off x="7162925" y="3314719"/>
              <a:ext cx="1500518" cy="1256065"/>
            </a:xfrm>
            <a:custGeom>
              <a:avLst/>
              <a:gdLst/>
              <a:ahLst/>
              <a:cxnLst/>
              <a:rect l="l" t="t" r="r" b="b"/>
              <a:pathLst>
                <a:path w="158048" h="132300" extrusionOk="0">
                  <a:moveTo>
                    <a:pt x="111995" y="0"/>
                  </a:moveTo>
                  <a:cubicBezTo>
                    <a:pt x="111193" y="0"/>
                    <a:pt x="110387" y="26"/>
                    <a:pt x="109579" y="77"/>
                  </a:cubicBezTo>
                  <a:cubicBezTo>
                    <a:pt x="107678" y="177"/>
                    <a:pt x="105776" y="444"/>
                    <a:pt x="103908" y="844"/>
                  </a:cubicBezTo>
                  <a:cubicBezTo>
                    <a:pt x="90466" y="3713"/>
                    <a:pt x="78757" y="13887"/>
                    <a:pt x="73887" y="26929"/>
                  </a:cubicBezTo>
                  <a:cubicBezTo>
                    <a:pt x="71052" y="34602"/>
                    <a:pt x="70251" y="43408"/>
                    <a:pt x="64814" y="49512"/>
                  </a:cubicBezTo>
                  <a:cubicBezTo>
                    <a:pt x="58786" y="56283"/>
                    <a:pt x="49136" y="57426"/>
                    <a:pt x="39888" y="57426"/>
                  </a:cubicBezTo>
                  <a:cubicBezTo>
                    <a:pt x="38339" y="57426"/>
                    <a:pt x="36801" y="57394"/>
                    <a:pt x="35293" y="57351"/>
                  </a:cubicBezTo>
                  <a:cubicBezTo>
                    <a:pt x="33730" y="57302"/>
                    <a:pt x="32135" y="57265"/>
                    <a:pt x="30530" y="57265"/>
                  </a:cubicBezTo>
                  <a:cubicBezTo>
                    <a:pt x="21310" y="57265"/>
                    <a:pt x="11738" y="58462"/>
                    <a:pt x="5772" y="65223"/>
                  </a:cubicBezTo>
                  <a:cubicBezTo>
                    <a:pt x="1369" y="70227"/>
                    <a:pt x="1" y="77299"/>
                    <a:pt x="368" y="83970"/>
                  </a:cubicBezTo>
                  <a:cubicBezTo>
                    <a:pt x="1302" y="101616"/>
                    <a:pt x="13577" y="117394"/>
                    <a:pt x="29222" y="125233"/>
                  </a:cubicBezTo>
                  <a:cubicBezTo>
                    <a:pt x="39132" y="130199"/>
                    <a:pt x="50152" y="132300"/>
                    <a:pt x="61250" y="132300"/>
                  </a:cubicBezTo>
                  <a:cubicBezTo>
                    <a:pt x="67672" y="132300"/>
                    <a:pt x="74119" y="131596"/>
                    <a:pt x="80392" y="130337"/>
                  </a:cubicBezTo>
                  <a:cubicBezTo>
                    <a:pt x="104375" y="125500"/>
                    <a:pt x="127192" y="112224"/>
                    <a:pt x="140868" y="91709"/>
                  </a:cubicBezTo>
                  <a:cubicBezTo>
                    <a:pt x="154578" y="71228"/>
                    <a:pt x="158047" y="43274"/>
                    <a:pt x="147106" y="21159"/>
                  </a:cubicBezTo>
                  <a:lnTo>
                    <a:pt x="146172" y="19624"/>
                  </a:lnTo>
                  <a:cubicBezTo>
                    <a:pt x="138825" y="7547"/>
                    <a:pt x="125873" y="0"/>
                    <a:pt x="1119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29"/>
            <p:cNvGrpSpPr/>
            <p:nvPr/>
          </p:nvGrpSpPr>
          <p:grpSpPr>
            <a:xfrm>
              <a:off x="7991687" y="3116868"/>
              <a:ext cx="371136" cy="281289"/>
              <a:chOff x="2837200" y="1145425"/>
              <a:chExt cx="616300" cy="467025"/>
            </a:xfrm>
          </p:grpSpPr>
          <p:sp>
            <p:nvSpPr>
              <p:cNvPr id="435" name="Google Shape;435;p29"/>
              <p:cNvSpPr/>
              <p:nvPr/>
            </p:nvSpPr>
            <p:spPr>
              <a:xfrm>
                <a:off x="2837200" y="1239675"/>
                <a:ext cx="372800" cy="372775"/>
              </a:xfrm>
              <a:custGeom>
                <a:avLst/>
                <a:gdLst/>
                <a:ahLst/>
                <a:cxnLst/>
                <a:rect l="l" t="t" r="r" b="b"/>
                <a:pathLst>
                  <a:path w="14912" h="14911" extrusionOk="0">
                    <a:moveTo>
                      <a:pt x="0" y="0"/>
                    </a:moveTo>
                    <a:lnTo>
                      <a:pt x="0" y="67"/>
                    </a:lnTo>
                    <a:lnTo>
                      <a:pt x="0" y="14844"/>
                    </a:lnTo>
                    <a:lnTo>
                      <a:pt x="0" y="14911"/>
                    </a:lnTo>
                    <a:lnTo>
                      <a:pt x="100" y="14911"/>
                    </a:lnTo>
                    <a:lnTo>
                      <a:pt x="167" y="14910"/>
                    </a:lnTo>
                    <a:lnTo>
                      <a:pt x="167" y="14910"/>
                    </a:lnTo>
                    <a:lnTo>
                      <a:pt x="167" y="14911"/>
                    </a:lnTo>
                    <a:lnTo>
                      <a:pt x="167" y="14910"/>
                    </a:lnTo>
                    <a:lnTo>
                      <a:pt x="167" y="14910"/>
                    </a:lnTo>
                    <a:lnTo>
                      <a:pt x="10841" y="14877"/>
                    </a:lnTo>
                    <a:lnTo>
                      <a:pt x="10808" y="14877"/>
                    </a:lnTo>
                    <a:lnTo>
                      <a:pt x="167" y="14844"/>
                    </a:lnTo>
                    <a:lnTo>
                      <a:pt x="167" y="14844"/>
                    </a:lnTo>
                    <a:lnTo>
                      <a:pt x="167" y="200"/>
                    </a:lnTo>
                    <a:lnTo>
                      <a:pt x="14811" y="200"/>
                    </a:lnTo>
                    <a:cubicBezTo>
                      <a:pt x="14811" y="4607"/>
                      <a:pt x="14844" y="8252"/>
                      <a:pt x="14844" y="10841"/>
                    </a:cubicBezTo>
                    <a:lnTo>
                      <a:pt x="14844" y="13843"/>
                    </a:lnTo>
                    <a:lnTo>
                      <a:pt x="14844" y="14644"/>
                    </a:lnTo>
                    <a:lnTo>
                      <a:pt x="14844" y="14844"/>
                    </a:lnTo>
                    <a:lnTo>
                      <a:pt x="14844" y="14911"/>
                    </a:lnTo>
                    <a:lnTo>
                      <a:pt x="14878" y="14811"/>
                    </a:lnTo>
                    <a:lnTo>
                      <a:pt x="14878" y="14577"/>
                    </a:lnTo>
                    <a:lnTo>
                      <a:pt x="14878" y="13777"/>
                    </a:lnTo>
                    <a:lnTo>
                      <a:pt x="14878" y="10774"/>
                    </a:lnTo>
                    <a:cubicBezTo>
                      <a:pt x="14878" y="8173"/>
                      <a:pt x="14911" y="4503"/>
                      <a:pt x="14911" y="67"/>
                    </a:cubicBezTo>
                    <a:lnTo>
                      <a:pt x="1491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2838875" y="1145425"/>
                <a:ext cx="535400" cy="467025"/>
              </a:xfrm>
              <a:custGeom>
                <a:avLst/>
                <a:gdLst/>
                <a:ahLst/>
                <a:cxnLst/>
                <a:rect l="l" t="t" r="r" b="b"/>
                <a:pathLst>
                  <a:path w="21416" h="18681" extrusionOk="0">
                    <a:moveTo>
                      <a:pt x="64" y="3872"/>
                    </a:moveTo>
                    <a:lnTo>
                      <a:pt x="0" y="3903"/>
                    </a:lnTo>
                    <a:cubicBezTo>
                      <a:pt x="21" y="3903"/>
                      <a:pt x="42" y="3890"/>
                      <a:pt x="64" y="3872"/>
                    </a:cubicBezTo>
                    <a:close/>
                    <a:moveTo>
                      <a:pt x="6738" y="1"/>
                    </a:moveTo>
                    <a:lnTo>
                      <a:pt x="1801" y="2836"/>
                    </a:lnTo>
                    <a:lnTo>
                      <a:pt x="467" y="3637"/>
                    </a:lnTo>
                    <a:lnTo>
                      <a:pt x="100" y="3837"/>
                    </a:lnTo>
                    <a:cubicBezTo>
                      <a:pt x="88" y="3849"/>
                      <a:pt x="76" y="3861"/>
                      <a:pt x="64" y="3872"/>
                    </a:cubicBezTo>
                    <a:lnTo>
                      <a:pt x="64" y="3872"/>
                    </a:lnTo>
                    <a:lnTo>
                      <a:pt x="134" y="3837"/>
                    </a:lnTo>
                    <a:lnTo>
                      <a:pt x="467" y="3670"/>
                    </a:lnTo>
                    <a:lnTo>
                      <a:pt x="1835" y="2903"/>
                    </a:lnTo>
                    <a:lnTo>
                      <a:pt x="6805" y="134"/>
                    </a:lnTo>
                    <a:lnTo>
                      <a:pt x="21315" y="134"/>
                    </a:lnTo>
                    <a:lnTo>
                      <a:pt x="21315" y="14598"/>
                    </a:lnTo>
                    <a:lnTo>
                      <a:pt x="21315" y="14598"/>
                    </a:lnTo>
                    <a:lnTo>
                      <a:pt x="16545" y="17547"/>
                    </a:lnTo>
                    <a:lnTo>
                      <a:pt x="15244" y="18380"/>
                    </a:lnTo>
                    <a:lnTo>
                      <a:pt x="14877" y="18614"/>
                    </a:lnTo>
                    <a:cubicBezTo>
                      <a:pt x="14844" y="18614"/>
                      <a:pt x="14811" y="18647"/>
                      <a:pt x="14777" y="18681"/>
                    </a:cubicBezTo>
                    <a:lnTo>
                      <a:pt x="14877" y="18647"/>
                    </a:lnTo>
                    <a:lnTo>
                      <a:pt x="15244" y="18414"/>
                    </a:lnTo>
                    <a:lnTo>
                      <a:pt x="16545" y="17613"/>
                    </a:lnTo>
                    <a:lnTo>
                      <a:pt x="21382" y="14678"/>
                    </a:lnTo>
                    <a:lnTo>
                      <a:pt x="21415" y="14678"/>
                    </a:lnTo>
                    <a:lnTo>
                      <a:pt x="21415" y="14644"/>
                    </a:lnTo>
                    <a:lnTo>
                      <a:pt x="21415" y="101"/>
                    </a:lnTo>
                    <a:lnTo>
                      <a:pt x="214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3208300" y="1147075"/>
                <a:ext cx="165150" cy="95975"/>
              </a:xfrm>
              <a:custGeom>
                <a:avLst/>
                <a:gdLst/>
                <a:ahLst/>
                <a:cxnLst/>
                <a:rect l="l" t="t" r="r" b="b"/>
                <a:pathLst>
                  <a:path w="6606" h="3839" extrusionOk="0">
                    <a:moveTo>
                      <a:pt x="6601" y="0"/>
                    </a:moveTo>
                    <a:cubicBezTo>
                      <a:pt x="6512" y="0"/>
                      <a:pt x="5067" y="790"/>
                      <a:pt x="3269" y="1836"/>
                    </a:cubicBezTo>
                    <a:cubicBezTo>
                      <a:pt x="1435" y="2903"/>
                      <a:pt x="0" y="3804"/>
                      <a:pt x="0" y="3837"/>
                    </a:cubicBezTo>
                    <a:cubicBezTo>
                      <a:pt x="0" y="3838"/>
                      <a:pt x="1" y="3838"/>
                      <a:pt x="2" y="3838"/>
                    </a:cubicBezTo>
                    <a:cubicBezTo>
                      <a:pt x="59" y="3838"/>
                      <a:pt x="1537" y="3016"/>
                      <a:pt x="3336" y="1969"/>
                    </a:cubicBezTo>
                    <a:cubicBezTo>
                      <a:pt x="5171" y="902"/>
                      <a:pt x="6605" y="35"/>
                      <a:pt x="6605" y="1"/>
                    </a:cubicBezTo>
                    <a:cubicBezTo>
                      <a:pt x="6604" y="1"/>
                      <a:pt x="6603" y="0"/>
                      <a:pt x="66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2838875" y="1597200"/>
                <a:ext cx="17525" cy="10475"/>
              </a:xfrm>
              <a:custGeom>
                <a:avLst/>
                <a:gdLst/>
                <a:ahLst/>
                <a:cxnLst/>
                <a:rect l="l" t="t" r="r" b="b"/>
                <a:pathLst>
                  <a:path w="701" h="419" extrusionOk="0">
                    <a:moveTo>
                      <a:pt x="671" y="1"/>
                    </a:moveTo>
                    <a:cubicBezTo>
                      <a:pt x="607" y="1"/>
                      <a:pt x="465" y="60"/>
                      <a:pt x="300" y="143"/>
                    </a:cubicBezTo>
                    <a:cubicBezTo>
                      <a:pt x="134" y="243"/>
                      <a:pt x="0" y="376"/>
                      <a:pt x="0" y="410"/>
                    </a:cubicBezTo>
                    <a:cubicBezTo>
                      <a:pt x="6" y="415"/>
                      <a:pt x="16" y="418"/>
                      <a:pt x="30" y="418"/>
                    </a:cubicBezTo>
                    <a:cubicBezTo>
                      <a:pt x="94" y="418"/>
                      <a:pt x="236" y="358"/>
                      <a:pt x="400" y="276"/>
                    </a:cubicBezTo>
                    <a:cubicBezTo>
                      <a:pt x="567" y="143"/>
                      <a:pt x="701" y="43"/>
                      <a:pt x="701" y="9"/>
                    </a:cubicBezTo>
                    <a:cubicBezTo>
                      <a:pt x="695" y="3"/>
                      <a:pt x="685" y="1"/>
                      <a:pt x="67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2873900" y="1577200"/>
                <a:ext cx="18350" cy="10450"/>
              </a:xfrm>
              <a:custGeom>
                <a:avLst/>
                <a:gdLst/>
                <a:ahLst/>
                <a:cxnLst/>
                <a:rect l="l" t="t" r="r" b="b"/>
                <a:pathLst>
                  <a:path w="734" h="418" extrusionOk="0">
                    <a:moveTo>
                      <a:pt x="671" y="0"/>
                    </a:moveTo>
                    <a:cubicBezTo>
                      <a:pt x="608" y="0"/>
                      <a:pt x="471" y="60"/>
                      <a:pt x="334" y="142"/>
                    </a:cubicBezTo>
                    <a:cubicBezTo>
                      <a:pt x="134" y="242"/>
                      <a:pt x="0" y="376"/>
                      <a:pt x="0" y="409"/>
                    </a:cubicBezTo>
                    <a:cubicBezTo>
                      <a:pt x="6" y="415"/>
                      <a:pt x="15" y="417"/>
                      <a:pt x="29" y="417"/>
                    </a:cubicBezTo>
                    <a:cubicBezTo>
                      <a:pt x="92" y="417"/>
                      <a:pt x="235" y="353"/>
                      <a:pt x="400" y="242"/>
                    </a:cubicBezTo>
                    <a:cubicBezTo>
                      <a:pt x="567" y="142"/>
                      <a:pt x="734" y="42"/>
                      <a:pt x="701" y="9"/>
                    </a:cubicBezTo>
                    <a:cubicBezTo>
                      <a:pt x="695" y="3"/>
                      <a:pt x="685" y="0"/>
                      <a:pt x="67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2908075" y="1557100"/>
                <a:ext cx="19200" cy="10525"/>
              </a:xfrm>
              <a:custGeom>
                <a:avLst/>
                <a:gdLst/>
                <a:ahLst/>
                <a:cxnLst/>
                <a:rect l="l" t="t" r="r" b="b"/>
                <a:pathLst>
                  <a:path w="768" h="421" extrusionOk="0">
                    <a:moveTo>
                      <a:pt x="704" y="0"/>
                    </a:moveTo>
                    <a:cubicBezTo>
                      <a:pt x="642" y="0"/>
                      <a:pt x="495" y="44"/>
                      <a:pt x="368" y="146"/>
                    </a:cubicBezTo>
                    <a:cubicBezTo>
                      <a:pt x="168" y="246"/>
                      <a:pt x="1" y="379"/>
                      <a:pt x="34" y="412"/>
                    </a:cubicBezTo>
                    <a:cubicBezTo>
                      <a:pt x="40" y="418"/>
                      <a:pt x="49" y="421"/>
                      <a:pt x="63" y="421"/>
                    </a:cubicBezTo>
                    <a:cubicBezTo>
                      <a:pt x="126" y="421"/>
                      <a:pt x="269" y="356"/>
                      <a:pt x="434" y="246"/>
                    </a:cubicBezTo>
                    <a:cubicBezTo>
                      <a:pt x="601" y="146"/>
                      <a:pt x="768" y="45"/>
                      <a:pt x="735" y="12"/>
                    </a:cubicBezTo>
                    <a:cubicBezTo>
                      <a:pt x="735" y="4"/>
                      <a:pt x="723" y="0"/>
                      <a:pt x="70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2943100" y="1536325"/>
                <a:ext cx="18375" cy="11300"/>
              </a:xfrm>
              <a:custGeom>
                <a:avLst/>
                <a:gdLst/>
                <a:ahLst/>
                <a:cxnLst/>
                <a:rect l="l" t="t" r="r" b="b"/>
                <a:pathLst>
                  <a:path w="735" h="452" extrusionOk="0">
                    <a:moveTo>
                      <a:pt x="718" y="1"/>
                    </a:moveTo>
                    <a:cubicBezTo>
                      <a:pt x="667" y="1"/>
                      <a:pt x="506" y="65"/>
                      <a:pt x="368" y="176"/>
                    </a:cubicBezTo>
                    <a:cubicBezTo>
                      <a:pt x="168" y="276"/>
                      <a:pt x="1" y="409"/>
                      <a:pt x="34" y="443"/>
                    </a:cubicBezTo>
                    <a:cubicBezTo>
                      <a:pt x="40" y="449"/>
                      <a:pt x="49" y="451"/>
                      <a:pt x="63" y="451"/>
                    </a:cubicBezTo>
                    <a:cubicBezTo>
                      <a:pt x="126" y="451"/>
                      <a:pt x="269" y="387"/>
                      <a:pt x="434" y="276"/>
                    </a:cubicBezTo>
                    <a:cubicBezTo>
                      <a:pt x="601" y="176"/>
                      <a:pt x="735" y="43"/>
                      <a:pt x="735" y="9"/>
                    </a:cubicBezTo>
                    <a:cubicBezTo>
                      <a:pt x="735" y="3"/>
                      <a:pt x="729" y="1"/>
                      <a:pt x="718"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2978975" y="1516325"/>
                <a:ext cx="17525" cy="10450"/>
              </a:xfrm>
              <a:custGeom>
                <a:avLst/>
                <a:gdLst/>
                <a:ahLst/>
                <a:cxnLst/>
                <a:rect l="l" t="t" r="r" b="b"/>
                <a:pathLst>
                  <a:path w="701" h="418" extrusionOk="0">
                    <a:moveTo>
                      <a:pt x="684" y="0"/>
                    </a:moveTo>
                    <a:cubicBezTo>
                      <a:pt x="633" y="0"/>
                      <a:pt x="472" y="65"/>
                      <a:pt x="334" y="175"/>
                    </a:cubicBezTo>
                    <a:cubicBezTo>
                      <a:pt x="134" y="275"/>
                      <a:pt x="0" y="376"/>
                      <a:pt x="0" y="409"/>
                    </a:cubicBezTo>
                    <a:cubicBezTo>
                      <a:pt x="6" y="415"/>
                      <a:pt x="16" y="418"/>
                      <a:pt x="30" y="418"/>
                    </a:cubicBezTo>
                    <a:cubicBezTo>
                      <a:pt x="94" y="418"/>
                      <a:pt x="236" y="358"/>
                      <a:pt x="400" y="275"/>
                    </a:cubicBezTo>
                    <a:cubicBezTo>
                      <a:pt x="601" y="175"/>
                      <a:pt x="701" y="42"/>
                      <a:pt x="701" y="9"/>
                    </a:cubicBezTo>
                    <a:cubicBezTo>
                      <a:pt x="701" y="3"/>
                      <a:pt x="695" y="0"/>
                      <a:pt x="68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3003150" y="1481500"/>
                <a:ext cx="4200" cy="20875"/>
              </a:xfrm>
              <a:custGeom>
                <a:avLst/>
                <a:gdLst/>
                <a:ahLst/>
                <a:cxnLst/>
                <a:rect l="l" t="t" r="r" b="b"/>
                <a:pathLst>
                  <a:path w="168" h="835" extrusionOk="0">
                    <a:moveTo>
                      <a:pt x="101" y="1"/>
                    </a:moveTo>
                    <a:cubicBezTo>
                      <a:pt x="67" y="1"/>
                      <a:pt x="0" y="167"/>
                      <a:pt x="0" y="401"/>
                    </a:cubicBezTo>
                    <a:cubicBezTo>
                      <a:pt x="0" y="634"/>
                      <a:pt x="34" y="835"/>
                      <a:pt x="67" y="835"/>
                    </a:cubicBezTo>
                    <a:cubicBezTo>
                      <a:pt x="134" y="835"/>
                      <a:pt x="167" y="634"/>
                      <a:pt x="167" y="401"/>
                    </a:cubicBezTo>
                    <a:cubicBezTo>
                      <a:pt x="167" y="167"/>
                      <a:pt x="134" y="1"/>
                      <a:pt x="1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3003975" y="1440650"/>
                <a:ext cx="3375" cy="20875"/>
              </a:xfrm>
              <a:custGeom>
                <a:avLst/>
                <a:gdLst/>
                <a:ahLst/>
                <a:cxnLst/>
                <a:rect l="l" t="t" r="r" b="b"/>
                <a:pathLst>
                  <a:path w="135" h="835" extrusionOk="0">
                    <a:moveTo>
                      <a:pt x="68" y="0"/>
                    </a:moveTo>
                    <a:cubicBezTo>
                      <a:pt x="34" y="0"/>
                      <a:pt x="1" y="200"/>
                      <a:pt x="1" y="434"/>
                    </a:cubicBezTo>
                    <a:cubicBezTo>
                      <a:pt x="1" y="667"/>
                      <a:pt x="34" y="834"/>
                      <a:pt x="68" y="834"/>
                    </a:cubicBezTo>
                    <a:cubicBezTo>
                      <a:pt x="101" y="834"/>
                      <a:pt x="134" y="667"/>
                      <a:pt x="134" y="434"/>
                    </a:cubicBezTo>
                    <a:cubicBezTo>
                      <a:pt x="134" y="200"/>
                      <a:pt x="101" y="0"/>
                      <a:pt x="6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3003975" y="1400600"/>
                <a:ext cx="4200" cy="20875"/>
              </a:xfrm>
              <a:custGeom>
                <a:avLst/>
                <a:gdLst/>
                <a:ahLst/>
                <a:cxnLst/>
                <a:rect l="l" t="t" r="r" b="b"/>
                <a:pathLst>
                  <a:path w="168" h="835" extrusionOk="0">
                    <a:moveTo>
                      <a:pt x="101" y="1"/>
                    </a:moveTo>
                    <a:cubicBezTo>
                      <a:pt x="34" y="1"/>
                      <a:pt x="1" y="168"/>
                      <a:pt x="1" y="401"/>
                    </a:cubicBezTo>
                    <a:cubicBezTo>
                      <a:pt x="1" y="635"/>
                      <a:pt x="34" y="835"/>
                      <a:pt x="68" y="835"/>
                    </a:cubicBezTo>
                    <a:cubicBezTo>
                      <a:pt x="101" y="835"/>
                      <a:pt x="134" y="635"/>
                      <a:pt x="168" y="401"/>
                    </a:cubicBezTo>
                    <a:cubicBezTo>
                      <a:pt x="168" y="168"/>
                      <a:pt x="134" y="1"/>
                      <a:pt x="1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3004825" y="1359750"/>
                <a:ext cx="3350" cy="20875"/>
              </a:xfrm>
              <a:custGeom>
                <a:avLst/>
                <a:gdLst/>
                <a:ahLst/>
                <a:cxnLst/>
                <a:rect l="l" t="t" r="r" b="b"/>
                <a:pathLst>
                  <a:path w="134" h="835" extrusionOk="0">
                    <a:moveTo>
                      <a:pt x="67" y="0"/>
                    </a:moveTo>
                    <a:cubicBezTo>
                      <a:pt x="34" y="0"/>
                      <a:pt x="0" y="201"/>
                      <a:pt x="0" y="434"/>
                    </a:cubicBezTo>
                    <a:cubicBezTo>
                      <a:pt x="0" y="668"/>
                      <a:pt x="34" y="834"/>
                      <a:pt x="67" y="834"/>
                    </a:cubicBezTo>
                    <a:cubicBezTo>
                      <a:pt x="100" y="834"/>
                      <a:pt x="134" y="668"/>
                      <a:pt x="134" y="434"/>
                    </a:cubicBezTo>
                    <a:cubicBezTo>
                      <a:pt x="134" y="201"/>
                      <a:pt x="100" y="0"/>
                      <a:pt x="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3004825" y="1319725"/>
                <a:ext cx="3350" cy="20875"/>
              </a:xfrm>
              <a:custGeom>
                <a:avLst/>
                <a:gdLst/>
                <a:ahLst/>
                <a:cxnLst/>
                <a:rect l="l" t="t" r="r" b="b"/>
                <a:pathLst>
                  <a:path w="134" h="835" extrusionOk="0">
                    <a:moveTo>
                      <a:pt x="67" y="0"/>
                    </a:moveTo>
                    <a:cubicBezTo>
                      <a:pt x="34" y="0"/>
                      <a:pt x="0" y="167"/>
                      <a:pt x="0" y="434"/>
                    </a:cubicBezTo>
                    <a:cubicBezTo>
                      <a:pt x="0" y="667"/>
                      <a:pt x="34" y="834"/>
                      <a:pt x="67" y="834"/>
                    </a:cubicBezTo>
                    <a:cubicBezTo>
                      <a:pt x="100" y="834"/>
                      <a:pt x="134" y="667"/>
                      <a:pt x="134" y="434"/>
                    </a:cubicBezTo>
                    <a:cubicBezTo>
                      <a:pt x="134" y="167"/>
                      <a:pt x="100" y="0"/>
                      <a:pt x="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3004825" y="1279700"/>
                <a:ext cx="4175" cy="20875"/>
              </a:xfrm>
              <a:custGeom>
                <a:avLst/>
                <a:gdLst/>
                <a:ahLst/>
                <a:cxnLst/>
                <a:rect l="l" t="t" r="r" b="b"/>
                <a:pathLst>
                  <a:path w="167" h="835" extrusionOk="0">
                    <a:moveTo>
                      <a:pt x="100" y="0"/>
                    </a:moveTo>
                    <a:cubicBezTo>
                      <a:pt x="67" y="0"/>
                      <a:pt x="34" y="167"/>
                      <a:pt x="34" y="400"/>
                    </a:cubicBezTo>
                    <a:cubicBezTo>
                      <a:pt x="0" y="634"/>
                      <a:pt x="34" y="834"/>
                      <a:pt x="100" y="834"/>
                    </a:cubicBezTo>
                    <a:cubicBezTo>
                      <a:pt x="134" y="834"/>
                      <a:pt x="167" y="634"/>
                      <a:pt x="167" y="400"/>
                    </a:cubicBezTo>
                    <a:cubicBezTo>
                      <a:pt x="167" y="167"/>
                      <a:pt x="134" y="0"/>
                      <a:pt x="10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3005650" y="1238825"/>
                <a:ext cx="3350" cy="20875"/>
              </a:xfrm>
              <a:custGeom>
                <a:avLst/>
                <a:gdLst/>
                <a:ahLst/>
                <a:cxnLst/>
                <a:rect l="l" t="t" r="r" b="b"/>
                <a:pathLst>
                  <a:path w="134" h="835" extrusionOk="0">
                    <a:moveTo>
                      <a:pt x="67" y="1"/>
                    </a:moveTo>
                    <a:cubicBezTo>
                      <a:pt x="34" y="1"/>
                      <a:pt x="1" y="201"/>
                      <a:pt x="1" y="434"/>
                    </a:cubicBezTo>
                    <a:cubicBezTo>
                      <a:pt x="1" y="668"/>
                      <a:pt x="34" y="835"/>
                      <a:pt x="67" y="835"/>
                    </a:cubicBezTo>
                    <a:cubicBezTo>
                      <a:pt x="101" y="835"/>
                      <a:pt x="134" y="668"/>
                      <a:pt x="134" y="434"/>
                    </a:cubicBezTo>
                    <a:cubicBezTo>
                      <a:pt x="134" y="201"/>
                      <a:pt x="101" y="1"/>
                      <a:pt x="6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3005650" y="1198800"/>
                <a:ext cx="4200" cy="20875"/>
              </a:xfrm>
              <a:custGeom>
                <a:avLst/>
                <a:gdLst/>
                <a:ahLst/>
                <a:cxnLst/>
                <a:rect l="l" t="t" r="r" b="b"/>
                <a:pathLst>
                  <a:path w="168" h="835" extrusionOk="0">
                    <a:moveTo>
                      <a:pt x="67" y="1"/>
                    </a:moveTo>
                    <a:cubicBezTo>
                      <a:pt x="34" y="1"/>
                      <a:pt x="1" y="167"/>
                      <a:pt x="1" y="401"/>
                    </a:cubicBezTo>
                    <a:cubicBezTo>
                      <a:pt x="1" y="634"/>
                      <a:pt x="34" y="834"/>
                      <a:pt x="67" y="834"/>
                    </a:cubicBezTo>
                    <a:cubicBezTo>
                      <a:pt x="101" y="834"/>
                      <a:pt x="134" y="634"/>
                      <a:pt x="134" y="401"/>
                    </a:cubicBezTo>
                    <a:cubicBezTo>
                      <a:pt x="167" y="167"/>
                      <a:pt x="134" y="1"/>
                      <a:pt x="6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3006475" y="1157950"/>
                <a:ext cx="3375" cy="20850"/>
              </a:xfrm>
              <a:custGeom>
                <a:avLst/>
                <a:gdLst/>
                <a:ahLst/>
                <a:cxnLst/>
                <a:rect l="l" t="t" r="r" b="b"/>
                <a:pathLst>
                  <a:path w="135" h="834" extrusionOk="0">
                    <a:moveTo>
                      <a:pt x="68" y="0"/>
                    </a:moveTo>
                    <a:cubicBezTo>
                      <a:pt x="34" y="0"/>
                      <a:pt x="1" y="200"/>
                      <a:pt x="1" y="434"/>
                    </a:cubicBezTo>
                    <a:cubicBezTo>
                      <a:pt x="1" y="667"/>
                      <a:pt x="34" y="834"/>
                      <a:pt x="68" y="834"/>
                    </a:cubicBezTo>
                    <a:cubicBezTo>
                      <a:pt x="101" y="834"/>
                      <a:pt x="134" y="667"/>
                      <a:pt x="134" y="434"/>
                    </a:cubicBezTo>
                    <a:cubicBezTo>
                      <a:pt x="134" y="200"/>
                      <a:pt x="101" y="0"/>
                      <a:pt x="6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3353400" y="1509025"/>
                <a:ext cx="20875" cy="3350"/>
              </a:xfrm>
              <a:custGeom>
                <a:avLst/>
                <a:gdLst/>
                <a:ahLst/>
                <a:cxnLst/>
                <a:rect l="l" t="t" r="r" b="b"/>
                <a:pathLst>
                  <a:path w="835" h="134" extrusionOk="0">
                    <a:moveTo>
                      <a:pt x="401" y="0"/>
                    </a:moveTo>
                    <a:cubicBezTo>
                      <a:pt x="167" y="0"/>
                      <a:pt x="0" y="34"/>
                      <a:pt x="0" y="67"/>
                    </a:cubicBezTo>
                    <a:cubicBezTo>
                      <a:pt x="0" y="100"/>
                      <a:pt x="167" y="134"/>
                      <a:pt x="401" y="134"/>
                    </a:cubicBezTo>
                    <a:cubicBezTo>
                      <a:pt x="634" y="134"/>
                      <a:pt x="834" y="100"/>
                      <a:pt x="834" y="67"/>
                    </a:cubicBezTo>
                    <a:cubicBezTo>
                      <a:pt x="834" y="34"/>
                      <a:pt x="634"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3312525" y="1509025"/>
                <a:ext cx="20875" cy="3350"/>
              </a:xfrm>
              <a:custGeom>
                <a:avLst/>
                <a:gdLst/>
                <a:ahLst/>
                <a:cxnLst/>
                <a:rect l="l" t="t" r="r" b="b"/>
                <a:pathLst>
                  <a:path w="835" h="134" extrusionOk="0">
                    <a:moveTo>
                      <a:pt x="435" y="0"/>
                    </a:moveTo>
                    <a:cubicBezTo>
                      <a:pt x="201" y="0"/>
                      <a:pt x="1" y="34"/>
                      <a:pt x="1" y="67"/>
                    </a:cubicBezTo>
                    <a:cubicBezTo>
                      <a:pt x="1" y="100"/>
                      <a:pt x="201" y="134"/>
                      <a:pt x="435" y="134"/>
                    </a:cubicBezTo>
                    <a:cubicBezTo>
                      <a:pt x="668" y="134"/>
                      <a:pt x="835" y="100"/>
                      <a:pt x="835" y="67"/>
                    </a:cubicBezTo>
                    <a:cubicBezTo>
                      <a:pt x="835" y="34"/>
                      <a:pt x="668" y="0"/>
                      <a:pt x="43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3272500" y="1509025"/>
                <a:ext cx="20875" cy="3350"/>
              </a:xfrm>
              <a:custGeom>
                <a:avLst/>
                <a:gdLst/>
                <a:ahLst/>
                <a:cxnLst/>
                <a:rect l="l" t="t" r="r" b="b"/>
                <a:pathLst>
                  <a:path w="835" h="134" extrusionOk="0">
                    <a:moveTo>
                      <a:pt x="401" y="0"/>
                    </a:moveTo>
                    <a:cubicBezTo>
                      <a:pt x="168" y="0"/>
                      <a:pt x="1" y="34"/>
                      <a:pt x="1" y="67"/>
                    </a:cubicBezTo>
                    <a:cubicBezTo>
                      <a:pt x="1" y="100"/>
                      <a:pt x="168" y="134"/>
                      <a:pt x="401" y="134"/>
                    </a:cubicBezTo>
                    <a:cubicBezTo>
                      <a:pt x="635" y="134"/>
                      <a:pt x="835" y="100"/>
                      <a:pt x="835" y="67"/>
                    </a:cubicBezTo>
                    <a:cubicBezTo>
                      <a:pt x="835" y="34"/>
                      <a:pt x="635"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31650" y="1509025"/>
                <a:ext cx="20875" cy="3350"/>
              </a:xfrm>
              <a:custGeom>
                <a:avLst/>
                <a:gdLst/>
                <a:ahLst/>
                <a:cxnLst/>
                <a:rect l="l" t="t" r="r" b="b"/>
                <a:pathLst>
                  <a:path w="835" h="134" extrusionOk="0">
                    <a:moveTo>
                      <a:pt x="434" y="0"/>
                    </a:moveTo>
                    <a:cubicBezTo>
                      <a:pt x="200" y="0"/>
                      <a:pt x="0" y="34"/>
                      <a:pt x="0" y="67"/>
                    </a:cubicBezTo>
                    <a:cubicBezTo>
                      <a:pt x="0" y="100"/>
                      <a:pt x="200" y="134"/>
                      <a:pt x="434" y="134"/>
                    </a:cubicBezTo>
                    <a:cubicBezTo>
                      <a:pt x="667" y="134"/>
                      <a:pt x="834" y="100"/>
                      <a:pt x="834" y="67"/>
                    </a:cubicBezTo>
                    <a:cubicBezTo>
                      <a:pt x="834" y="34"/>
                      <a:pt x="667"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91625" y="1509025"/>
                <a:ext cx="20875" cy="3350"/>
              </a:xfrm>
              <a:custGeom>
                <a:avLst/>
                <a:gdLst/>
                <a:ahLst/>
                <a:cxnLst/>
                <a:rect l="l" t="t" r="r" b="b"/>
                <a:pathLst>
                  <a:path w="835" h="134" extrusionOk="0">
                    <a:moveTo>
                      <a:pt x="434" y="0"/>
                    </a:moveTo>
                    <a:cubicBezTo>
                      <a:pt x="167" y="0"/>
                      <a:pt x="0" y="34"/>
                      <a:pt x="0" y="67"/>
                    </a:cubicBezTo>
                    <a:cubicBezTo>
                      <a:pt x="0" y="100"/>
                      <a:pt x="167" y="134"/>
                      <a:pt x="434" y="134"/>
                    </a:cubicBezTo>
                    <a:cubicBezTo>
                      <a:pt x="667" y="134"/>
                      <a:pt x="834" y="100"/>
                      <a:pt x="834" y="67"/>
                    </a:cubicBezTo>
                    <a:cubicBezTo>
                      <a:pt x="834" y="34"/>
                      <a:pt x="667"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3150750" y="1509025"/>
                <a:ext cx="20875" cy="3350"/>
              </a:xfrm>
              <a:custGeom>
                <a:avLst/>
                <a:gdLst/>
                <a:ahLst/>
                <a:cxnLst/>
                <a:rect l="l" t="t" r="r" b="b"/>
                <a:pathLst>
                  <a:path w="835" h="134" extrusionOk="0">
                    <a:moveTo>
                      <a:pt x="434" y="0"/>
                    </a:moveTo>
                    <a:cubicBezTo>
                      <a:pt x="201" y="0"/>
                      <a:pt x="1" y="34"/>
                      <a:pt x="1" y="67"/>
                    </a:cubicBezTo>
                    <a:cubicBezTo>
                      <a:pt x="1" y="100"/>
                      <a:pt x="201" y="134"/>
                      <a:pt x="434" y="134"/>
                    </a:cubicBezTo>
                    <a:cubicBezTo>
                      <a:pt x="668" y="134"/>
                      <a:pt x="835" y="100"/>
                      <a:pt x="835" y="67"/>
                    </a:cubicBezTo>
                    <a:cubicBezTo>
                      <a:pt x="835" y="34"/>
                      <a:pt x="668"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3110725" y="1509025"/>
                <a:ext cx="20875" cy="3350"/>
              </a:xfrm>
              <a:custGeom>
                <a:avLst/>
                <a:gdLst/>
                <a:ahLst/>
                <a:cxnLst/>
                <a:rect l="l" t="t" r="r" b="b"/>
                <a:pathLst>
                  <a:path w="835" h="134" extrusionOk="0">
                    <a:moveTo>
                      <a:pt x="401" y="0"/>
                    </a:moveTo>
                    <a:cubicBezTo>
                      <a:pt x="167" y="0"/>
                      <a:pt x="1" y="34"/>
                      <a:pt x="1" y="67"/>
                    </a:cubicBezTo>
                    <a:cubicBezTo>
                      <a:pt x="1" y="100"/>
                      <a:pt x="167" y="134"/>
                      <a:pt x="401" y="134"/>
                    </a:cubicBezTo>
                    <a:cubicBezTo>
                      <a:pt x="634" y="134"/>
                      <a:pt x="834" y="100"/>
                      <a:pt x="834" y="67"/>
                    </a:cubicBezTo>
                    <a:cubicBezTo>
                      <a:pt x="834" y="34"/>
                      <a:pt x="634"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069875" y="1509025"/>
                <a:ext cx="20850" cy="3350"/>
              </a:xfrm>
              <a:custGeom>
                <a:avLst/>
                <a:gdLst/>
                <a:ahLst/>
                <a:cxnLst/>
                <a:rect l="l" t="t" r="r" b="b"/>
                <a:pathLst>
                  <a:path w="834" h="134" extrusionOk="0">
                    <a:moveTo>
                      <a:pt x="434" y="0"/>
                    </a:moveTo>
                    <a:cubicBezTo>
                      <a:pt x="200" y="0"/>
                      <a:pt x="0" y="34"/>
                      <a:pt x="0" y="67"/>
                    </a:cubicBezTo>
                    <a:cubicBezTo>
                      <a:pt x="0" y="100"/>
                      <a:pt x="200" y="134"/>
                      <a:pt x="434" y="134"/>
                    </a:cubicBezTo>
                    <a:cubicBezTo>
                      <a:pt x="667" y="134"/>
                      <a:pt x="834" y="100"/>
                      <a:pt x="834" y="67"/>
                    </a:cubicBezTo>
                    <a:cubicBezTo>
                      <a:pt x="834" y="34"/>
                      <a:pt x="667"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029825" y="1509025"/>
                <a:ext cx="20875" cy="3350"/>
              </a:xfrm>
              <a:custGeom>
                <a:avLst/>
                <a:gdLst/>
                <a:ahLst/>
                <a:cxnLst/>
                <a:rect l="l" t="t" r="r" b="b"/>
                <a:pathLst>
                  <a:path w="835" h="134" extrusionOk="0">
                    <a:moveTo>
                      <a:pt x="401" y="0"/>
                    </a:moveTo>
                    <a:cubicBezTo>
                      <a:pt x="168" y="0"/>
                      <a:pt x="1" y="34"/>
                      <a:pt x="1" y="67"/>
                    </a:cubicBezTo>
                    <a:cubicBezTo>
                      <a:pt x="1" y="100"/>
                      <a:pt x="168" y="134"/>
                      <a:pt x="401" y="134"/>
                    </a:cubicBezTo>
                    <a:cubicBezTo>
                      <a:pt x="668" y="134"/>
                      <a:pt x="835" y="100"/>
                      <a:pt x="835" y="67"/>
                    </a:cubicBezTo>
                    <a:cubicBezTo>
                      <a:pt x="835" y="34"/>
                      <a:pt x="668"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005650" y="1509025"/>
                <a:ext cx="4200" cy="3350"/>
              </a:xfrm>
              <a:custGeom>
                <a:avLst/>
                <a:gdLst/>
                <a:ahLst/>
                <a:cxnLst/>
                <a:rect l="l" t="t" r="r" b="b"/>
                <a:pathLst>
                  <a:path w="168" h="134" extrusionOk="0">
                    <a:moveTo>
                      <a:pt x="67" y="0"/>
                    </a:moveTo>
                    <a:cubicBezTo>
                      <a:pt x="34" y="0"/>
                      <a:pt x="1" y="34"/>
                      <a:pt x="1" y="67"/>
                    </a:cubicBezTo>
                    <a:cubicBezTo>
                      <a:pt x="1" y="100"/>
                      <a:pt x="34" y="134"/>
                      <a:pt x="67" y="134"/>
                    </a:cubicBezTo>
                    <a:cubicBezTo>
                      <a:pt x="134" y="134"/>
                      <a:pt x="167" y="100"/>
                      <a:pt x="167" y="67"/>
                    </a:cubicBezTo>
                    <a:cubicBezTo>
                      <a:pt x="167" y="34"/>
                      <a:pt x="101" y="0"/>
                      <a:pt x="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407600" y="1285525"/>
                <a:ext cx="45900" cy="104050"/>
              </a:xfrm>
              <a:custGeom>
                <a:avLst/>
                <a:gdLst/>
                <a:ahLst/>
                <a:cxnLst/>
                <a:rect l="l" t="t" r="r" b="b"/>
                <a:pathLst>
                  <a:path w="1836" h="4162" extrusionOk="0">
                    <a:moveTo>
                      <a:pt x="1" y="1"/>
                    </a:moveTo>
                    <a:cubicBezTo>
                      <a:pt x="1" y="101"/>
                      <a:pt x="1" y="201"/>
                      <a:pt x="1" y="301"/>
                    </a:cubicBezTo>
                    <a:lnTo>
                      <a:pt x="1" y="1068"/>
                    </a:lnTo>
                    <a:cubicBezTo>
                      <a:pt x="1" y="1679"/>
                      <a:pt x="29" y="2515"/>
                      <a:pt x="33" y="3471"/>
                    </a:cubicBezTo>
                    <a:lnTo>
                      <a:pt x="33" y="3471"/>
                    </a:lnTo>
                    <a:cubicBezTo>
                      <a:pt x="20" y="3561"/>
                      <a:pt x="9" y="3650"/>
                      <a:pt x="1" y="3737"/>
                    </a:cubicBezTo>
                    <a:lnTo>
                      <a:pt x="167" y="3737"/>
                    </a:lnTo>
                    <a:cubicBezTo>
                      <a:pt x="201" y="3403"/>
                      <a:pt x="268" y="3070"/>
                      <a:pt x="368" y="2736"/>
                    </a:cubicBezTo>
                    <a:cubicBezTo>
                      <a:pt x="468" y="2436"/>
                      <a:pt x="634" y="2169"/>
                      <a:pt x="835" y="1969"/>
                    </a:cubicBezTo>
                    <a:cubicBezTo>
                      <a:pt x="910" y="1894"/>
                      <a:pt x="1022" y="1856"/>
                      <a:pt x="1130" y="1856"/>
                    </a:cubicBezTo>
                    <a:cubicBezTo>
                      <a:pt x="1166" y="1856"/>
                      <a:pt x="1202" y="1860"/>
                      <a:pt x="1235" y="1869"/>
                    </a:cubicBezTo>
                    <a:cubicBezTo>
                      <a:pt x="1335" y="1902"/>
                      <a:pt x="1468" y="1969"/>
                      <a:pt x="1502" y="2102"/>
                    </a:cubicBezTo>
                    <a:cubicBezTo>
                      <a:pt x="1735" y="2536"/>
                      <a:pt x="1769" y="3070"/>
                      <a:pt x="1568" y="3503"/>
                    </a:cubicBezTo>
                    <a:cubicBezTo>
                      <a:pt x="1402" y="3803"/>
                      <a:pt x="1101" y="4004"/>
                      <a:pt x="801" y="4070"/>
                    </a:cubicBezTo>
                    <a:cubicBezTo>
                      <a:pt x="735" y="4087"/>
                      <a:pt x="668" y="4095"/>
                      <a:pt x="601" y="4095"/>
                    </a:cubicBezTo>
                    <a:cubicBezTo>
                      <a:pt x="534" y="4095"/>
                      <a:pt x="468" y="4087"/>
                      <a:pt x="401" y="4070"/>
                    </a:cubicBezTo>
                    <a:lnTo>
                      <a:pt x="401" y="4070"/>
                    </a:lnTo>
                    <a:cubicBezTo>
                      <a:pt x="434" y="4104"/>
                      <a:pt x="468" y="4137"/>
                      <a:pt x="468" y="4137"/>
                    </a:cubicBezTo>
                    <a:cubicBezTo>
                      <a:pt x="518" y="4154"/>
                      <a:pt x="568" y="4162"/>
                      <a:pt x="618" y="4162"/>
                    </a:cubicBezTo>
                    <a:cubicBezTo>
                      <a:pt x="668" y="4162"/>
                      <a:pt x="718" y="4154"/>
                      <a:pt x="768" y="4137"/>
                    </a:cubicBezTo>
                    <a:cubicBezTo>
                      <a:pt x="1101" y="4070"/>
                      <a:pt x="1435" y="3870"/>
                      <a:pt x="1602" y="3570"/>
                    </a:cubicBezTo>
                    <a:cubicBezTo>
                      <a:pt x="1835" y="3070"/>
                      <a:pt x="1835" y="2502"/>
                      <a:pt x="1602" y="2035"/>
                    </a:cubicBezTo>
                    <a:cubicBezTo>
                      <a:pt x="1535" y="1902"/>
                      <a:pt x="1368" y="1769"/>
                      <a:pt x="1202" y="1735"/>
                    </a:cubicBezTo>
                    <a:cubicBezTo>
                      <a:pt x="1172" y="1729"/>
                      <a:pt x="1142" y="1727"/>
                      <a:pt x="1113" y="1727"/>
                    </a:cubicBezTo>
                    <a:cubicBezTo>
                      <a:pt x="977" y="1727"/>
                      <a:pt x="844" y="1786"/>
                      <a:pt x="735" y="1869"/>
                    </a:cubicBezTo>
                    <a:cubicBezTo>
                      <a:pt x="601" y="1969"/>
                      <a:pt x="501" y="2102"/>
                      <a:pt x="401" y="2236"/>
                    </a:cubicBezTo>
                    <a:cubicBezTo>
                      <a:pt x="334" y="2402"/>
                      <a:pt x="268" y="2569"/>
                      <a:pt x="201" y="2703"/>
                    </a:cubicBezTo>
                    <a:cubicBezTo>
                      <a:pt x="174" y="2791"/>
                      <a:pt x="150" y="2881"/>
                      <a:pt x="129" y="2973"/>
                    </a:cubicBezTo>
                    <a:lnTo>
                      <a:pt x="129" y="2973"/>
                    </a:lnTo>
                    <a:cubicBezTo>
                      <a:pt x="118" y="2224"/>
                      <a:pt x="93" y="1571"/>
                      <a:pt x="67" y="1068"/>
                    </a:cubicBezTo>
                    <a:cubicBezTo>
                      <a:pt x="34" y="768"/>
                      <a:pt x="34" y="501"/>
                      <a:pt x="34" y="301"/>
                    </a:cubicBezTo>
                    <a:cubicBezTo>
                      <a:pt x="34" y="201"/>
                      <a:pt x="34" y="101"/>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9"/>
            <p:cNvGrpSpPr/>
            <p:nvPr/>
          </p:nvGrpSpPr>
          <p:grpSpPr>
            <a:xfrm rot="10800000">
              <a:off x="7870100" y="3750838"/>
              <a:ext cx="324425" cy="462025"/>
              <a:chOff x="5210550" y="1447300"/>
              <a:chExt cx="324425" cy="462025"/>
            </a:xfrm>
          </p:grpSpPr>
          <p:sp>
            <p:nvSpPr>
              <p:cNvPr id="464" name="Google Shape;464;p29"/>
              <p:cNvSpPr/>
              <p:nvPr/>
            </p:nvSpPr>
            <p:spPr>
              <a:xfrm>
                <a:off x="5278950" y="1801725"/>
                <a:ext cx="106750" cy="107600"/>
              </a:xfrm>
              <a:custGeom>
                <a:avLst/>
                <a:gdLst/>
                <a:ahLst/>
                <a:cxnLst/>
                <a:rect l="l" t="t" r="r" b="b"/>
                <a:pathLst>
                  <a:path w="4270" h="4304" extrusionOk="0">
                    <a:moveTo>
                      <a:pt x="2035" y="1"/>
                    </a:moveTo>
                    <a:lnTo>
                      <a:pt x="1801" y="534"/>
                    </a:lnTo>
                    <a:cubicBezTo>
                      <a:pt x="1501" y="1102"/>
                      <a:pt x="1034" y="1602"/>
                      <a:pt x="467" y="1935"/>
                    </a:cubicBezTo>
                    <a:lnTo>
                      <a:pt x="0" y="2236"/>
                    </a:lnTo>
                    <a:lnTo>
                      <a:pt x="500" y="2503"/>
                    </a:lnTo>
                    <a:cubicBezTo>
                      <a:pt x="1101" y="2803"/>
                      <a:pt x="1568" y="3236"/>
                      <a:pt x="1935" y="3803"/>
                    </a:cubicBezTo>
                    <a:lnTo>
                      <a:pt x="2235" y="4304"/>
                    </a:lnTo>
                    <a:lnTo>
                      <a:pt x="2469" y="3770"/>
                    </a:lnTo>
                    <a:cubicBezTo>
                      <a:pt x="2769" y="3203"/>
                      <a:pt x="3236" y="2703"/>
                      <a:pt x="3769" y="2369"/>
                    </a:cubicBezTo>
                    <a:lnTo>
                      <a:pt x="4270" y="2069"/>
                    </a:lnTo>
                    <a:lnTo>
                      <a:pt x="3769" y="1802"/>
                    </a:lnTo>
                    <a:cubicBezTo>
                      <a:pt x="3169" y="1502"/>
                      <a:pt x="2669" y="1068"/>
                      <a:pt x="2335" y="501"/>
                    </a:cubicBezTo>
                    <a:lnTo>
                      <a:pt x="2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5210550" y="1447300"/>
                <a:ext cx="78425" cy="78425"/>
              </a:xfrm>
              <a:custGeom>
                <a:avLst/>
                <a:gdLst/>
                <a:ahLst/>
                <a:cxnLst/>
                <a:rect l="l" t="t" r="r" b="b"/>
                <a:pathLst>
                  <a:path w="3137" h="3137" extrusionOk="0">
                    <a:moveTo>
                      <a:pt x="1502" y="1"/>
                    </a:moveTo>
                    <a:lnTo>
                      <a:pt x="1335" y="368"/>
                    </a:lnTo>
                    <a:cubicBezTo>
                      <a:pt x="1102" y="802"/>
                      <a:pt x="768" y="1168"/>
                      <a:pt x="368" y="1402"/>
                    </a:cubicBezTo>
                    <a:lnTo>
                      <a:pt x="1" y="1635"/>
                    </a:lnTo>
                    <a:lnTo>
                      <a:pt x="401" y="1836"/>
                    </a:lnTo>
                    <a:cubicBezTo>
                      <a:pt x="801" y="2036"/>
                      <a:pt x="1168" y="2369"/>
                      <a:pt x="1435" y="2770"/>
                    </a:cubicBezTo>
                    <a:lnTo>
                      <a:pt x="1635" y="3137"/>
                    </a:lnTo>
                    <a:lnTo>
                      <a:pt x="1835" y="2770"/>
                    </a:lnTo>
                    <a:cubicBezTo>
                      <a:pt x="2036" y="2336"/>
                      <a:pt x="2369" y="1969"/>
                      <a:pt x="2769" y="1736"/>
                    </a:cubicBezTo>
                    <a:lnTo>
                      <a:pt x="3136" y="1502"/>
                    </a:lnTo>
                    <a:lnTo>
                      <a:pt x="2769" y="1302"/>
                    </a:lnTo>
                    <a:cubicBezTo>
                      <a:pt x="2336" y="1102"/>
                      <a:pt x="1969" y="768"/>
                      <a:pt x="1735" y="368"/>
                    </a:cubicBezTo>
                    <a:lnTo>
                      <a:pt x="1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5489925" y="1504025"/>
                <a:ext cx="45050" cy="45050"/>
              </a:xfrm>
              <a:custGeom>
                <a:avLst/>
                <a:gdLst/>
                <a:ahLst/>
                <a:cxnLst/>
                <a:rect l="l" t="t" r="r" b="b"/>
                <a:pathLst>
                  <a:path w="1802" h="1802" extrusionOk="0">
                    <a:moveTo>
                      <a:pt x="868" y="0"/>
                    </a:moveTo>
                    <a:lnTo>
                      <a:pt x="768" y="200"/>
                    </a:lnTo>
                    <a:cubicBezTo>
                      <a:pt x="634" y="467"/>
                      <a:pt x="467" y="667"/>
                      <a:pt x="234" y="801"/>
                    </a:cubicBezTo>
                    <a:lnTo>
                      <a:pt x="0" y="934"/>
                    </a:lnTo>
                    <a:lnTo>
                      <a:pt x="234" y="1034"/>
                    </a:lnTo>
                    <a:cubicBezTo>
                      <a:pt x="467" y="1168"/>
                      <a:pt x="668" y="1335"/>
                      <a:pt x="834" y="1568"/>
                    </a:cubicBezTo>
                    <a:lnTo>
                      <a:pt x="934" y="1802"/>
                    </a:lnTo>
                    <a:lnTo>
                      <a:pt x="1068" y="1568"/>
                    </a:lnTo>
                    <a:cubicBezTo>
                      <a:pt x="1168" y="1335"/>
                      <a:pt x="1368" y="1101"/>
                      <a:pt x="1602" y="968"/>
                    </a:cubicBezTo>
                    <a:lnTo>
                      <a:pt x="1802" y="868"/>
                    </a:lnTo>
                    <a:lnTo>
                      <a:pt x="1602" y="734"/>
                    </a:lnTo>
                    <a:cubicBezTo>
                      <a:pt x="1335" y="634"/>
                      <a:pt x="1135" y="434"/>
                      <a:pt x="1001" y="200"/>
                    </a:cubicBezTo>
                    <a:lnTo>
                      <a:pt x="8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7" name="Google Shape;467;p29"/>
          <p:cNvGrpSpPr/>
          <p:nvPr/>
        </p:nvGrpSpPr>
        <p:grpSpPr>
          <a:xfrm>
            <a:off x="86464" y="275456"/>
            <a:ext cx="2066873" cy="1730153"/>
            <a:chOff x="268000" y="1017700"/>
            <a:chExt cx="2066873" cy="1730153"/>
          </a:xfrm>
        </p:grpSpPr>
        <p:sp>
          <p:nvSpPr>
            <p:cNvPr id="468" name="Google Shape;468;p29"/>
            <p:cNvSpPr/>
            <p:nvPr/>
          </p:nvSpPr>
          <p:spPr>
            <a:xfrm>
              <a:off x="268000" y="1017700"/>
              <a:ext cx="2066873" cy="1730153"/>
            </a:xfrm>
            <a:custGeom>
              <a:avLst/>
              <a:gdLst/>
              <a:ahLst/>
              <a:cxnLst/>
              <a:rect l="l" t="t" r="r" b="b"/>
              <a:pathLst>
                <a:path w="158048" h="132300" extrusionOk="0">
                  <a:moveTo>
                    <a:pt x="111995" y="0"/>
                  </a:moveTo>
                  <a:cubicBezTo>
                    <a:pt x="111193" y="0"/>
                    <a:pt x="110387" y="26"/>
                    <a:pt x="109579" y="77"/>
                  </a:cubicBezTo>
                  <a:cubicBezTo>
                    <a:pt x="107678" y="177"/>
                    <a:pt x="105776" y="444"/>
                    <a:pt x="103908" y="844"/>
                  </a:cubicBezTo>
                  <a:cubicBezTo>
                    <a:pt x="90466" y="3713"/>
                    <a:pt x="78757" y="13887"/>
                    <a:pt x="73887" y="26929"/>
                  </a:cubicBezTo>
                  <a:cubicBezTo>
                    <a:pt x="71052" y="34602"/>
                    <a:pt x="70251" y="43408"/>
                    <a:pt x="64814" y="49512"/>
                  </a:cubicBezTo>
                  <a:cubicBezTo>
                    <a:pt x="58786" y="56283"/>
                    <a:pt x="49136" y="57426"/>
                    <a:pt x="39888" y="57426"/>
                  </a:cubicBezTo>
                  <a:cubicBezTo>
                    <a:pt x="38339" y="57426"/>
                    <a:pt x="36801" y="57394"/>
                    <a:pt x="35293" y="57351"/>
                  </a:cubicBezTo>
                  <a:cubicBezTo>
                    <a:pt x="33730" y="57302"/>
                    <a:pt x="32135" y="57265"/>
                    <a:pt x="30530" y="57265"/>
                  </a:cubicBezTo>
                  <a:cubicBezTo>
                    <a:pt x="21310" y="57265"/>
                    <a:pt x="11738" y="58462"/>
                    <a:pt x="5772" y="65223"/>
                  </a:cubicBezTo>
                  <a:cubicBezTo>
                    <a:pt x="1369" y="70227"/>
                    <a:pt x="1" y="77299"/>
                    <a:pt x="368" y="83970"/>
                  </a:cubicBezTo>
                  <a:cubicBezTo>
                    <a:pt x="1302" y="101616"/>
                    <a:pt x="13577" y="117394"/>
                    <a:pt x="29222" y="125233"/>
                  </a:cubicBezTo>
                  <a:cubicBezTo>
                    <a:pt x="39132" y="130199"/>
                    <a:pt x="50152" y="132300"/>
                    <a:pt x="61250" y="132300"/>
                  </a:cubicBezTo>
                  <a:cubicBezTo>
                    <a:pt x="67672" y="132300"/>
                    <a:pt x="74119" y="131596"/>
                    <a:pt x="80392" y="130337"/>
                  </a:cubicBezTo>
                  <a:cubicBezTo>
                    <a:pt x="104375" y="125500"/>
                    <a:pt x="127192" y="112224"/>
                    <a:pt x="140868" y="91709"/>
                  </a:cubicBezTo>
                  <a:cubicBezTo>
                    <a:pt x="154578" y="71228"/>
                    <a:pt x="158047" y="43274"/>
                    <a:pt x="147106" y="21159"/>
                  </a:cubicBezTo>
                  <a:lnTo>
                    <a:pt x="146172" y="19624"/>
                  </a:lnTo>
                  <a:cubicBezTo>
                    <a:pt x="138825" y="7547"/>
                    <a:pt x="125873" y="0"/>
                    <a:pt x="1119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29"/>
            <p:cNvGrpSpPr/>
            <p:nvPr/>
          </p:nvGrpSpPr>
          <p:grpSpPr>
            <a:xfrm>
              <a:off x="1104997" y="1101683"/>
              <a:ext cx="371152" cy="221618"/>
              <a:chOff x="3853750" y="995850"/>
              <a:chExt cx="939150" cy="560775"/>
            </a:xfrm>
          </p:grpSpPr>
          <p:sp>
            <p:nvSpPr>
              <p:cNvPr id="470" name="Google Shape;470;p29"/>
              <p:cNvSpPr/>
              <p:nvPr/>
            </p:nvSpPr>
            <p:spPr>
              <a:xfrm>
                <a:off x="4003025" y="1060925"/>
                <a:ext cx="431175" cy="400650"/>
              </a:xfrm>
              <a:custGeom>
                <a:avLst/>
                <a:gdLst/>
                <a:ahLst/>
                <a:cxnLst/>
                <a:rect l="l" t="t" r="r" b="b"/>
                <a:pathLst>
                  <a:path w="17247" h="16026" extrusionOk="0">
                    <a:moveTo>
                      <a:pt x="8578" y="0"/>
                    </a:moveTo>
                    <a:cubicBezTo>
                      <a:pt x="4734" y="0"/>
                      <a:pt x="1363" y="2794"/>
                      <a:pt x="735" y="6716"/>
                    </a:cubicBezTo>
                    <a:cubicBezTo>
                      <a:pt x="1" y="11086"/>
                      <a:pt x="2969" y="15189"/>
                      <a:pt x="7339" y="15923"/>
                    </a:cubicBezTo>
                    <a:cubicBezTo>
                      <a:pt x="7769" y="15992"/>
                      <a:pt x="8197" y="16025"/>
                      <a:pt x="8619" y="16025"/>
                    </a:cubicBezTo>
                    <a:cubicBezTo>
                      <a:pt x="12484" y="16025"/>
                      <a:pt x="15881" y="13224"/>
                      <a:pt x="16512" y="9285"/>
                    </a:cubicBezTo>
                    <a:cubicBezTo>
                      <a:pt x="17246" y="4948"/>
                      <a:pt x="14278" y="812"/>
                      <a:pt x="9908" y="112"/>
                    </a:cubicBezTo>
                    <a:cubicBezTo>
                      <a:pt x="9460" y="37"/>
                      <a:pt x="9016" y="0"/>
                      <a:pt x="8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4116450" y="1291375"/>
                <a:ext cx="75900" cy="64975"/>
              </a:xfrm>
              <a:custGeom>
                <a:avLst/>
                <a:gdLst/>
                <a:ahLst/>
                <a:cxnLst/>
                <a:rect l="l" t="t" r="r" b="b"/>
                <a:pathLst>
                  <a:path w="3036" h="2599" extrusionOk="0">
                    <a:moveTo>
                      <a:pt x="1735" y="0"/>
                    </a:moveTo>
                    <a:cubicBezTo>
                      <a:pt x="567" y="0"/>
                      <a:pt x="0" y="1401"/>
                      <a:pt x="801" y="2202"/>
                    </a:cubicBezTo>
                    <a:cubicBezTo>
                      <a:pt x="1075" y="2476"/>
                      <a:pt x="1410" y="2598"/>
                      <a:pt x="1736" y="2598"/>
                    </a:cubicBezTo>
                    <a:cubicBezTo>
                      <a:pt x="2404" y="2598"/>
                      <a:pt x="3036" y="2085"/>
                      <a:pt x="3036" y="1301"/>
                    </a:cubicBezTo>
                    <a:cubicBezTo>
                      <a:pt x="3036" y="567"/>
                      <a:pt x="2435" y="0"/>
                      <a:pt x="1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4102275" y="1210475"/>
                <a:ext cx="44225" cy="38000"/>
              </a:xfrm>
              <a:custGeom>
                <a:avLst/>
                <a:gdLst/>
                <a:ahLst/>
                <a:cxnLst/>
                <a:rect l="l" t="t" r="r" b="b"/>
                <a:pathLst>
                  <a:path w="1769" h="1520" extrusionOk="0">
                    <a:moveTo>
                      <a:pt x="1001" y="1"/>
                    </a:moveTo>
                    <a:cubicBezTo>
                      <a:pt x="334" y="1"/>
                      <a:pt x="0" y="834"/>
                      <a:pt x="467" y="1301"/>
                    </a:cubicBezTo>
                    <a:cubicBezTo>
                      <a:pt x="618" y="1452"/>
                      <a:pt x="806" y="1519"/>
                      <a:pt x="992" y="1519"/>
                    </a:cubicBezTo>
                    <a:cubicBezTo>
                      <a:pt x="1385" y="1519"/>
                      <a:pt x="1768" y="1220"/>
                      <a:pt x="1768" y="768"/>
                    </a:cubicBezTo>
                    <a:cubicBezTo>
                      <a:pt x="1768" y="334"/>
                      <a:pt x="1435" y="1"/>
                      <a:pt x="1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853750" y="995850"/>
                <a:ext cx="738900" cy="525825"/>
              </a:xfrm>
              <a:custGeom>
                <a:avLst/>
                <a:gdLst/>
                <a:ahLst/>
                <a:cxnLst/>
                <a:rect l="l" t="t" r="r" b="b"/>
                <a:pathLst>
                  <a:path w="29556" h="21033" extrusionOk="0">
                    <a:moveTo>
                      <a:pt x="26898" y="0"/>
                    </a:moveTo>
                    <a:cubicBezTo>
                      <a:pt x="24213" y="0"/>
                      <a:pt x="18414" y="3582"/>
                      <a:pt x="18414" y="3582"/>
                    </a:cubicBezTo>
                    <a:lnTo>
                      <a:pt x="19381" y="4182"/>
                    </a:lnTo>
                    <a:cubicBezTo>
                      <a:pt x="19381" y="4182"/>
                      <a:pt x="22753" y="2005"/>
                      <a:pt x="24749" y="2005"/>
                    </a:cubicBezTo>
                    <a:cubicBezTo>
                      <a:pt x="25136" y="2005"/>
                      <a:pt x="25470" y="2086"/>
                      <a:pt x="25719" y="2281"/>
                    </a:cubicBezTo>
                    <a:cubicBezTo>
                      <a:pt x="27220" y="3482"/>
                      <a:pt x="22884" y="8152"/>
                      <a:pt x="16779" y="12655"/>
                    </a:cubicBezTo>
                    <a:cubicBezTo>
                      <a:pt x="11556" y="16459"/>
                      <a:pt x="6501" y="19297"/>
                      <a:pt x="4556" y="19297"/>
                    </a:cubicBezTo>
                    <a:cubicBezTo>
                      <a:pt x="4216" y="19297"/>
                      <a:pt x="3971" y="19210"/>
                      <a:pt x="3837" y="19026"/>
                    </a:cubicBezTo>
                    <a:cubicBezTo>
                      <a:pt x="2903" y="17792"/>
                      <a:pt x="7239" y="13723"/>
                      <a:pt x="7239" y="13723"/>
                    </a:cubicBezTo>
                    <a:lnTo>
                      <a:pt x="6839" y="12555"/>
                    </a:lnTo>
                    <a:lnTo>
                      <a:pt x="6839" y="12555"/>
                    </a:lnTo>
                    <a:cubicBezTo>
                      <a:pt x="6872" y="12688"/>
                      <a:pt x="1" y="19327"/>
                      <a:pt x="1769" y="20728"/>
                    </a:cubicBezTo>
                    <a:cubicBezTo>
                      <a:pt x="2030" y="20934"/>
                      <a:pt x="2415" y="21032"/>
                      <a:pt x="2902" y="21032"/>
                    </a:cubicBezTo>
                    <a:cubicBezTo>
                      <a:pt x="5718" y="21032"/>
                      <a:pt x="11949" y="17768"/>
                      <a:pt x="17380" y="13389"/>
                    </a:cubicBezTo>
                    <a:cubicBezTo>
                      <a:pt x="23751" y="8219"/>
                      <a:pt x="29555" y="1981"/>
                      <a:pt x="27954" y="346"/>
                    </a:cubicBezTo>
                    <a:cubicBezTo>
                      <a:pt x="27721" y="104"/>
                      <a:pt x="27355" y="0"/>
                      <a:pt x="26898"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53750" y="995850"/>
                <a:ext cx="738900" cy="525825"/>
              </a:xfrm>
              <a:custGeom>
                <a:avLst/>
                <a:gdLst/>
                <a:ahLst/>
                <a:cxnLst/>
                <a:rect l="l" t="t" r="r" b="b"/>
                <a:pathLst>
                  <a:path w="29556" h="21033" extrusionOk="0">
                    <a:moveTo>
                      <a:pt x="26898" y="0"/>
                    </a:moveTo>
                    <a:cubicBezTo>
                      <a:pt x="24213" y="0"/>
                      <a:pt x="18414" y="3582"/>
                      <a:pt x="18414" y="3582"/>
                    </a:cubicBezTo>
                    <a:lnTo>
                      <a:pt x="19381" y="4182"/>
                    </a:lnTo>
                    <a:cubicBezTo>
                      <a:pt x="19381" y="4182"/>
                      <a:pt x="22753" y="2005"/>
                      <a:pt x="24749" y="2005"/>
                    </a:cubicBezTo>
                    <a:cubicBezTo>
                      <a:pt x="25136" y="2005"/>
                      <a:pt x="25470" y="2086"/>
                      <a:pt x="25719" y="2281"/>
                    </a:cubicBezTo>
                    <a:cubicBezTo>
                      <a:pt x="27220" y="3482"/>
                      <a:pt x="22884" y="8152"/>
                      <a:pt x="16779" y="12655"/>
                    </a:cubicBezTo>
                    <a:cubicBezTo>
                      <a:pt x="11556" y="16459"/>
                      <a:pt x="6501" y="19297"/>
                      <a:pt x="4556" y="19297"/>
                    </a:cubicBezTo>
                    <a:cubicBezTo>
                      <a:pt x="4216" y="19297"/>
                      <a:pt x="3971" y="19210"/>
                      <a:pt x="3837" y="19026"/>
                    </a:cubicBezTo>
                    <a:cubicBezTo>
                      <a:pt x="2903" y="17792"/>
                      <a:pt x="7239" y="13723"/>
                      <a:pt x="7239" y="13723"/>
                    </a:cubicBezTo>
                    <a:lnTo>
                      <a:pt x="6839" y="12555"/>
                    </a:lnTo>
                    <a:lnTo>
                      <a:pt x="6839" y="12555"/>
                    </a:lnTo>
                    <a:cubicBezTo>
                      <a:pt x="6872" y="12688"/>
                      <a:pt x="1" y="19327"/>
                      <a:pt x="1769" y="20728"/>
                    </a:cubicBezTo>
                    <a:cubicBezTo>
                      <a:pt x="2030" y="20934"/>
                      <a:pt x="2415" y="21032"/>
                      <a:pt x="2902" y="21032"/>
                    </a:cubicBezTo>
                    <a:cubicBezTo>
                      <a:pt x="5718" y="21032"/>
                      <a:pt x="11949" y="17768"/>
                      <a:pt x="17380" y="13389"/>
                    </a:cubicBezTo>
                    <a:cubicBezTo>
                      <a:pt x="23751" y="8219"/>
                      <a:pt x="29555" y="1981"/>
                      <a:pt x="27954" y="346"/>
                    </a:cubicBezTo>
                    <a:cubicBezTo>
                      <a:pt x="27721" y="104"/>
                      <a:pt x="27355" y="0"/>
                      <a:pt x="26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29725" y="1120225"/>
                <a:ext cx="80900" cy="277250"/>
              </a:xfrm>
              <a:custGeom>
                <a:avLst/>
                <a:gdLst/>
                <a:ahLst/>
                <a:cxnLst/>
                <a:rect l="l" t="t" r="r" b="b"/>
                <a:pathLst>
                  <a:path w="3236" h="11090" extrusionOk="0">
                    <a:moveTo>
                      <a:pt x="3144" y="0"/>
                    </a:moveTo>
                    <a:cubicBezTo>
                      <a:pt x="3005" y="0"/>
                      <a:pt x="2413" y="377"/>
                      <a:pt x="1735" y="1209"/>
                    </a:cubicBezTo>
                    <a:cubicBezTo>
                      <a:pt x="1301" y="1743"/>
                      <a:pt x="934" y="2343"/>
                      <a:pt x="667" y="2977"/>
                    </a:cubicBezTo>
                    <a:cubicBezTo>
                      <a:pt x="33" y="4578"/>
                      <a:pt x="0" y="6379"/>
                      <a:pt x="567" y="7980"/>
                    </a:cubicBezTo>
                    <a:cubicBezTo>
                      <a:pt x="801" y="8647"/>
                      <a:pt x="1134" y="9248"/>
                      <a:pt x="1568" y="9815"/>
                    </a:cubicBezTo>
                    <a:cubicBezTo>
                      <a:pt x="2219" y="10683"/>
                      <a:pt x="2783" y="11090"/>
                      <a:pt x="2913" y="11090"/>
                    </a:cubicBezTo>
                    <a:cubicBezTo>
                      <a:pt x="2923" y="11090"/>
                      <a:pt x="2931" y="11087"/>
                      <a:pt x="2936" y="11083"/>
                    </a:cubicBezTo>
                    <a:cubicBezTo>
                      <a:pt x="3002" y="10982"/>
                      <a:pt x="2502" y="10515"/>
                      <a:pt x="1901" y="9548"/>
                    </a:cubicBezTo>
                    <a:cubicBezTo>
                      <a:pt x="334" y="7080"/>
                      <a:pt x="400" y="3877"/>
                      <a:pt x="2068" y="1476"/>
                    </a:cubicBezTo>
                    <a:cubicBezTo>
                      <a:pt x="2702" y="542"/>
                      <a:pt x="3236" y="75"/>
                      <a:pt x="3169" y="8"/>
                    </a:cubicBezTo>
                    <a:cubicBezTo>
                      <a:pt x="3164" y="3"/>
                      <a:pt x="3156" y="0"/>
                      <a:pt x="3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520075" y="1323900"/>
                <a:ext cx="272825" cy="232725"/>
              </a:xfrm>
              <a:custGeom>
                <a:avLst/>
                <a:gdLst/>
                <a:ahLst/>
                <a:cxnLst/>
                <a:rect l="l" t="t" r="r" b="b"/>
                <a:pathLst>
                  <a:path w="10913" h="9309" extrusionOk="0">
                    <a:moveTo>
                      <a:pt x="4744" y="0"/>
                    </a:moveTo>
                    <a:cubicBezTo>
                      <a:pt x="2394" y="0"/>
                      <a:pt x="134" y="1779"/>
                      <a:pt x="67" y="4537"/>
                    </a:cubicBezTo>
                    <a:cubicBezTo>
                      <a:pt x="0" y="7105"/>
                      <a:pt x="2035" y="9240"/>
                      <a:pt x="4603" y="9307"/>
                    </a:cubicBezTo>
                    <a:cubicBezTo>
                      <a:pt x="4645" y="9308"/>
                      <a:pt x="4685" y="9308"/>
                      <a:pt x="4726" y="9308"/>
                    </a:cubicBezTo>
                    <a:cubicBezTo>
                      <a:pt x="8783" y="9308"/>
                      <a:pt x="10913" y="4407"/>
                      <a:pt x="8073" y="1434"/>
                    </a:cubicBezTo>
                    <a:cubicBezTo>
                      <a:pt x="7116" y="445"/>
                      <a:pt x="5919" y="0"/>
                      <a:pt x="47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4675175" y="1377450"/>
                <a:ext cx="45050" cy="38200"/>
              </a:xfrm>
              <a:custGeom>
                <a:avLst/>
                <a:gdLst/>
                <a:ahLst/>
                <a:cxnLst/>
                <a:rect l="l" t="t" r="r" b="b"/>
                <a:pathLst>
                  <a:path w="1802" h="1528" extrusionOk="0">
                    <a:moveTo>
                      <a:pt x="790" y="0"/>
                    </a:moveTo>
                    <a:cubicBezTo>
                      <a:pt x="405" y="0"/>
                      <a:pt x="34" y="282"/>
                      <a:pt x="34" y="727"/>
                    </a:cubicBezTo>
                    <a:cubicBezTo>
                      <a:pt x="1" y="1160"/>
                      <a:pt x="334" y="1494"/>
                      <a:pt x="768" y="1527"/>
                    </a:cubicBezTo>
                    <a:cubicBezTo>
                      <a:pt x="1435" y="1527"/>
                      <a:pt x="1802" y="727"/>
                      <a:pt x="1335" y="226"/>
                    </a:cubicBezTo>
                    <a:cubicBezTo>
                      <a:pt x="1179" y="71"/>
                      <a:pt x="983" y="0"/>
                      <a:pt x="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713525" y="1429300"/>
                <a:ext cx="25650" cy="22250"/>
              </a:xfrm>
              <a:custGeom>
                <a:avLst/>
                <a:gdLst/>
                <a:ahLst/>
                <a:cxnLst/>
                <a:rect l="l" t="t" r="r" b="b"/>
                <a:pathLst>
                  <a:path w="1026" h="890" extrusionOk="0">
                    <a:moveTo>
                      <a:pt x="431" y="0"/>
                    </a:moveTo>
                    <a:cubicBezTo>
                      <a:pt x="211" y="0"/>
                      <a:pt x="1" y="162"/>
                      <a:pt x="1" y="421"/>
                    </a:cubicBezTo>
                    <a:cubicBezTo>
                      <a:pt x="1" y="688"/>
                      <a:pt x="168" y="888"/>
                      <a:pt x="435" y="888"/>
                    </a:cubicBezTo>
                    <a:cubicBezTo>
                      <a:pt x="447" y="889"/>
                      <a:pt x="460" y="889"/>
                      <a:pt x="472" y="889"/>
                    </a:cubicBezTo>
                    <a:cubicBezTo>
                      <a:pt x="817" y="889"/>
                      <a:pt x="1026" y="444"/>
                      <a:pt x="768" y="154"/>
                    </a:cubicBezTo>
                    <a:cubicBezTo>
                      <a:pt x="674" y="48"/>
                      <a:pt x="551" y="0"/>
                      <a:pt x="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694350" y="1474000"/>
                <a:ext cx="8375" cy="8350"/>
              </a:xfrm>
              <a:custGeom>
                <a:avLst/>
                <a:gdLst/>
                <a:ahLst/>
                <a:cxnLst/>
                <a:rect l="l" t="t" r="r" b="b"/>
                <a:pathLst>
                  <a:path w="335" h="334" extrusionOk="0">
                    <a:moveTo>
                      <a:pt x="168" y="0"/>
                    </a:moveTo>
                    <a:cubicBezTo>
                      <a:pt x="67" y="0"/>
                      <a:pt x="1" y="67"/>
                      <a:pt x="1" y="167"/>
                    </a:cubicBezTo>
                    <a:cubicBezTo>
                      <a:pt x="1" y="234"/>
                      <a:pt x="67" y="334"/>
                      <a:pt x="168" y="334"/>
                    </a:cubicBezTo>
                    <a:cubicBezTo>
                      <a:pt x="268" y="334"/>
                      <a:pt x="334" y="267"/>
                      <a:pt x="334" y="167"/>
                    </a:cubicBezTo>
                    <a:cubicBezTo>
                      <a:pt x="334" y="67"/>
                      <a:pt x="268"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29"/>
            <p:cNvGrpSpPr/>
            <p:nvPr/>
          </p:nvGrpSpPr>
          <p:grpSpPr>
            <a:xfrm>
              <a:off x="551013" y="1553250"/>
              <a:ext cx="324425" cy="462025"/>
              <a:chOff x="5210550" y="1447300"/>
              <a:chExt cx="324425" cy="462025"/>
            </a:xfrm>
          </p:grpSpPr>
          <p:sp>
            <p:nvSpPr>
              <p:cNvPr id="481" name="Google Shape;481;p29"/>
              <p:cNvSpPr/>
              <p:nvPr/>
            </p:nvSpPr>
            <p:spPr>
              <a:xfrm>
                <a:off x="5278950" y="1801725"/>
                <a:ext cx="106750" cy="107600"/>
              </a:xfrm>
              <a:custGeom>
                <a:avLst/>
                <a:gdLst/>
                <a:ahLst/>
                <a:cxnLst/>
                <a:rect l="l" t="t" r="r" b="b"/>
                <a:pathLst>
                  <a:path w="4270" h="4304" extrusionOk="0">
                    <a:moveTo>
                      <a:pt x="2035" y="1"/>
                    </a:moveTo>
                    <a:lnTo>
                      <a:pt x="1801" y="534"/>
                    </a:lnTo>
                    <a:cubicBezTo>
                      <a:pt x="1501" y="1102"/>
                      <a:pt x="1034" y="1602"/>
                      <a:pt x="467" y="1935"/>
                    </a:cubicBezTo>
                    <a:lnTo>
                      <a:pt x="0" y="2236"/>
                    </a:lnTo>
                    <a:lnTo>
                      <a:pt x="500" y="2503"/>
                    </a:lnTo>
                    <a:cubicBezTo>
                      <a:pt x="1101" y="2803"/>
                      <a:pt x="1568" y="3236"/>
                      <a:pt x="1935" y="3803"/>
                    </a:cubicBezTo>
                    <a:lnTo>
                      <a:pt x="2235" y="4304"/>
                    </a:lnTo>
                    <a:lnTo>
                      <a:pt x="2469" y="3770"/>
                    </a:lnTo>
                    <a:cubicBezTo>
                      <a:pt x="2769" y="3203"/>
                      <a:pt x="3236" y="2703"/>
                      <a:pt x="3769" y="2369"/>
                    </a:cubicBezTo>
                    <a:lnTo>
                      <a:pt x="4270" y="2069"/>
                    </a:lnTo>
                    <a:lnTo>
                      <a:pt x="3769" y="1802"/>
                    </a:lnTo>
                    <a:cubicBezTo>
                      <a:pt x="3169" y="1502"/>
                      <a:pt x="2669" y="1068"/>
                      <a:pt x="2335" y="501"/>
                    </a:cubicBezTo>
                    <a:lnTo>
                      <a:pt x="20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5210550" y="1447300"/>
                <a:ext cx="78425" cy="78425"/>
              </a:xfrm>
              <a:custGeom>
                <a:avLst/>
                <a:gdLst/>
                <a:ahLst/>
                <a:cxnLst/>
                <a:rect l="l" t="t" r="r" b="b"/>
                <a:pathLst>
                  <a:path w="3137" h="3137" extrusionOk="0">
                    <a:moveTo>
                      <a:pt x="1502" y="1"/>
                    </a:moveTo>
                    <a:lnTo>
                      <a:pt x="1335" y="368"/>
                    </a:lnTo>
                    <a:cubicBezTo>
                      <a:pt x="1102" y="802"/>
                      <a:pt x="768" y="1168"/>
                      <a:pt x="368" y="1402"/>
                    </a:cubicBezTo>
                    <a:lnTo>
                      <a:pt x="1" y="1635"/>
                    </a:lnTo>
                    <a:lnTo>
                      <a:pt x="401" y="1836"/>
                    </a:lnTo>
                    <a:cubicBezTo>
                      <a:pt x="801" y="2036"/>
                      <a:pt x="1168" y="2369"/>
                      <a:pt x="1435" y="2770"/>
                    </a:cubicBezTo>
                    <a:lnTo>
                      <a:pt x="1635" y="3137"/>
                    </a:lnTo>
                    <a:lnTo>
                      <a:pt x="1835" y="2770"/>
                    </a:lnTo>
                    <a:cubicBezTo>
                      <a:pt x="2036" y="2336"/>
                      <a:pt x="2369" y="1969"/>
                      <a:pt x="2769" y="1736"/>
                    </a:cubicBezTo>
                    <a:lnTo>
                      <a:pt x="3136" y="1502"/>
                    </a:lnTo>
                    <a:lnTo>
                      <a:pt x="2769" y="1302"/>
                    </a:lnTo>
                    <a:cubicBezTo>
                      <a:pt x="2336" y="1102"/>
                      <a:pt x="1969" y="768"/>
                      <a:pt x="1735" y="368"/>
                    </a:cubicBezTo>
                    <a:lnTo>
                      <a:pt x="15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5489925" y="1504025"/>
                <a:ext cx="45050" cy="45050"/>
              </a:xfrm>
              <a:custGeom>
                <a:avLst/>
                <a:gdLst/>
                <a:ahLst/>
                <a:cxnLst/>
                <a:rect l="l" t="t" r="r" b="b"/>
                <a:pathLst>
                  <a:path w="1802" h="1802" extrusionOk="0">
                    <a:moveTo>
                      <a:pt x="868" y="0"/>
                    </a:moveTo>
                    <a:lnTo>
                      <a:pt x="768" y="200"/>
                    </a:lnTo>
                    <a:cubicBezTo>
                      <a:pt x="634" y="467"/>
                      <a:pt x="467" y="667"/>
                      <a:pt x="234" y="801"/>
                    </a:cubicBezTo>
                    <a:lnTo>
                      <a:pt x="0" y="934"/>
                    </a:lnTo>
                    <a:lnTo>
                      <a:pt x="234" y="1034"/>
                    </a:lnTo>
                    <a:cubicBezTo>
                      <a:pt x="467" y="1168"/>
                      <a:pt x="668" y="1335"/>
                      <a:pt x="834" y="1568"/>
                    </a:cubicBezTo>
                    <a:lnTo>
                      <a:pt x="934" y="1802"/>
                    </a:lnTo>
                    <a:lnTo>
                      <a:pt x="1068" y="1568"/>
                    </a:lnTo>
                    <a:cubicBezTo>
                      <a:pt x="1168" y="1335"/>
                      <a:pt x="1368" y="1101"/>
                      <a:pt x="1602" y="968"/>
                    </a:cubicBezTo>
                    <a:lnTo>
                      <a:pt x="1802" y="868"/>
                    </a:lnTo>
                    <a:lnTo>
                      <a:pt x="1602" y="734"/>
                    </a:lnTo>
                    <a:cubicBezTo>
                      <a:pt x="1335" y="634"/>
                      <a:pt x="1135" y="434"/>
                      <a:pt x="1001" y="200"/>
                    </a:cubicBezTo>
                    <a:lnTo>
                      <a:pt x="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4" name="Google Shape;484;p29"/>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2500" dirty="0"/>
              <a:t>Literature</a:t>
            </a:r>
            <a:r>
              <a:rPr lang="en" sz="2500" dirty="0"/>
              <a:t> Review</a:t>
            </a:r>
            <a:endParaRPr sz="2500" dirty="0"/>
          </a:p>
        </p:txBody>
      </p:sp>
      <p:graphicFrame>
        <p:nvGraphicFramePr>
          <p:cNvPr id="485" name="Google Shape;485;p29"/>
          <p:cNvGraphicFramePr/>
          <p:nvPr>
            <p:extLst>
              <p:ext uri="{D42A27DB-BD31-4B8C-83A1-F6EECF244321}">
                <p14:modId xmlns:p14="http://schemas.microsoft.com/office/powerpoint/2010/main" val="2287832045"/>
              </p:ext>
            </p:extLst>
          </p:nvPr>
        </p:nvGraphicFramePr>
        <p:xfrm>
          <a:off x="506421" y="1117619"/>
          <a:ext cx="7998844" cy="3870870"/>
        </p:xfrm>
        <a:graphic>
          <a:graphicData uri="http://schemas.openxmlformats.org/drawingml/2006/table">
            <a:tbl>
              <a:tblPr>
                <a:noFill/>
                <a:tableStyleId>{66E790B0-5DFD-4AE4-9F84-F08FE9070EC8}</a:tableStyleId>
              </a:tblPr>
              <a:tblGrid>
                <a:gridCol w="673177">
                  <a:extLst>
                    <a:ext uri="{9D8B030D-6E8A-4147-A177-3AD203B41FA5}">
                      <a16:colId xmlns:a16="http://schemas.microsoft.com/office/drawing/2014/main" val="20000"/>
                    </a:ext>
                  </a:extLst>
                </a:gridCol>
                <a:gridCol w="2455307">
                  <a:extLst>
                    <a:ext uri="{9D8B030D-6E8A-4147-A177-3AD203B41FA5}">
                      <a16:colId xmlns:a16="http://schemas.microsoft.com/office/drawing/2014/main" val="20001"/>
                    </a:ext>
                  </a:extLst>
                </a:gridCol>
                <a:gridCol w="1564242">
                  <a:extLst>
                    <a:ext uri="{9D8B030D-6E8A-4147-A177-3AD203B41FA5}">
                      <a16:colId xmlns:a16="http://schemas.microsoft.com/office/drawing/2014/main" val="20002"/>
                    </a:ext>
                  </a:extLst>
                </a:gridCol>
                <a:gridCol w="3306118">
                  <a:extLst>
                    <a:ext uri="{9D8B030D-6E8A-4147-A177-3AD203B41FA5}">
                      <a16:colId xmlns:a16="http://schemas.microsoft.com/office/drawing/2014/main" val="20003"/>
                    </a:ext>
                  </a:extLst>
                </a:gridCol>
              </a:tblGrid>
              <a:tr h="381728">
                <a:tc>
                  <a:txBody>
                    <a:bodyPr/>
                    <a:lstStyle/>
                    <a:p>
                      <a:pPr marL="0" lvl="0" indent="0" algn="l" rtl="0">
                        <a:spcBef>
                          <a:spcPts val="0"/>
                        </a:spcBef>
                        <a:spcAft>
                          <a:spcPts val="0"/>
                        </a:spcAft>
                        <a:buNone/>
                      </a:pPr>
                      <a:endParaRPr dirty="0">
                        <a:solidFill>
                          <a:schemeClr val="lt1"/>
                        </a:solidFill>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dirty="0">
                          <a:solidFill>
                            <a:schemeClr val="lt1"/>
                          </a:solidFill>
                          <a:latin typeface="Fira Sans Extra Condensed SemiBold"/>
                          <a:ea typeface="Fira Sans Extra Condensed SemiBold"/>
                          <a:cs typeface="Fira Sans Extra Condensed SemiBold"/>
                          <a:sym typeface="Fira Sans Extra Condensed SemiBold"/>
                        </a:rPr>
                        <a:t>Title </a:t>
                      </a:r>
                      <a:endParaRPr dirty="0">
                        <a:solidFill>
                          <a:schemeClr val="lt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dirty="0">
                          <a:solidFill>
                            <a:schemeClr val="lt1"/>
                          </a:solidFill>
                          <a:latin typeface="Fira Sans Extra Condensed SemiBold"/>
                          <a:ea typeface="Fira Sans Extra Condensed SemiBold"/>
                          <a:cs typeface="Fira Sans Extra Condensed SemiBold"/>
                          <a:sym typeface="Fira Sans Extra Condensed SemiBold"/>
                        </a:rPr>
                        <a:t>Author and Year</a:t>
                      </a:r>
                      <a:endParaRPr dirty="0">
                        <a:solidFill>
                          <a:schemeClr val="lt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dirty="0">
                          <a:solidFill>
                            <a:schemeClr val="lt1"/>
                          </a:solidFill>
                          <a:latin typeface="Fira Sans Extra Condensed SemiBold"/>
                          <a:ea typeface="Fira Sans Extra Condensed SemiBold"/>
                          <a:cs typeface="Fira Sans Extra Condensed SemiBold"/>
                          <a:sym typeface="Fira Sans Extra Condensed SemiBold"/>
                        </a:rPr>
                        <a:t>Description</a:t>
                      </a:r>
                      <a:endParaRPr dirty="0">
                        <a:solidFill>
                          <a:schemeClr val="lt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847804">
                <a:tc>
                  <a:txBody>
                    <a:bodyPr/>
                    <a:lstStyle/>
                    <a:p>
                      <a:pPr marL="0" lvl="0" indent="0" algn="ctr" rtl="0">
                        <a:spcBef>
                          <a:spcPts val="0"/>
                        </a:spcBef>
                        <a:spcAft>
                          <a:spcPts val="0"/>
                        </a:spcAft>
                        <a:buNone/>
                      </a:pPr>
                      <a:r>
                        <a:rPr lang="en-IN" dirty="0">
                          <a:solidFill>
                            <a:schemeClr val="dk1"/>
                          </a:solidFill>
                          <a:latin typeface="Fira Sans Extra Condensed SemiBold"/>
                          <a:ea typeface="Fira Sans Extra Condensed SemiBold"/>
                          <a:cs typeface="Fira Sans Extra Condensed SemiBold"/>
                          <a:sym typeface="Fira Sans Extra Condensed SemiBold"/>
                        </a:rPr>
                        <a:t>1</a:t>
                      </a:r>
                      <a:endParaRPr dirty="0">
                        <a:solidFill>
                          <a:schemeClr val="dk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None/>
                      </a:pPr>
                      <a:r>
                        <a:rPr lang="en-US" sz="1200" dirty="0">
                          <a:latin typeface="Roboto"/>
                          <a:ea typeface="Roboto"/>
                          <a:cs typeface="Roboto"/>
                          <a:sym typeface="Roboto"/>
                        </a:rPr>
                        <a:t>Characteristic Behaviors of Elementary Students in a Low Attention State During Online Learning Identified Using Electroencephalography</a:t>
                      </a:r>
                      <a:endParaRPr sz="1200" dirty="0">
                        <a:latin typeface="Roboto"/>
                        <a:ea typeface="Roboto"/>
                        <a:cs typeface="Roboto"/>
                        <a:sym typeface="Roboto"/>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IN" sz="1200" dirty="0" err="1">
                          <a:latin typeface="Roboto"/>
                          <a:ea typeface="Roboto"/>
                          <a:cs typeface="Roboto"/>
                          <a:sym typeface="Roboto"/>
                        </a:rPr>
                        <a:t>Suhye</a:t>
                      </a:r>
                      <a:r>
                        <a:rPr lang="en-IN" sz="1200" dirty="0">
                          <a:latin typeface="Roboto"/>
                          <a:ea typeface="Roboto"/>
                          <a:cs typeface="Roboto"/>
                          <a:sym typeface="Roboto"/>
                        </a:rPr>
                        <a:t> Kim,</a:t>
                      </a:r>
                    </a:p>
                    <a:p>
                      <a:pPr marL="0" lvl="0" indent="0" algn="ctr" rtl="0">
                        <a:spcBef>
                          <a:spcPts val="0"/>
                        </a:spcBef>
                        <a:spcAft>
                          <a:spcPts val="0"/>
                        </a:spcAft>
                        <a:buNone/>
                      </a:pPr>
                      <a:r>
                        <a:rPr lang="en-IN" sz="1200" dirty="0">
                          <a:latin typeface="Roboto"/>
                          <a:ea typeface="Roboto"/>
                          <a:cs typeface="Roboto"/>
                          <a:sym typeface="Roboto"/>
                        </a:rPr>
                        <a:t>Jung-Hwan Kim </a:t>
                      </a:r>
                      <a:r>
                        <a:rPr lang="en-IN" sz="1200" dirty="0" err="1">
                          <a:latin typeface="Roboto"/>
                          <a:ea typeface="Roboto"/>
                          <a:cs typeface="Roboto"/>
                          <a:sym typeface="Roboto"/>
                        </a:rPr>
                        <a:t>Wooseok</a:t>
                      </a:r>
                      <a:r>
                        <a:rPr lang="en-IN" sz="1200" dirty="0">
                          <a:latin typeface="Roboto"/>
                          <a:ea typeface="Roboto"/>
                          <a:cs typeface="Roboto"/>
                          <a:sym typeface="Roboto"/>
                        </a:rPr>
                        <a:t> Hyung </a:t>
                      </a:r>
                      <a:r>
                        <a:rPr lang="en-IN" sz="1200" dirty="0" err="1">
                          <a:latin typeface="Roboto"/>
                          <a:ea typeface="Roboto"/>
                          <a:cs typeface="Roboto"/>
                          <a:sym typeface="Roboto"/>
                        </a:rPr>
                        <a:t>Suhkyung</a:t>
                      </a:r>
                      <a:r>
                        <a:rPr lang="en-IN" sz="1200" dirty="0">
                          <a:latin typeface="Roboto"/>
                          <a:ea typeface="Roboto"/>
                          <a:cs typeface="Roboto"/>
                          <a:sym typeface="Roboto"/>
                        </a:rPr>
                        <a:t> Shin </a:t>
                      </a:r>
                      <a:r>
                        <a:rPr lang="en-IN" sz="1200" dirty="0" err="1">
                          <a:latin typeface="Roboto"/>
                          <a:ea typeface="Roboto"/>
                          <a:cs typeface="Roboto"/>
                          <a:sym typeface="Roboto"/>
                        </a:rPr>
                        <a:t>Myoung</a:t>
                      </a:r>
                      <a:r>
                        <a:rPr lang="en-IN" sz="1200" dirty="0">
                          <a:latin typeface="Roboto"/>
                          <a:ea typeface="Roboto"/>
                          <a:cs typeface="Roboto"/>
                          <a:sym typeface="Roboto"/>
                        </a:rPr>
                        <a:t> Jin Choi Dong Hwan Kim</a:t>
                      </a:r>
                    </a:p>
                    <a:p>
                      <a:pPr marL="0" lvl="0" indent="0" algn="ctr" rtl="0">
                        <a:spcBef>
                          <a:spcPts val="0"/>
                        </a:spcBef>
                        <a:spcAft>
                          <a:spcPts val="0"/>
                        </a:spcAft>
                        <a:buNone/>
                      </a:pPr>
                      <a:r>
                        <a:rPr lang="en-IN" sz="1200" dirty="0">
                          <a:latin typeface="Roboto"/>
                          <a:ea typeface="Roboto"/>
                          <a:cs typeface="Roboto"/>
                          <a:sym typeface="Roboto"/>
                        </a:rPr>
                        <a:t>Chang-Hwan </a:t>
                      </a:r>
                      <a:r>
                        <a:rPr lang="en-IN" sz="1200" dirty="0" err="1">
                          <a:latin typeface="Roboto"/>
                          <a:ea typeface="Roboto"/>
                          <a:cs typeface="Roboto"/>
                          <a:sym typeface="Roboto"/>
                        </a:rPr>
                        <a:t>Im</a:t>
                      </a:r>
                      <a:r>
                        <a:rPr lang="en-IN" sz="1200" dirty="0">
                          <a:latin typeface="Roboto"/>
                          <a:ea typeface="Roboto"/>
                          <a:cs typeface="Roboto"/>
                          <a:sym typeface="Roboto"/>
                        </a:rPr>
                        <a:t> 2023</a:t>
                      </a:r>
                      <a:endParaRPr sz="1200" dirty="0">
                        <a:latin typeface="Roboto"/>
                        <a:ea typeface="Roboto"/>
                        <a:cs typeface="Roboto"/>
                        <a:sym typeface="Roboto"/>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Authors used brainwave technology (EEG) to see if elementary school students were paying attention during online classes by analyzing certain signs like opening their mouths or leaning back.</a:t>
                      </a: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47804">
                <a:tc>
                  <a:txBody>
                    <a:bodyPr/>
                    <a:lstStyle/>
                    <a:p>
                      <a:pPr marL="0" lvl="0" indent="0" algn="ctr" rtl="0">
                        <a:spcBef>
                          <a:spcPts val="0"/>
                        </a:spcBef>
                        <a:spcAft>
                          <a:spcPts val="0"/>
                        </a:spcAft>
                        <a:buNone/>
                      </a:pPr>
                      <a:r>
                        <a:rPr lang="en" dirty="0">
                          <a:solidFill>
                            <a:schemeClr val="dk1"/>
                          </a:solidFill>
                          <a:latin typeface="Fira Sans Extra Condensed SemiBold"/>
                          <a:ea typeface="Fira Sans Extra Condensed SemiBold"/>
                          <a:cs typeface="Fira Sans Extra Condensed SemiBold"/>
                          <a:sym typeface="Fira Sans Extra Condensed SemiBold"/>
                        </a:rPr>
                        <a:t>2</a:t>
                      </a:r>
                      <a:endParaRPr dirty="0">
                        <a:solidFill>
                          <a:schemeClr val="dk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None/>
                      </a:pPr>
                      <a:r>
                        <a:rPr lang="en-US" sz="1200" dirty="0">
                          <a:latin typeface="Roboto"/>
                          <a:ea typeface="Roboto"/>
                          <a:cs typeface="Roboto"/>
                          <a:sym typeface="Roboto"/>
                        </a:rPr>
                        <a:t>Prediction of Academic Performance of Students in Online Live Classroom Interactions — An Analysis Using Natural Language Processing and Deep Learning Methods</a:t>
                      </a:r>
                      <a:endParaRPr sz="1200" dirty="0">
                        <a:latin typeface="Roboto"/>
                        <a:ea typeface="Roboto"/>
                        <a:cs typeface="Roboto"/>
                        <a:sym typeface="Roboto"/>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IN" sz="1200" dirty="0" err="1"/>
                        <a:t>Yuanyi</a:t>
                      </a:r>
                      <a:r>
                        <a:rPr lang="en-IN" sz="1200" dirty="0"/>
                        <a:t> Zhen</a:t>
                      </a:r>
                    </a:p>
                    <a:p>
                      <a:pPr marL="0" lvl="0" indent="0" algn="ctr" rtl="0">
                        <a:spcBef>
                          <a:spcPts val="0"/>
                        </a:spcBef>
                        <a:spcAft>
                          <a:spcPts val="0"/>
                        </a:spcAft>
                        <a:buNone/>
                      </a:pPr>
                      <a:r>
                        <a:rPr lang="en-IN" sz="1200" dirty="0"/>
                        <a:t> Jar-Der Luo </a:t>
                      </a:r>
                    </a:p>
                    <a:p>
                      <a:pPr marL="0" lvl="0" indent="0" algn="ctr" rtl="0">
                        <a:spcBef>
                          <a:spcPts val="0"/>
                        </a:spcBef>
                        <a:spcAft>
                          <a:spcPts val="0"/>
                        </a:spcAft>
                        <a:buNone/>
                      </a:pPr>
                      <a:r>
                        <a:rPr lang="en-IN" sz="1200" dirty="0"/>
                        <a:t>Hui Chen</a:t>
                      </a:r>
                    </a:p>
                    <a:p>
                      <a:pPr marL="0" lvl="0" indent="0" algn="ctr" rtl="0">
                        <a:spcBef>
                          <a:spcPts val="0"/>
                        </a:spcBef>
                        <a:spcAft>
                          <a:spcPts val="0"/>
                        </a:spcAft>
                        <a:buNone/>
                      </a:pPr>
                      <a:r>
                        <a:rPr lang="en-IN" sz="1200" dirty="0">
                          <a:latin typeface="Roboto"/>
                          <a:ea typeface="Roboto"/>
                          <a:cs typeface="Roboto"/>
                          <a:sym typeface="Roboto"/>
                        </a:rPr>
                        <a:t>2023</a:t>
                      </a:r>
                      <a:endParaRPr sz="1200" dirty="0">
                        <a:latin typeface="Roboto"/>
                        <a:ea typeface="Roboto"/>
                        <a:cs typeface="Roboto"/>
                        <a:sym typeface="Roboto"/>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endParaRPr lang="en-US" sz="1200" dirty="0">
                        <a:solidFill>
                          <a:schemeClr val="dk1"/>
                        </a:solidFill>
                        <a:latin typeface="Roboto"/>
                        <a:ea typeface="Roboto"/>
                        <a:cs typeface="Roboto"/>
                        <a:sym typeface="Roboto"/>
                      </a:endParaRPr>
                    </a:p>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Authors analyzed interactions of Students among themselves and with teacher in online classes of over 89,000 students to identify patterns linked to better grades. Using computer models, we determined key factors predicting academic success, aiding teachers in providing effective support in online education.</a:t>
                      </a:r>
                      <a:endParaRPr sz="1200" dirty="0">
                        <a:latin typeface="Roboto"/>
                        <a:ea typeface="Roboto"/>
                        <a:cs typeface="Roboto"/>
                        <a:sym typeface="Roboto"/>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2" name="Google Shape;432;p29"/>
          <p:cNvGrpSpPr/>
          <p:nvPr/>
        </p:nvGrpSpPr>
        <p:grpSpPr>
          <a:xfrm>
            <a:off x="7525408" y="3491732"/>
            <a:ext cx="1810633" cy="1651768"/>
            <a:chOff x="7007868" y="3116868"/>
            <a:chExt cx="1810633" cy="1651768"/>
          </a:xfrm>
        </p:grpSpPr>
        <p:sp>
          <p:nvSpPr>
            <p:cNvPr id="433" name="Google Shape;433;p29"/>
            <p:cNvSpPr/>
            <p:nvPr/>
          </p:nvSpPr>
          <p:spPr>
            <a:xfrm rot="9741424">
              <a:off x="7162925" y="3314719"/>
              <a:ext cx="1500518" cy="1256065"/>
            </a:xfrm>
            <a:custGeom>
              <a:avLst/>
              <a:gdLst/>
              <a:ahLst/>
              <a:cxnLst/>
              <a:rect l="l" t="t" r="r" b="b"/>
              <a:pathLst>
                <a:path w="158048" h="132300" extrusionOk="0">
                  <a:moveTo>
                    <a:pt x="111995" y="0"/>
                  </a:moveTo>
                  <a:cubicBezTo>
                    <a:pt x="111193" y="0"/>
                    <a:pt x="110387" y="26"/>
                    <a:pt x="109579" y="77"/>
                  </a:cubicBezTo>
                  <a:cubicBezTo>
                    <a:pt x="107678" y="177"/>
                    <a:pt x="105776" y="444"/>
                    <a:pt x="103908" y="844"/>
                  </a:cubicBezTo>
                  <a:cubicBezTo>
                    <a:pt x="90466" y="3713"/>
                    <a:pt x="78757" y="13887"/>
                    <a:pt x="73887" y="26929"/>
                  </a:cubicBezTo>
                  <a:cubicBezTo>
                    <a:pt x="71052" y="34602"/>
                    <a:pt x="70251" y="43408"/>
                    <a:pt x="64814" y="49512"/>
                  </a:cubicBezTo>
                  <a:cubicBezTo>
                    <a:pt x="58786" y="56283"/>
                    <a:pt x="49136" y="57426"/>
                    <a:pt x="39888" y="57426"/>
                  </a:cubicBezTo>
                  <a:cubicBezTo>
                    <a:pt x="38339" y="57426"/>
                    <a:pt x="36801" y="57394"/>
                    <a:pt x="35293" y="57351"/>
                  </a:cubicBezTo>
                  <a:cubicBezTo>
                    <a:pt x="33730" y="57302"/>
                    <a:pt x="32135" y="57265"/>
                    <a:pt x="30530" y="57265"/>
                  </a:cubicBezTo>
                  <a:cubicBezTo>
                    <a:pt x="21310" y="57265"/>
                    <a:pt x="11738" y="58462"/>
                    <a:pt x="5772" y="65223"/>
                  </a:cubicBezTo>
                  <a:cubicBezTo>
                    <a:pt x="1369" y="70227"/>
                    <a:pt x="1" y="77299"/>
                    <a:pt x="368" y="83970"/>
                  </a:cubicBezTo>
                  <a:cubicBezTo>
                    <a:pt x="1302" y="101616"/>
                    <a:pt x="13577" y="117394"/>
                    <a:pt x="29222" y="125233"/>
                  </a:cubicBezTo>
                  <a:cubicBezTo>
                    <a:pt x="39132" y="130199"/>
                    <a:pt x="50152" y="132300"/>
                    <a:pt x="61250" y="132300"/>
                  </a:cubicBezTo>
                  <a:cubicBezTo>
                    <a:pt x="67672" y="132300"/>
                    <a:pt x="74119" y="131596"/>
                    <a:pt x="80392" y="130337"/>
                  </a:cubicBezTo>
                  <a:cubicBezTo>
                    <a:pt x="104375" y="125500"/>
                    <a:pt x="127192" y="112224"/>
                    <a:pt x="140868" y="91709"/>
                  </a:cubicBezTo>
                  <a:cubicBezTo>
                    <a:pt x="154578" y="71228"/>
                    <a:pt x="158047" y="43274"/>
                    <a:pt x="147106" y="21159"/>
                  </a:cubicBezTo>
                  <a:lnTo>
                    <a:pt x="146172" y="19624"/>
                  </a:lnTo>
                  <a:cubicBezTo>
                    <a:pt x="138825" y="7547"/>
                    <a:pt x="125873" y="0"/>
                    <a:pt x="1119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29"/>
            <p:cNvGrpSpPr/>
            <p:nvPr/>
          </p:nvGrpSpPr>
          <p:grpSpPr>
            <a:xfrm>
              <a:off x="7991687" y="3116868"/>
              <a:ext cx="371136" cy="281289"/>
              <a:chOff x="2837200" y="1145425"/>
              <a:chExt cx="616300" cy="467025"/>
            </a:xfrm>
          </p:grpSpPr>
          <p:sp>
            <p:nvSpPr>
              <p:cNvPr id="435" name="Google Shape;435;p29"/>
              <p:cNvSpPr/>
              <p:nvPr/>
            </p:nvSpPr>
            <p:spPr>
              <a:xfrm>
                <a:off x="2837200" y="1239675"/>
                <a:ext cx="372800" cy="372775"/>
              </a:xfrm>
              <a:custGeom>
                <a:avLst/>
                <a:gdLst/>
                <a:ahLst/>
                <a:cxnLst/>
                <a:rect l="l" t="t" r="r" b="b"/>
                <a:pathLst>
                  <a:path w="14912" h="14911" extrusionOk="0">
                    <a:moveTo>
                      <a:pt x="0" y="0"/>
                    </a:moveTo>
                    <a:lnTo>
                      <a:pt x="0" y="67"/>
                    </a:lnTo>
                    <a:lnTo>
                      <a:pt x="0" y="14844"/>
                    </a:lnTo>
                    <a:lnTo>
                      <a:pt x="0" y="14911"/>
                    </a:lnTo>
                    <a:lnTo>
                      <a:pt x="100" y="14911"/>
                    </a:lnTo>
                    <a:lnTo>
                      <a:pt x="167" y="14910"/>
                    </a:lnTo>
                    <a:lnTo>
                      <a:pt x="167" y="14910"/>
                    </a:lnTo>
                    <a:lnTo>
                      <a:pt x="167" y="14911"/>
                    </a:lnTo>
                    <a:lnTo>
                      <a:pt x="167" y="14910"/>
                    </a:lnTo>
                    <a:lnTo>
                      <a:pt x="167" y="14910"/>
                    </a:lnTo>
                    <a:lnTo>
                      <a:pt x="10841" y="14877"/>
                    </a:lnTo>
                    <a:lnTo>
                      <a:pt x="10808" y="14877"/>
                    </a:lnTo>
                    <a:lnTo>
                      <a:pt x="167" y="14844"/>
                    </a:lnTo>
                    <a:lnTo>
                      <a:pt x="167" y="14844"/>
                    </a:lnTo>
                    <a:lnTo>
                      <a:pt x="167" y="200"/>
                    </a:lnTo>
                    <a:lnTo>
                      <a:pt x="14811" y="200"/>
                    </a:lnTo>
                    <a:cubicBezTo>
                      <a:pt x="14811" y="4607"/>
                      <a:pt x="14844" y="8252"/>
                      <a:pt x="14844" y="10841"/>
                    </a:cubicBezTo>
                    <a:lnTo>
                      <a:pt x="14844" y="13843"/>
                    </a:lnTo>
                    <a:lnTo>
                      <a:pt x="14844" y="14644"/>
                    </a:lnTo>
                    <a:lnTo>
                      <a:pt x="14844" y="14844"/>
                    </a:lnTo>
                    <a:lnTo>
                      <a:pt x="14844" y="14911"/>
                    </a:lnTo>
                    <a:lnTo>
                      <a:pt x="14878" y="14811"/>
                    </a:lnTo>
                    <a:lnTo>
                      <a:pt x="14878" y="14577"/>
                    </a:lnTo>
                    <a:lnTo>
                      <a:pt x="14878" y="13777"/>
                    </a:lnTo>
                    <a:lnTo>
                      <a:pt x="14878" y="10774"/>
                    </a:lnTo>
                    <a:cubicBezTo>
                      <a:pt x="14878" y="8173"/>
                      <a:pt x="14911" y="4503"/>
                      <a:pt x="14911" y="67"/>
                    </a:cubicBezTo>
                    <a:lnTo>
                      <a:pt x="1491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2838875" y="1145425"/>
                <a:ext cx="535400" cy="467025"/>
              </a:xfrm>
              <a:custGeom>
                <a:avLst/>
                <a:gdLst/>
                <a:ahLst/>
                <a:cxnLst/>
                <a:rect l="l" t="t" r="r" b="b"/>
                <a:pathLst>
                  <a:path w="21416" h="18681" extrusionOk="0">
                    <a:moveTo>
                      <a:pt x="64" y="3872"/>
                    </a:moveTo>
                    <a:lnTo>
                      <a:pt x="0" y="3903"/>
                    </a:lnTo>
                    <a:cubicBezTo>
                      <a:pt x="21" y="3903"/>
                      <a:pt x="42" y="3890"/>
                      <a:pt x="64" y="3872"/>
                    </a:cubicBezTo>
                    <a:close/>
                    <a:moveTo>
                      <a:pt x="6738" y="1"/>
                    </a:moveTo>
                    <a:lnTo>
                      <a:pt x="1801" y="2836"/>
                    </a:lnTo>
                    <a:lnTo>
                      <a:pt x="467" y="3637"/>
                    </a:lnTo>
                    <a:lnTo>
                      <a:pt x="100" y="3837"/>
                    </a:lnTo>
                    <a:cubicBezTo>
                      <a:pt x="88" y="3849"/>
                      <a:pt x="76" y="3861"/>
                      <a:pt x="64" y="3872"/>
                    </a:cubicBezTo>
                    <a:lnTo>
                      <a:pt x="64" y="3872"/>
                    </a:lnTo>
                    <a:lnTo>
                      <a:pt x="134" y="3837"/>
                    </a:lnTo>
                    <a:lnTo>
                      <a:pt x="467" y="3670"/>
                    </a:lnTo>
                    <a:lnTo>
                      <a:pt x="1835" y="2903"/>
                    </a:lnTo>
                    <a:lnTo>
                      <a:pt x="6805" y="134"/>
                    </a:lnTo>
                    <a:lnTo>
                      <a:pt x="21315" y="134"/>
                    </a:lnTo>
                    <a:lnTo>
                      <a:pt x="21315" y="14598"/>
                    </a:lnTo>
                    <a:lnTo>
                      <a:pt x="21315" y="14598"/>
                    </a:lnTo>
                    <a:lnTo>
                      <a:pt x="16545" y="17547"/>
                    </a:lnTo>
                    <a:lnTo>
                      <a:pt x="15244" y="18380"/>
                    </a:lnTo>
                    <a:lnTo>
                      <a:pt x="14877" y="18614"/>
                    </a:lnTo>
                    <a:cubicBezTo>
                      <a:pt x="14844" y="18614"/>
                      <a:pt x="14811" y="18647"/>
                      <a:pt x="14777" y="18681"/>
                    </a:cubicBezTo>
                    <a:lnTo>
                      <a:pt x="14877" y="18647"/>
                    </a:lnTo>
                    <a:lnTo>
                      <a:pt x="15244" y="18414"/>
                    </a:lnTo>
                    <a:lnTo>
                      <a:pt x="16545" y="17613"/>
                    </a:lnTo>
                    <a:lnTo>
                      <a:pt x="21382" y="14678"/>
                    </a:lnTo>
                    <a:lnTo>
                      <a:pt x="21415" y="14678"/>
                    </a:lnTo>
                    <a:lnTo>
                      <a:pt x="21415" y="14644"/>
                    </a:lnTo>
                    <a:lnTo>
                      <a:pt x="21415" y="101"/>
                    </a:lnTo>
                    <a:lnTo>
                      <a:pt x="214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3208300" y="1147075"/>
                <a:ext cx="165150" cy="95975"/>
              </a:xfrm>
              <a:custGeom>
                <a:avLst/>
                <a:gdLst/>
                <a:ahLst/>
                <a:cxnLst/>
                <a:rect l="l" t="t" r="r" b="b"/>
                <a:pathLst>
                  <a:path w="6606" h="3839" extrusionOk="0">
                    <a:moveTo>
                      <a:pt x="6601" y="0"/>
                    </a:moveTo>
                    <a:cubicBezTo>
                      <a:pt x="6512" y="0"/>
                      <a:pt x="5067" y="790"/>
                      <a:pt x="3269" y="1836"/>
                    </a:cubicBezTo>
                    <a:cubicBezTo>
                      <a:pt x="1435" y="2903"/>
                      <a:pt x="0" y="3804"/>
                      <a:pt x="0" y="3837"/>
                    </a:cubicBezTo>
                    <a:cubicBezTo>
                      <a:pt x="0" y="3838"/>
                      <a:pt x="1" y="3838"/>
                      <a:pt x="2" y="3838"/>
                    </a:cubicBezTo>
                    <a:cubicBezTo>
                      <a:pt x="59" y="3838"/>
                      <a:pt x="1537" y="3016"/>
                      <a:pt x="3336" y="1969"/>
                    </a:cubicBezTo>
                    <a:cubicBezTo>
                      <a:pt x="5171" y="902"/>
                      <a:pt x="6605" y="35"/>
                      <a:pt x="6605" y="1"/>
                    </a:cubicBezTo>
                    <a:cubicBezTo>
                      <a:pt x="6604" y="1"/>
                      <a:pt x="6603" y="0"/>
                      <a:pt x="66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2838875" y="1597200"/>
                <a:ext cx="17525" cy="10475"/>
              </a:xfrm>
              <a:custGeom>
                <a:avLst/>
                <a:gdLst/>
                <a:ahLst/>
                <a:cxnLst/>
                <a:rect l="l" t="t" r="r" b="b"/>
                <a:pathLst>
                  <a:path w="701" h="419" extrusionOk="0">
                    <a:moveTo>
                      <a:pt x="671" y="1"/>
                    </a:moveTo>
                    <a:cubicBezTo>
                      <a:pt x="607" y="1"/>
                      <a:pt x="465" y="60"/>
                      <a:pt x="300" y="143"/>
                    </a:cubicBezTo>
                    <a:cubicBezTo>
                      <a:pt x="134" y="243"/>
                      <a:pt x="0" y="376"/>
                      <a:pt x="0" y="410"/>
                    </a:cubicBezTo>
                    <a:cubicBezTo>
                      <a:pt x="6" y="415"/>
                      <a:pt x="16" y="418"/>
                      <a:pt x="30" y="418"/>
                    </a:cubicBezTo>
                    <a:cubicBezTo>
                      <a:pt x="94" y="418"/>
                      <a:pt x="236" y="358"/>
                      <a:pt x="400" y="276"/>
                    </a:cubicBezTo>
                    <a:cubicBezTo>
                      <a:pt x="567" y="143"/>
                      <a:pt x="701" y="43"/>
                      <a:pt x="701" y="9"/>
                    </a:cubicBezTo>
                    <a:cubicBezTo>
                      <a:pt x="695" y="3"/>
                      <a:pt x="685" y="1"/>
                      <a:pt x="67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2873900" y="1577200"/>
                <a:ext cx="18350" cy="10450"/>
              </a:xfrm>
              <a:custGeom>
                <a:avLst/>
                <a:gdLst/>
                <a:ahLst/>
                <a:cxnLst/>
                <a:rect l="l" t="t" r="r" b="b"/>
                <a:pathLst>
                  <a:path w="734" h="418" extrusionOk="0">
                    <a:moveTo>
                      <a:pt x="671" y="0"/>
                    </a:moveTo>
                    <a:cubicBezTo>
                      <a:pt x="608" y="0"/>
                      <a:pt x="471" y="60"/>
                      <a:pt x="334" y="142"/>
                    </a:cubicBezTo>
                    <a:cubicBezTo>
                      <a:pt x="134" y="242"/>
                      <a:pt x="0" y="376"/>
                      <a:pt x="0" y="409"/>
                    </a:cubicBezTo>
                    <a:cubicBezTo>
                      <a:pt x="6" y="415"/>
                      <a:pt x="15" y="417"/>
                      <a:pt x="29" y="417"/>
                    </a:cubicBezTo>
                    <a:cubicBezTo>
                      <a:pt x="92" y="417"/>
                      <a:pt x="235" y="353"/>
                      <a:pt x="400" y="242"/>
                    </a:cubicBezTo>
                    <a:cubicBezTo>
                      <a:pt x="567" y="142"/>
                      <a:pt x="734" y="42"/>
                      <a:pt x="701" y="9"/>
                    </a:cubicBezTo>
                    <a:cubicBezTo>
                      <a:pt x="695" y="3"/>
                      <a:pt x="685" y="0"/>
                      <a:pt x="67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2908075" y="1557100"/>
                <a:ext cx="19200" cy="10525"/>
              </a:xfrm>
              <a:custGeom>
                <a:avLst/>
                <a:gdLst/>
                <a:ahLst/>
                <a:cxnLst/>
                <a:rect l="l" t="t" r="r" b="b"/>
                <a:pathLst>
                  <a:path w="768" h="421" extrusionOk="0">
                    <a:moveTo>
                      <a:pt x="704" y="0"/>
                    </a:moveTo>
                    <a:cubicBezTo>
                      <a:pt x="642" y="0"/>
                      <a:pt x="495" y="44"/>
                      <a:pt x="368" y="146"/>
                    </a:cubicBezTo>
                    <a:cubicBezTo>
                      <a:pt x="168" y="246"/>
                      <a:pt x="1" y="379"/>
                      <a:pt x="34" y="412"/>
                    </a:cubicBezTo>
                    <a:cubicBezTo>
                      <a:pt x="40" y="418"/>
                      <a:pt x="49" y="421"/>
                      <a:pt x="63" y="421"/>
                    </a:cubicBezTo>
                    <a:cubicBezTo>
                      <a:pt x="126" y="421"/>
                      <a:pt x="269" y="356"/>
                      <a:pt x="434" y="246"/>
                    </a:cubicBezTo>
                    <a:cubicBezTo>
                      <a:pt x="601" y="146"/>
                      <a:pt x="768" y="45"/>
                      <a:pt x="735" y="12"/>
                    </a:cubicBezTo>
                    <a:cubicBezTo>
                      <a:pt x="735" y="4"/>
                      <a:pt x="723" y="0"/>
                      <a:pt x="70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2943100" y="1536325"/>
                <a:ext cx="18375" cy="11300"/>
              </a:xfrm>
              <a:custGeom>
                <a:avLst/>
                <a:gdLst/>
                <a:ahLst/>
                <a:cxnLst/>
                <a:rect l="l" t="t" r="r" b="b"/>
                <a:pathLst>
                  <a:path w="735" h="452" extrusionOk="0">
                    <a:moveTo>
                      <a:pt x="718" y="1"/>
                    </a:moveTo>
                    <a:cubicBezTo>
                      <a:pt x="667" y="1"/>
                      <a:pt x="506" y="65"/>
                      <a:pt x="368" y="176"/>
                    </a:cubicBezTo>
                    <a:cubicBezTo>
                      <a:pt x="168" y="276"/>
                      <a:pt x="1" y="409"/>
                      <a:pt x="34" y="443"/>
                    </a:cubicBezTo>
                    <a:cubicBezTo>
                      <a:pt x="40" y="449"/>
                      <a:pt x="49" y="451"/>
                      <a:pt x="63" y="451"/>
                    </a:cubicBezTo>
                    <a:cubicBezTo>
                      <a:pt x="126" y="451"/>
                      <a:pt x="269" y="387"/>
                      <a:pt x="434" y="276"/>
                    </a:cubicBezTo>
                    <a:cubicBezTo>
                      <a:pt x="601" y="176"/>
                      <a:pt x="735" y="43"/>
                      <a:pt x="735" y="9"/>
                    </a:cubicBezTo>
                    <a:cubicBezTo>
                      <a:pt x="735" y="3"/>
                      <a:pt x="729" y="1"/>
                      <a:pt x="718"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2978975" y="1516325"/>
                <a:ext cx="17525" cy="10450"/>
              </a:xfrm>
              <a:custGeom>
                <a:avLst/>
                <a:gdLst/>
                <a:ahLst/>
                <a:cxnLst/>
                <a:rect l="l" t="t" r="r" b="b"/>
                <a:pathLst>
                  <a:path w="701" h="418" extrusionOk="0">
                    <a:moveTo>
                      <a:pt x="684" y="0"/>
                    </a:moveTo>
                    <a:cubicBezTo>
                      <a:pt x="633" y="0"/>
                      <a:pt x="472" y="65"/>
                      <a:pt x="334" y="175"/>
                    </a:cubicBezTo>
                    <a:cubicBezTo>
                      <a:pt x="134" y="275"/>
                      <a:pt x="0" y="376"/>
                      <a:pt x="0" y="409"/>
                    </a:cubicBezTo>
                    <a:cubicBezTo>
                      <a:pt x="6" y="415"/>
                      <a:pt x="16" y="418"/>
                      <a:pt x="30" y="418"/>
                    </a:cubicBezTo>
                    <a:cubicBezTo>
                      <a:pt x="94" y="418"/>
                      <a:pt x="236" y="358"/>
                      <a:pt x="400" y="275"/>
                    </a:cubicBezTo>
                    <a:cubicBezTo>
                      <a:pt x="601" y="175"/>
                      <a:pt x="701" y="42"/>
                      <a:pt x="701" y="9"/>
                    </a:cubicBezTo>
                    <a:cubicBezTo>
                      <a:pt x="701" y="3"/>
                      <a:pt x="695" y="0"/>
                      <a:pt x="68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3003150" y="1481500"/>
                <a:ext cx="4200" cy="20875"/>
              </a:xfrm>
              <a:custGeom>
                <a:avLst/>
                <a:gdLst/>
                <a:ahLst/>
                <a:cxnLst/>
                <a:rect l="l" t="t" r="r" b="b"/>
                <a:pathLst>
                  <a:path w="168" h="835" extrusionOk="0">
                    <a:moveTo>
                      <a:pt x="101" y="1"/>
                    </a:moveTo>
                    <a:cubicBezTo>
                      <a:pt x="67" y="1"/>
                      <a:pt x="0" y="167"/>
                      <a:pt x="0" y="401"/>
                    </a:cubicBezTo>
                    <a:cubicBezTo>
                      <a:pt x="0" y="634"/>
                      <a:pt x="34" y="835"/>
                      <a:pt x="67" y="835"/>
                    </a:cubicBezTo>
                    <a:cubicBezTo>
                      <a:pt x="134" y="835"/>
                      <a:pt x="167" y="634"/>
                      <a:pt x="167" y="401"/>
                    </a:cubicBezTo>
                    <a:cubicBezTo>
                      <a:pt x="167" y="167"/>
                      <a:pt x="134" y="1"/>
                      <a:pt x="1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3003975" y="1440650"/>
                <a:ext cx="3375" cy="20875"/>
              </a:xfrm>
              <a:custGeom>
                <a:avLst/>
                <a:gdLst/>
                <a:ahLst/>
                <a:cxnLst/>
                <a:rect l="l" t="t" r="r" b="b"/>
                <a:pathLst>
                  <a:path w="135" h="835" extrusionOk="0">
                    <a:moveTo>
                      <a:pt x="68" y="0"/>
                    </a:moveTo>
                    <a:cubicBezTo>
                      <a:pt x="34" y="0"/>
                      <a:pt x="1" y="200"/>
                      <a:pt x="1" y="434"/>
                    </a:cubicBezTo>
                    <a:cubicBezTo>
                      <a:pt x="1" y="667"/>
                      <a:pt x="34" y="834"/>
                      <a:pt x="68" y="834"/>
                    </a:cubicBezTo>
                    <a:cubicBezTo>
                      <a:pt x="101" y="834"/>
                      <a:pt x="134" y="667"/>
                      <a:pt x="134" y="434"/>
                    </a:cubicBezTo>
                    <a:cubicBezTo>
                      <a:pt x="134" y="200"/>
                      <a:pt x="101" y="0"/>
                      <a:pt x="6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3003975" y="1400600"/>
                <a:ext cx="4200" cy="20875"/>
              </a:xfrm>
              <a:custGeom>
                <a:avLst/>
                <a:gdLst/>
                <a:ahLst/>
                <a:cxnLst/>
                <a:rect l="l" t="t" r="r" b="b"/>
                <a:pathLst>
                  <a:path w="168" h="835" extrusionOk="0">
                    <a:moveTo>
                      <a:pt x="101" y="1"/>
                    </a:moveTo>
                    <a:cubicBezTo>
                      <a:pt x="34" y="1"/>
                      <a:pt x="1" y="168"/>
                      <a:pt x="1" y="401"/>
                    </a:cubicBezTo>
                    <a:cubicBezTo>
                      <a:pt x="1" y="635"/>
                      <a:pt x="34" y="835"/>
                      <a:pt x="68" y="835"/>
                    </a:cubicBezTo>
                    <a:cubicBezTo>
                      <a:pt x="101" y="835"/>
                      <a:pt x="134" y="635"/>
                      <a:pt x="168" y="401"/>
                    </a:cubicBezTo>
                    <a:cubicBezTo>
                      <a:pt x="168" y="168"/>
                      <a:pt x="134" y="1"/>
                      <a:pt x="1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3004825" y="1359750"/>
                <a:ext cx="3350" cy="20875"/>
              </a:xfrm>
              <a:custGeom>
                <a:avLst/>
                <a:gdLst/>
                <a:ahLst/>
                <a:cxnLst/>
                <a:rect l="l" t="t" r="r" b="b"/>
                <a:pathLst>
                  <a:path w="134" h="835" extrusionOk="0">
                    <a:moveTo>
                      <a:pt x="67" y="0"/>
                    </a:moveTo>
                    <a:cubicBezTo>
                      <a:pt x="34" y="0"/>
                      <a:pt x="0" y="201"/>
                      <a:pt x="0" y="434"/>
                    </a:cubicBezTo>
                    <a:cubicBezTo>
                      <a:pt x="0" y="668"/>
                      <a:pt x="34" y="834"/>
                      <a:pt x="67" y="834"/>
                    </a:cubicBezTo>
                    <a:cubicBezTo>
                      <a:pt x="100" y="834"/>
                      <a:pt x="134" y="668"/>
                      <a:pt x="134" y="434"/>
                    </a:cubicBezTo>
                    <a:cubicBezTo>
                      <a:pt x="134" y="201"/>
                      <a:pt x="100" y="0"/>
                      <a:pt x="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3004825" y="1319725"/>
                <a:ext cx="3350" cy="20875"/>
              </a:xfrm>
              <a:custGeom>
                <a:avLst/>
                <a:gdLst/>
                <a:ahLst/>
                <a:cxnLst/>
                <a:rect l="l" t="t" r="r" b="b"/>
                <a:pathLst>
                  <a:path w="134" h="835" extrusionOk="0">
                    <a:moveTo>
                      <a:pt x="67" y="0"/>
                    </a:moveTo>
                    <a:cubicBezTo>
                      <a:pt x="34" y="0"/>
                      <a:pt x="0" y="167"/>
                      <a:pt x="0" y="434"/>
                    </a:cubicBezTo>
                    <a:cubicBezTo>
                      <a:pt x="0" y="667"/>
                      <a:pt x="34" y="834"/>
                      <a:pt x="67" y="834"/>
                    </a:cubicBezTo>
                    <a:cubicBezTo>
                      <a:pt x="100" y="834"/>
                      <a:pt x="134" y="667"/>
                      <a:pt x="134" y="434"/>
                    </a:cubicBezTo>
                    <a:cubicBezTo>
                      <a:pt x="134" y="167"/>
                      <a:pt x="100" y="0"/>
                      <a:pt x="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3004825" y="1279700"/>
                <a:ext cx="4175" cy="20875"/>
              </a:xfrm>
              <a:custGeom>
                <a:avLst/>
                <a:gdLst/>
                <a:ahLst/>
                <a:cxnLst/>
                <a:rect l="l" t="t" r="r" b="b"/>
                <a:pathLst>
                  <a:path w="167" h="835" extrusionOk="0">
                    <a:moveTo>
                      <a:pt x="100" y="0"/>
                    </a:moveTo>
                    <a:cubicBezTo>
                      <a:pt x="67" y="0"/>
                      <a:pt x="34" y="167"/>
                      <a:pt x="34" y="400"/>
                    </a:cubicBezTo>
                    <a:cubicBezTo>
                      <a:pt x="0" y="634"/>
                      <a:pt x="34" y="834"/>
                      <a:pt x="100" y="834"/>
                    </a:cubicBezTo>
                    <a:cubicBezTo>
                      <a:pt x="134" y="834"/>
                      <a:pt x="167" y="634"/>
                      <a:pt x="167" y="400"/>
                    </a:cubicBezTo>
                    <a:cubicBezTo>
                      <a:pt x="167" y="167"/>
                      <a:pt x="134" y="0"/>
                      <a:pt x="10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3005650" y="1238825"/>
                <a:ext cx="3350" cy="20875"/>
              </a:xfrm>
              <a:custGeom>
                <a:avLst/>
                <a:gdLst/>
                <a:ahLst/>
                <a:cxnLst/>
                <a:rect l="l" t="t" r="r" b="b"/>
                <a:pathLst>
                  <a:path w="134" h="835" extrusionOk="0">
                    <a:moveTo>
                      <a:pt x="67" y="1"/>
                    </a:moveTo>
                    <a:cubicBezTo>
                      <a:pt x="34" y="1"/>
                      <a:pt x="1" y="201"/>
                      <a:pt x="1" y="434"/>
                    </a:cubicBezTo>
                    <a:cubicBezTo>
                      <a:pt x="1" y="668"/>
                      <a:pt x="34" y="835"/>
                      <a:pt x="67" y="835"/>
                    </a:cubicBezTo>
                    <a:cubicBezTo>
                      <a:pt x="101" y="835"/>
                      <a:pt x="134" y="668"/>
                      <a:pt x="134" y="434"/>
                    </a:cubicBezTo>
                    <a:cubicBezTo>
                      <a:pt x="134" y="201"/>
                      <a:pt x="101" y="1"/>
                      <a:pt x="6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3005650" y="1198800"/>
                <a:ext cx="4200" cy="20875"/>
              </a:xfrm>
              <a:custGeom>
                <a:avLst/>
                <a:gdLst/>
                <a:ahLst/>
                <a:cxnLst/>
                <a:rect l="l" t="t" r="r" b="b"/>
                <a:pathLst>
                  <a:path w="168" h="835" extrusionOk="0">
                    <a:moveTo>
                      <a:pt x="67" y="1"/>
                    </a:moveTo>
                    <a:cubicBezTo>
                      <a:pt x="34" y="1"/>
                      <a:pt x="1" y="167"/>
                      <a:pt x="1" y="401"/>
                    </a:cubicBezTo>
                    <a:cubicBezTo>
                      <a:pt x="1" y="634"/>
                      <a:pt x="34" y="834"/>
                      <a:pt x="67" y="834"/>
                    </a:cubicBezTo>
                    <a:cubicBezTo>
                      <a:pt x="101" y="834"/>
                      <a:pt x="134" y="634"/>
                      <a:pt x="134" y="401"/>
                    </a:cubicBezTo>
                    <a:cubicBezTo>
                      <a:pt x="167" y="167"/>
                      <a:pt x="134" y="1"/>
                      <a:pt x="6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3006475" y="1157950"/>
                <a:ext cx="3375" cy="20850"/>
              </a:xfrm>
              <a:custGeom>
                <a:avLst/>
                <a:gdLst/>
                <a:ahLst/>
                <a:cxnLst/>
                <a:rect l="l" t="t" r="r" b="b"/>
                <a:pathLst>
                  <a:path w="135" h="834" extrusionOk="0">
                    <a:moveTo>
                      <a:pt x="68" y="0"/>
                    </a:moveTo>
                    <a:cubicBezTo>
                      <a:pt x="34" y="0"/>
                      <a:pt x="1" y="200"/>
                      <a:pt x="1" y="434"/>
                    </a:cubicBezTo>
                    <a:cubicBezTo>
                      <a:pt x="1" y="667"/>
                      <a:pt x="34" y="834"/>
                      <a:pt x="68" y="834"/>
                    </a:cubicBezTo>
                    <a:cubicBezTo>
                      <a:pt x="101" y="834"/>
                      <a:pt x="134" y="667"/>
                      <a:pt x="134" y="434"/>
                    </a:cubicBezTo>
                    <a:cubicBezTo>
                      <a:pt x="134" y="200"/>
                      <a:pt x="101" y="0"/>
                      <a:pt x="6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3353400" y="1509025"/>
                <a:ext cx="20875" cy="3350"/>
              </a:xfrm>
              <a:custGeom>
                <a:avLst/>
                <a:gdLst/>
                <a:ahLst/>
                <a:cxnLst/>
                <a:rect l="l" t="t" r="r" b="b"/>
                <a:pathLst>
                  <a:path w="835" h="134" extrusionOk="0">
                    <a:moveTo>
                      <a:pt x="401" y="0"/>
                    </a:moveTo>
                    <a:cubicBezTo>
                      <a:pt x="167" y="0"/>
                      <a:pt x="0" y="34"/>
                      <a:pt x="0" y="67"/>
                    </a:cubicBezTo>
                    <a:cubicBezTo>
                      <a:pt x="0" y="100"/>
                      <a:pt x="167" y="134"/>
                      <a:pt x="401" y="134"/>
                    </a:cubicBezTo>
                    <a:cubicBezTo>
                      <a:pt x="634" y="134"/>
                      <a:pt x="834" y="100"/>
                      <a:pt x="834" y="67"/>
                    </a:cubicBezTo>
                    <a:cubicBezTo>
                      <a:pt x="834" y="34"/>
                      <a:pt x="634"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3312525" y="1509025"/>
                <a:ext cx="20875" cy="3350"/>
              </a:xfrm>
              <a:custGeom>
                <a:avLst/>
                <a:gdLst/>
                <a:ahLst/>
                <a:cxnLst/>
                <a:rect l="l" t="t" r="r" b="b"/>
                <a:pathLst>
                  <a:path w="835" h="134" extrusionOk="0">
                    <a:moveTo>
                      <a:pt x="435" y="0"/>
                    </a:moveTo>
                    <a:cubicBezTo>
                      <a:pt x="201" y="0"/>
                      <a:pt x="1" y="34"/>
                      <a:pt x="1" y="67"/>
                    </a:cubicBezTo>
                    <a:cubicBezTo>
                      <a:pt x="1" y="100"/>
                      <a:pt x="201" y="134"/>
                      <a:pt x="435" y="134"/>
                    </a:cubicBezTo>
                    <a:cubicBezTo>
                      <a:pt x="668" y="134"/>
                      <a:pt x="835" y="100"/>
                      <a:pt x="835" y="67"/>
                    </a:cubicBezTo>
                    <a:cubicBezTo>
                      <a:pt x="835" y="34"/>
                      <a:pt x="668" y="0"/>
                      <a:pt x="43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3272500" y="1509025"/>
                <a:ext cx="20875" cy="3350"/>
              </a:xfrm>
              <a:custGeom>
                <a:avLst/>
                <a:gdLst/>
                <a:ahLst/>
                <a:cxnLst/>
                <a:rect l="l" t="t" r="r" b="b"/>
                <a:pathLst>
                  <a:path w="835" h="134" extrusionOk="0">
                    <a:moveTo>
                      <a:pt x="401" y="0"/>
                    </a:moveTo>
                    <a:cubicBezTo>
                      <a:pt x="168" y="0"/>
                      <a:pt x="1" y="34"/>
                      <a:pt x="1" y="67"/>
                    </a:cubicBezTo>
                    <a:cubicBezTo>
                      <a:pt x="1" y="100"/>
                      <a:pt x="168" y="134"/>
                      <a:pt x="401" y="134"/>
                    </a:cubicBezTo>
                    <a:cubicBezTo>
                      <a:pt x="635" y="134"/>
                      <a:pt x="835" y="100"/>
                      <a:pt x="835" y="67"/>
                    </a:cubicBezTo>
                    <a:cubicBezTo>
                      <a:pt x="835" y="34"/>
                      <a:pt x="635"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31650" y="1509025"/>
                <a:ext cx="20875" cy="3350"/>
              </a:xfrm>
              <a:custGeom>
                <a:avLst/>
                <a:gdLst/>
                <a:ahLst/>
                <a:cxnLst/>
                <a:rect l="l" t="t" r="r" b="b"/>
                <a:pathLst>
                  <a:path w="835" h="134" extrusionOk="0">
                    <a:moveTo>
                      <a:pt x="434" y="0"/>
                    </a:moveTo>
                    <a:cubicBezTo>
                      <a:pt x="200" y="0"/>
                      <a:pt x="0" y="34"/>
                      <a:pt x="0" y="67"/>
                    </a:cubicBezTo>
                    <a:cubicBezTo>
                      <a:pt x="0" y="100"/>
                      <a:pt x="200" y="134"/>
                      <a:pt x="434" y="134"/>
                    </a:cubicBezTo>
                    <a:cubicBezTo>
                      <a:pt x="667" y="134"/>
                      <a:pt x="834" y="100"/>
                      <a:pt x="834" y="67"/>
                    </a:cubicBezTo>
                    <a:cubicBezTo>
                      <a:pt x="834" y="34"/>
                      <a:pt x="667"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91625" y="1509025"/>
                <a:ext cx="20875" cy="3350"/>
              </a:xfrm>
              <a:custGeom>
                <a:avLst/>
                <a:gdLst/>
                <a:ahLst/>
                <a:cxnLst/>
                <a:rect l="l" t="t" r="r" b="b"/>
                <a:pathLst>
                  <a:path w="835" h="134" extrusionOk="0">
                    <a:moveTo>
                      <a:pt x="434" y="0"/>
                    </a:moveTo>
                    <a:cubicBezTo>
                      <a:pt x="167" y="0"/>
                      <a:pt x="0" y="34"/>
                      <a:pt x="0" y="67"/>
                    </a:cubicBezTo>
                    <a:cubicBezTo>
                      <a:pt x="0" y="100"/>
                      <a:pt x="167" y="134"/>
                      <a:pt x="434" y="134"/>
                    </a:cubicBezTo>
                    <a:cubicBezTo>
                      <a:pt x="667" y="134"/>
                      <a:pt x="834" y="100"/>
                      <a:pt x="834" y="67"/>
                    </a:cubicBezTo>
                    <a:cubicBezTo>
                      <a:pt x="834" y="34"/>
                      <a:pt x="667"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3150750" y="1509025"/>
                <a:ext cx="20875" cy="3350"/>
              </a:xfrm>
              <a:custGeom>
                <a:avLst/>
                <a:gdLst/>
                <a:ahLst/>
                <a:cxnLst/>
                <a:rect l="l" t="t" r="r" b="b"/>
                <a:pathLst>
                  <a:path w="835" h="134" extrusionOk="0">
                    <a:moveTo>
                      <a:pt x="434" y="0"/>
                    </a:moveTo>
                    <a:cubicBezTo>
                      <a:pt x="201" y="0"/>
                      <a:pt x="1" y="34"/>
                      <a:pt x="1" y="67"/>
                    </a:cubicBezTo>
                    <a:cubicBezTo>
                      <a:pt x="1" y="100"/>
                      <a:pt x="201" y="134"/>
                      <a:pt x="434" y="134"/>
                    </a:cubicBezTo>
                    <a:cubicBezTo>
                      <a:pt x="668" y="134"/>
                      <a:pt x="835" y="100"/>
                      <a:pt x="835" y="67"/>
                    </a:cubicBezTo>
                    <a:cubicBezTo>
                      <a:pt x="835" y="34"/>
                      <a:pt x="668"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3110725" y="1509025"/>
                <a:ext cx="20875" cy="3350"/>
              </a:xfrm>
              <a:custGeom>
                <a:avLst/>
                <a:gdLst/>
                <a:ahLst/>
                <a:cxnLst/>
                <a:rect l="l" t="t" r="r" b="b"/>
                <a:pathLst>
                  <a:path w="835" h="134" extrusionOk="0">
                    <a:moveTo>
                      <a:pt x="401" y="0"/>
                    </a:moveTo>
                    <a:cubicBezTo>
                      <a:pt x="167" y="0"/>
                      <a:pt x="1" y="34"/>
                      <a:pt x="1" y="67"/>
                    </a:cubicBezTo>
                    <a:cubicBezTo>
                      <a:pt x="1" y="100"/>
                      <a:pt x="167" y="134"/>
                      <a:pt x="401" y="134"/>
                    </a:cubicBezTo>
                    <a:cubicBezTo>
                      <a:pt x="634" y="134"/>
                      <a:pt x="834" y="100"/>
                      <a:pt x="834" y="67"/>
                    </a:cubicBezTo>
                    <a:cubicBezTo>
                      <a:pt x="834" y="34"/>
                      <a:pt x="634"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069875" y="1509025"/>
                <a:ext cx="20850" cy="3350"/>
              </a:xfrm>
              <a:custGeom>
                <a:avLst/>
                <a:gdLst/>
                <a:ahLst/>
                <a:cxnLst/>
                <a:rect l="l" t="t" r="r" b="b"/>
                <a:pathLst>
                  <a:path w="834" h="134" extrusionOk="0">
                    <a:moveTo>
                      <a:pt x="434" y="0"/>
                    </a:moveTo>
                    <a:cubicBezTo>
                      <a:pt x="200" y="0"/>
                      <a:pt x="0" y="34"/>
                      <a:pt x="0" y="67"/>
                    </a:cubicBezTo>
                    <a:cubicBezTo>
                      <a:pt x="0" y="100"/>
                      <a:pt x="200" y="134"/>
                      <a:pt x="434" y="134"/>
                    </a:cubicBezTo>
                    <a:cubicBezTo>
                      <a:pt x="667" y="134"/>
                      <a:pt x="834" y="100"/>
                      <a:pt x="834" y="67"/>
                    </a:cubicBezTo>
                    <a:cubicBezTo>
                      <a:pt x="834" y="34"/>
                      <a:pt x="667"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029825" y="1509025"/>
                <a:ext cx="20875" cy="3350"/>
              </a:xfrm>
              <a:custGeom>
                <a:avLst/>
                <a:gdLst/>
                <a:ahLst/>
                <a:cxnLst/>
                <a:rect l="l" t="t" r="r" b="b"/>
                <a:pathLst>
                  <a:path w="835" h="134" extrusionOk="0">
                    <a:moveTo>
                      <a:pt x="401" y="0"/>
                    </a:moveTo>
                    <a:cubicBezTo>
                      <a:pt x="168" y="0"/>
                      <a:pt x="1" y="34"/>
                      <a:pt x="1" y="67"/>
                    </a:cubicBezTo>
                    <a:cubicBezTo>
                      <a:pt x="1" y="100"/>
                      <a:pt x="168" y="134"/>
                      <a:pt x="401" y="134"/>
                    </a:cubicBezTo>
                    <a:cubicBezTo>
                      <a:pt x="668" y="134"/>
                      <a:pt x="835" y="100"/>
                      <a:pt x="835" y="67"/>
                    </a:cubicBezTo>
                    <a:cubicBezTo>
                      <a:pt x="835" y="34"/>
                      <a:pt x="668"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005650" y="1509025"/>
                <a:ext cx="4200" cy="3350"/>
              </a:xfrm>
              <a:custGeom>
                <a:avLst/>
                <a:gdLst/>
                <a:ahLst/>
                <a:cxnLst/>
                <a:rect l="l" t="t" r="r" b="b"/>
                <a:pathLst>
                  <a:path w="168" h="134" extrusionOk="0">
                    <a:moveTo>
                      <a:pt x="67" y="0"/>
                    </a:moveTo>
                    <a:cubicBezTo>
                      <a:pt x="34" y="0"/>
                      <a:pt x="1" y="34"/>
                      <a:pt x="1" y="67"/>
                    </a:cubicBezTo>
                    <a:cubicBezTo>
                      <a:pt x="1" y="100"/>
                      <a:pt x="34" y="134"/>
                      <a:pt x="67" y="134"/>
                    </a:cubicBezTo>
                    <a:cubicBezTo>
                      <a:pt x="134" y="134"/>
                      <a:pt x="167" y="100"/>
                      <a:pt x="167" y="67"/>
                    </a:cubicBezTo>
                    <a:cubicBezTo>
                      <a:pt x="167" y="34"/>
                      <a:pt x="101" y="0"/>
                      <a:pt x="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407600" y="1285525"/>
                <a:ext cx="45900" cy="104050"/>
              </a:xfrm>
              <a:custGeom>
                <a:avLst/>
                <a:gdLst/>
                <a:ahLst/>
                <a:cxnLst/>
                <a:rect l="l" t="t" r="r" b="b"/>
                <a:pathLst>
                  <a:path w="1836" h="4162" extrusionOk="0">
                    <a:moveTo>
                      <a:pt x="1" y="1"/>
                    </a:moveTo>
                    <a:cubicBezTo>
                      <a:pt x="1" y="101"/>
                      <a:pt x="1" y="201"/>
                      <a:pt x="1" y="301"/>
                    </a:cubicBezTo>
                    <a:lnTo>
                      <a:pt x="1" y="1068"/>
                    </a:lnTo>
                    <a:cubicBezTo>
                      <a:pt x="1" y="1679"/>
                      <a:pt x="29" y="2515"/>
                      <a:pt x="33" y="3471"/>
                    </a:cubicBezTo>
                    <a:lnTo>
                      <a:pt x="33" y="3471"/>
                    </a:lnTo>
                    <a:cubicBezTo>
                      <a:pt x="20" y="3561"/>
                      <a:pt x="9" y="3650"/>
                      <a:pt x="1" y="3737"/>
                    </a:cubicBezTo>
                    <a:lnTo>
                      <a:pt x="167" y="3737"/>
                    </a:lnTo>
                    <a:cubicBezTo>
                      <a:pt x="201" y="3403"/>
                      <a:pt x="268" y="3070"/>
                      <a:pt x="368" y="2736"/>
                    </a:cubicBezTo>
                    <a:cubicBezTo>
                      <a:pt x="468" y="2436"/>
                      <a:pt x="634" y="2169"/>
                      <a:pt x="835" y="1969"/>
                    </a:cubicBezTo>
                    <a:cubicBezTo>
                      <a:pt x="910" y="1894"/>
                      <a:pt x="1022" y="1856"/>
                      <a:pt x="1130" y="1856"/>
                    </a:cubicBezTo>
                    <a:cubicBezTo>
                      <a:pt x="1166" y="1856"/>
                      <a:pt x="1202" y="1860"/>
                      <a:pt x="1235" y="1869"/>
                    </a:cubicBezTo>
                    <a:cubicBezTo>
                      <a:pt x="1335" y="1902"/>
                      <a:pt x="1468" y="1969"/>
                      <a:pt x="1502" y="2102"/>
                    </a:cubicBezTo>
                    <a:cubicBezTo>
                      <a:pt x="1735" y="2536"/>
                      <a:pt x="1769" y="3070"/>
                      <a:pt x="1568" y="3503"/>
                    </a:cubicBezTo>
                    <a:cubicBezTo>
                      <a:pt x="1402" y="3803"/>
                      <a:pt x="1101" y="4004"/>
                      <a:pt x="801" y="4070"/>
                    </a:cubicBezTo>
                    <a:cubicBezTo>
                      <a:pt x="735" y="4087"/>
                      <a:pt x="668" y="4095"/>
                      <a:pt x="601" y="4095"/>
                    </a:cubicBezTo>
                    <a:cubicBezTo>
                      <a:pt x="534" y="4095"/>
                      <a:pt x="468" y="4087"/>
                      <a:pt x="401" y="4070"/>
                    </a:cubicBezTo>
                    <a:lnTo>
                      <a:pt x="401" y="4070"/>
                    </a:lnTo>
                    <a:cubicBezTo>
                      <a:pt x="434" y="4104"/>
                      <a:pt x="468" y="4137"/>
                      <a:pt x="468" y="4137"/>
                    </a:cubicBezTo>
                    <a:cubicBezTo>
                      <a:pt x="518" y="4154"/>
                      <a:pt x="568" y="4162"/>
                      <a:pt x="618" y="4162"/>
                    </a:cubicBezTo>
                    <a:cubicBezTo>
                      <a:pt x="668" y="4162"/>
                      <a:pt x="718" y="4154"/>
                      <a:pt x="768" y="4137"/>
                    </a:cubicBezTo>
                    <a:cubicBezTo>
                      <a:pt x="1101" y="4070"/>
                      <a:pt x="1435" y="3870"/>
                      <a:pt x="1602" y="3570"/>
                    </a:cubicBezTo>
                    <a:cubicBezTo>
                      <a:pt x="1835" y="3070"/>
                      <a:pt x="1835" y="2502"/>
                      <a:pt x="1602" y="2035"/>
                    </a:cubicBezTo>
                    <a:cubicBezTo>
                      <a:pt x="1535" y="1902"/>
                      <a:pt x="1368" y="1769"/>
                      <a:pt x="1202" y="1735"/>
                    </a:cubicBezTo>
                    <a:cubicBezTo>
                      <a:pt x="1172" y="1729"/>
                      <a:pt x="1142" y="1727"/>
                      <a:pt x="1113" y="1727"/>
                    </a:cubicBezTo>
                    <a:cubicBezTo>
                      <a:pt x="977" y="1727"/>
                      <a:pt x="844" y="1786"/>
                      <a:pt x="735" y="1869"/>
                    </a:cubicBezTo>
                    <a:cubicBezTo>
                      <a:pt x="601" y="1969"/>
                      <a:pt x="501" y="2102"/>
                      <a:pt x="401" y="2236"/>
                    </a:cubicBezTo>
                    <a:cubicBezTo>
                      <a:pt x="334" y="2402"/>
                      <a:pt x="268" y="2569"/>
                      <a:pt x="201" y="2703"/>
                    </a:cubicBezTo>
                    <a:cubicBezTo>
                      <a:pt x="174" y="2791"/>
                      <a:pt x="150" y="2881"/>
                      <a:pt x="129" y="2973"/>
                    </a:cubicBezTo>
                    <a:lnTo>
                      <a:pt x="129" y="2973"/>
                    </a:lnTo>
                    <a:cubicBezTo>
                      <a:pt x="118" y="2224"/>
                      <a:pt x="93" y="1571"/>
                      <a:pt x="67" y="1068"/>
                    </a:cubicBezTo>
                    <a:cubicBezTo>
                      <a:pt x="34" y="768"/>
                      <a:pt x="34" y="501"/>
                      <a:pt x="34" y="301"/>
                    </a:cubicBezTo>
                    <a:cubicBezTo>
                      <a:pt x="34" y="201"/>
                      <a:pt x="34" y="101"/>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9"/>
            <p:cNvGrpSpPr/>
            <p:nvPr/>
          </p:nvGrpSpPr>
          <p:grpSpPr>
            <a:xfrm rot="10800000">
              <a:off x="7870100" y="3750838"/>
              <a:ext cx="324425" cy="462025"/>
              <a:chOff x="5210550" y="1447300"/>
              <a:chExt cx="324425" cy="462025"/>
            </a:xfrm>
          </p:grpSpPr>
          <p:sp>
            <p:nvSpPr>
              <p:cNvPr id="464" name="Google Shape;464;p29"/>
              <p:cNvSpPr/>
              <p:nvPr/>
            </p:nvSpPr>
            <p:spPr>
              <a:xfrm>
                <a:off x="5278950" y="1801725"/>
                <a:ext cx="106750" cy="107600"/>
              </a:xfrm>
              <a:custGeom>
                <a:avLst/>
                <a:gdLst/>
                <a:ahLst/>
                <a:cxnLst/>
                <a:rect l="l" t="t" r="r" b="b"/>
                <a:pathLst>
                  <a:path w="4270" h="4304" extrusionOk="0">
                    <a:moveTo>
                      <a:pt x="2035" y="1"/>
                    </a:moveTo>
                    <a:lnTo>
                      <a:pt x="1801" y="534"/>
                    </a:lnTo>
                    <a:cubicBezTo>
                      <a:pt x="1501" y="1102"/>
                      <a:pt x="1034" y="1602"/>
                      <a:pt x="467" y="1935"/>
                    </a:cubicBezTo>
                    <a:lnTo>
                      <a:pt x="0" y="2236"/>
                    </a:lnTo>
                    <a:lnTo>
                      <a:pt x="500" y="2503"/>
                    </a:lnTo>
                    <a:cubicBezTo>
                      <a:pt x="1101" y="2803"/>
                      <a:pt x="1568" y="3236"/>
                      <a:pt x="1935" y="3803"/>
                    </a:cubicBezTo>
                    <a:lnTo>
                      <a:pt x="2235" y="4304"/>
                    </a:lnTo>
                    <a:lnTo>
                      <a:pt x="2469" y="3770"/>
                    </a:lnTo>
                    <a:cubicBezTo>
                      <a:pt x="2769" y="3203"/>
                      <a:pt x="3236" y="2703"/>
                      <a:pt x="3769" y="2369"/>
                    </a:cubicBezTo>
                    <a:lnTo>
                      <a:pt x="4270" y="2069"/>
                    </a:lnTo>
                    <a:lnTo>
                      <a:pt x="3769" y="1802"/>
                    </a:lnTo>
                    <a:cubicBezTo>
                      <a:pt x="3169" y="1502"/>
                      <a:pt x="2669" y="1068"/>
                      <a:pt x="2335" y="501"/>
                    </a:cubicBezTo>
                    <a:lnTo>
                      <a:pt x="2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5210550" y="1447300"/>
                <a:ext cx="78425" cy="78425"/>
              </a:xfrm>
              <a:custGeom>
                <a:avLst/>
                <a:gdLst/>
                <a:ahLst/>
                <a:cxnLst/>
                <a:rect l="l" t="t" r="r" b="b"/>
                <a:pathLst>
                  <a:path w="3137" h="3137" extrusionOk="0">
                    <a:moveTo>
                      <a:pt x="1502" y="1"/>
                    </a:moveTo>
                    <a:lnTo>
                      <a:pt x="1335" y="368"/>
                    </a:lnTo>
                    <a:cubicBezTo>
                      <a:pt x="1102" y="802"/>
                      <a:pt x="768" y="1168"/>
                      <a:pt x="368" y="1402"/>
                    </a:cubicBezTo>
                    <a:lnTo>
                      <a:pt x="1" y="1635"/>
                    </a:lnTo>
                    <a:lnTo>
                      <a:pt x="401" y="1836"/>
                    </a:lnTo>
                    <a:cubicBezTo>
                      <a:pt x="801" y="2036"/>
                      <a:pt x="1168" y="2369"/>
                      <a:pt x="1435" y="2770"/>
                    </a:cubicBezTo>
                    <a:lnTo>
                      <a:pt x="1635" y="3137"/>
                    </a:lnTo>
                    <a:lnTo>
                      <a:pt x="1835" y="2770"/>
                    </a:lnTo>
                    <a:cubicBezTo>
                      <a:pt x="2036" y="2336"/>
                      <a:pt x="2369" y="1969"/>
                      <a:pt x="2769" y="1736"/>
                    </a:cubicBezTo>
                    <a:lnTo>
                      <a:pt x="3136" y="1502"/>
                    </a:lnTo>
                    <a:lnTo>
                      <a:pt x="2769" y="1302"/>
                    </a:lnTo>
                    <a:cubicBezTo>
                      <a:pt x="2336" y="1102"/>
                      <a:pt x="1969" y="768"/>
                      <a:pt x="1735" y="368"/>
                    </a:cubicBezTo>
                    <a:lnTo>
                      <a:pt x="1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5489925" y="1504025"/>
                <a:ext cx="45050" cy="45050"/>
              </a:xfrm>
              <a:custGeom>
                <a:avLst/>
                <a:gdLst/>
                <a:ahLst/>
                <a:cxnLst/>
                <a:rect l="l" t="t" r="r" b="b"/>
                <a:pathLst>
                  <a:path w="1802" h="1802" extrusionOk="0">
                    <a:moveTo>
                      <a:pt x="868" y="0"/>
                    </a:moveTo>
                    <a:lnTo>
                      <a:pt x="768" y="200"/>
                    </a:lnTo>
                    <a:cubicBezTo>
                      <a:pt x="634" y="467"/>
                      <a:pt x="467" y="667"/>
                      <a:pt x="234" y="801"/>
                    </a:cubicBezTo>
                    <a:lnTo>
                      <a:pt x="0" y="934"/>
                    </a:lnTo>
                    <a:lnTo>
                      <a:pt x="234" y="1034"/>
                    </a:lnTo>
                    <a:cubicBezTo>
                      <a:pt x="467" y="1168"/>
                      <a:pt x="668" y="1335"/>
                      <a:pt x="834" y="1568"/>
                    </a:cubicBezTo>
                    <a:lnTo>
                      <a:pt x="934" y="1802"/>
                    </a:lnTo>
                    <a:lnTo>
                      <a:pt x="1068" y="1568"/>
                    </a:lnTo>
                    <a:cubicBezTo>
                      <a:pt x="1168" y="1335"/>
                      <a:pt x="1368" y="1101"/>
                      <a:pt x="1602" y="968"/>
                    </a:cubicBezTo>
                    <a:lnTo>
                      <a:pt x="1802" y="868"/>
                    </a:lnTo>
                    <a:lnTo>
                      <a:pt x="1602" y="734"/>
                    </a:lnTo>
                    <a:cubicBezTo>
                      <a:pt x="1335" y="634"/>
                      <a:pt x="1135" y="434"/>
                      <a:pt x="1001" y="200"/>
                    </a:cubicBezTo>
                    <a:lnTo>
                      <a:pt x="8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7" name="Google Shape;467;p29"/>
          <p:cNvGrpSpPr/>
          <p:nvPr/>
        </p:nvGrpSpPr>
        <p:grpSpPr>
          <a:xfrm>
            <a:off x="3911" y="194131"/>
            <a:ext cx="2066873" cy="1738522"/>
            <a:chOff x="217566" y="1061075"/>
            <a:chExt cx="2066873" cy="1738522"/>
          </a:xfrm>
        </p:grpSpPr>
        <p:sp>
          <p:nvSpPr>
            <p:cNvPr id="468" name="Google Shape;468;p29"/>
            <p:cNvSpPr/>
            <p:nvPr/>
          </p:nvSpPr>
          <p:spPr>
            <a:xfrm>
              <a:off x="217566" y="1069444"/>
              <a:ext cx="2066873" cy="1730153"/>
            </a:xfrm>
            <a:custGeom>
              <a:avLst/>
              <a:gdLst/>
              <a:ahLst/>
              <a:cxnLst/>
              <a:rect l="l" t="t" r="r" b="b"/>
              <a:pathLst>
                <a:path w="158048" h="132300" extrusionOk="0">
                  <a:moveTo>
                    <a:pt x="111995" y="0"/>
                  </a:moveTo>
                  <a:cubicBezTo>
                    <a:pt x="111193" y="0"/>
                    <a:pt x="110387" y="26"/>
                    <a:pt x="109579" y="77"/>
                  </a:cubicBezTo>
                  <a:cubicBezTo>
                    <a:pt x="107678" y="177"/>
                    <a:pt x="105776" y="444"/>
                    <a:pt x="103908" y="844"/>
                  </a:cubicBezTo>
                  <a:cubicBezTo>
                    <a:pt x="90466" y="3713"/>
                    <a:pt x="78757" y="13887"/>
                    <a:pt x="73887" y="26929"/>
                  </a:cubicBezTo>
                  <a:cubicBezTo>
                    <a:pt x="71052" y="34602"/>
                    <a:pt x="70251" y="43408"/>
                    <a:pt x="64814" y="49512"/>
                  </a:cubicBezTo>
                  <a:cubicBezTo>
                    <a:pt x="58786" y="56283"/>
                    <a:pt x="49136" y="57426"/>
                    <a:pt x="39888" y="57426"/>
                  </a:cubicBezTo>
                  <a:cubicBezTo>
                    <a:pt x="38339" y="57426"/>
                    <a:pt x="36801" y="57394"/>
                    <a:pt x="35293" y="57351"/>
                  </a:cubicBezTo>
                  <a:cubicBezTo>
                    <a:pt x="33730" y="57302"/>
                    <a:pt x="32135" y="57265"/>
                    <a:pt x="30530" y="57265"/>
                  </a:cubicBezTo>
                  <a:cubicBezTo>
                    <a:pt x="21310" y="57265"/>
                    <a:pt x="11738" y="58462"/>
                    <a:pt x="5772" y="65223"/>
                  </a:cubicBezTo>
                  <a:cubicBezTo>
                    <a:pt x="1369" y="70227"/>
                    <a:pt x="1" y="77299"/>
                    <a:pt x="368" y="83970"/>
                  </a:cubicBezTo>
                  <a:cubicBezTo>
                    <a:pt x="1302" y="101616"/>
                    <a:pt x="13577" y="117394"/>
                    <a:pt x="29222" y="125233"/>
                  </a:cubicBezTo>
                  <a:cubicBezTo>
                    <a:pt x="39132" y="130199"/>
                    <a:pt x="50152" y="132300"/>
                    <a:pt x="61250" y="132300"/>
                  </a:cubicBezTo>
                  <a:cubicBezTo>
                    <a:pt x="67672" y="132300"/>
                    <a:pt x="74119" y="131596"/>
                    <a:pt x="80392" y="130337"/>
                  </a:cubicBezTo>
                  <a:cubicBezTo>
                    <a:pt x="104375" y="125500"/>
                    <a:pt x="127192" y="112224"/>
                    <a:pt x="140868" y="91709"/>
                  </a:cubicBezTo>
                  <a:cubicBezTo>
                    <a:pt x="154578" y="71228"/>
                    <a:pt x="158047" y="43274"/>
                    <a:pt x="147106" y="21159"/>
                  </a:cubicBezTo>
                  <a:lnTo>
                    <a:pt x="146172" y="19624"/>
                  </a:lnTo>
                  <a:cubicBezTo>
                    <a:pt x="138825" y="7547"/>
                    <a:pt x="125873" y="0"/>
                    <a:pt x="1119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9" name="Google Shape;469;p29"/>
            <p:cNvGrpSpPr/>
            <p:nvPr/>
          </p:nvGrpSpPr>
          <p:grpSpPr>
            <a:xfrm>
              <a:off x="408826" y="1061075"/>
              <a:ext cx="1046091" cy="232874"/>
              <a:chOff x="2092183" y="893094"/>
              <a:chExt cx="2646992" cy="589256"/>
            </a:xfrm>
          </p:grpSpPr>
          <p:sp>
            <p:nvSpPr>
              <p:cNvPr id="470" name="Google Shape;470;p29"/>
              <p:cNvSpPr/>
              <p:nvPr/>
            </p:nvSpPr>
            <p:spPr>
              <a:xfrm>
                <a:off x="2320713" y="955698"/>
                <a:ext cx="431174" cy="400651"/>
              </a:xfrm>
              <a:custGeom>
                <a:avLst/>
                <a:gdLst/>
                <a:ahLst/>
                <a:cxnLst/>
                <a:rect l="l" t="t" r="r" b="b"/>
                <a:pathLst>
                  <a:path w="17247" h="16026" extrusionOk="0">
                    <a:moveTo>
                      <a:pt x="8578" y="0"/>
                    </a:moveTo>
                    <a:cubicBezTo>
                      <a:pt x="4734" y="0"/>
                      <a:pt x="1363" y="2794"/>
                      <a:pt x="735" y="6716"/>
                    </a:cubicBezTo>
                    <a:cubicBezTo>
                      <a:pt x="1" y="11086"/>
                      <a:pt x="2969" y="15189"/>
                      <a:pt x="7339" y="15923"/>
                    </a:cubicBezTo>
                    <a:cubicBezTo>
                      <a:pt x="7769" y="15992"/>
                      <a:pt x="8197" y="16025"/>
                      <a:pt x="8619" y="16025"/>
                    </a:cubicBezTo>
                    <a:cubicBezTo>
                      <a:pt x="12484" y="16025"/>
                      <a:pt x="15881" y="13224"/>
                      <a:pt x="16512" y="9285"/>
                    </a:cubicBezTo>
                    <a:cubicBezTo>
                      <a:pt x="17246" y="4948"/>
                      <a:pt x="14278" y="812"/>
                      <a:pt x="9908" y="112"/>
                    </a:cubicBezTo>
                    <a:cubicBezTo>
                      <a:pt x="9460" y="37"/>
                      <a:pt x="9016" y="0"/>
                      <a:pt x="8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4116450" y="1291375"/>
                <a:ext cx="75900" cy="64975"/>
              </a:xfrm>
              <a:custGeom>
                <a:avLst/>
                <a:gdLst/>
                <a:ahLst/>
                <a:cxnLst/>
                <a:rect l="l" t="t" r="r" b="b"/>
                <a:pathLst>
                  <a:path w="3036" h="2599" extrusionOk="0">
                    <a:moveTo>
                      <a:pt x="1735" y="0"/>
                    </a:moveTo>
                    <a:cubicBezTo>
                      <a:pt x="567" y="0"/>
                      <a:pt x="0" y="1401"/>
                      <a:pt x="801" y="2202"/>
                    </a:cubicBezTo>
                    <a:cubicBezTo>
                      <a:pt x="1075" y="2476"/>
                      <a:pt x="1410" y="2598"/>
                      <a:pt x="1736" y="2598"/>
                    </a:cubicBezTo>
                    <a:cubicBezTo>
                      <a:pt x="2404" y="2598"/>
                      <a:pt x="3036" y="2085"/>
                      <a:pt x="3036" y="1301"/>
                    </a:cubicBezTo>
                    <a:cubicBezTo>
                      <a:pt x="3036" y="567"/>
                      <a:pt x="2435" y="0"/>
                      <a:pt x="1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4102275" y="1210475"/>
                <a:ext cx="44225" cy="38000"/>
              </a:xfrm>
              <a:custGeom>
                <a:avLst/>
                <a:gdLst/>
                <a:ahLst/>
                <a:cxnLst/>
                <a:rect l="l" t="t" r="r" b="b"/>
                <a:pathLst>
                  <a:path w="1769" h="1520" extrusionOk="0">
                    <a:moveTo>
                      <a:pt x="1001" y="1"/>
                    </a:moveTo>
                    <a:cubicBezTo>
                      <a:pt x="334" y="1"/>
                      <a:pt x="0" y="834"/>
                      <a:pt x="467" y="1301"/>
                    </a:cubicBezTo>
                    <a:cubicBezTo>
                      <a:pt x="618" y="1452"/>
                      <a:pt x="806" y="1519"/>
                      <a:pt x="992" y="1519"/>
                    </a:cubicBezTo>
                    <a:cubicBezTo>
                      <a:pt x="1385" y="1519"/>
                      <a:pt x="1768" y="1220"/>
                      <a:pt x="1768" y="768"/>
                    </a:cubicBezTo>
                    <a:cubicBezTo>
                      <a:pt x="1768" y="334"/>
                      <a:pt x="1435" y="1"/>
                      <a:pt x="1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2166849" y="893094"/>
                <a:ext cx="738899" cy="525825"/>
              </a:xfrm>
              <a:custGeom>
                <a:avLst/>
                <a:gdLst/>
                <a:ahLst/>
                <a:cxnLst/>
                <a:rect l="l" t="t" r="r" b="b"/>
                <a:pathLst>
                  <a:path w="29556" h="21033" extrusionOk="0">
                    <a:moveTo>
                      <a:pt x="26898" y="0"/>
                    </a:moveTo>
                    <a:cubicBezTo>
                      <a:pt x="24213" y="0"/>
                      <a:pt x="18414" y="3582"/>
                      <a:pt x="18414" y="3582"/>
                    </a:cubicBezTo>
                    <a:lnTo>
                      <a:pt x="19381" y="4182"/>
                    </a:lnTo>
                    <a:cubicBezTo>
                      <a:pt x="19381" y="4182"/>
                      <a:pt x="22753" y="2005"/>
                      <a:pt x="24749" y="2005"/>
                    </a:cubicBezTo>
                    <a:cubicBezTo>
                      <a:pt x="25136" y="2005"/>
                      <a:pt x="25470" y="2086"/>
                      <a:pt x="25719" y="2281"/>
                    </a:cubicBezTo>
                    <a:cubicBezTo>
                      <a:pt x="27220" y="3482"/>
                      <a:pt x="22884" y="8152"/>
                      <a:pt x="16779" y="12655"/>
                    </a:cubicBezTo>
                    <a:cubicBezTo>
                      <a:pt x="11556" y="16459"/>
                      <a:pt x="6501" y="19297"/>
                      <a:pt x="4556" y="19297"/>
                    </a:cubicBezTo>
                    <a:cubicBezTo>
                      <a:pt x="4216" y="19297"/>
                      <a:pt x="3971" y="19210"/>
                      <a:pt x="3837" y="19026"/>
                    </a:cubicBezTo>
                    <a:cubicBezTo>
                      <a:pt x="2903" y="17792"/>
                      <a:pt x="7239" y="13723"/>
                      <a:pt x="7239" y="13723"/>
                    </a:cubicBezTo>
                    <a:lnTo>
                      <a:pt x="6839" y="12555"/>
                    </a:lnTo>
                    <a:lnTo>
                      <a:pt x="6839" y="12555"/>
                    </a:lnTo>
                    <a:cubicBezTo>
                      <a:pt x="6872" y="12688"/>
                      <a:pt x="1" y="19327"/>
                      <a:pt x="1769" y="20728"/>
                    </a:cubicBezTo>
                    <a:cubicBezTo>
                      <a:pt x="2030" y="20934"/>
                      <a:pt x="2415" y="21032"/>
                      <a:pt x="2902" y="21032"/>
                    </a:cubicBezTo>
                    <a:cubicBezTo>
                      <a:pt x="5718" y="21032"/>
                      <a:pt x="11949" y="17768"/>
                      <a:pt x="17380" y="13389"/>
                    </a:cubicBezTo>
                    <a:cubicBezTo>
                      <a:pt x="23751" y="8219"/>
                      <a:pt x="29555" y="1981"/>
                      <a:pt x="27954" y="346"/>
                    </a:cubicBezTo>
                    <a:cubicBezTo>
                      <a:pt x="27721" y="104"/>
                      <a:pt x="27355" y="0"/>
                      <a:pt x="26898"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29"/>
              <p:cNvSpPr/>
              <p:nvPr/>
            </p:nvSpPr>
            <p:spPr>
              <a:xfrm>
                <a:off x="2092183" y="914273"/>
                <a:ext cx="738899" cy="525826"/>
              </a:xfrm>
              <a:custGeom>
                <a:avLst/>
                <a:gdLst/>
                <a:ahLst/>
                <a:cxnLst/>
                <a:rect l="l" t="t" r="r" b="b"/>
                <a:pathLst>
                  <a:path w="29556" h="21033" extrusionOk="0">
                    <a:moveTo>
                      <a:pt x="26898" y="0"/>
                    </a:moveTo>
                    <a:cubicBezTo>
                      <a:pt x="24213" y="0"/>
                      <a:pt x="18414" y="3582"/>
                      <a:pt x="18414" y="3582"/>
                    </a:cubicBezTo>
                    <a:lnTo>
                      <a:pt x="19381" y="4182"/>
                    </a:lnTo>
                    <a:cubicBezTo>
                      <a:pt x="19381" y="4182"/>
                      <a:pt x="22753" y="2005"/>
                      <a:pt x="24749" y="2005"/>
                    </a:cubicBezTo>
                    <a:cubicBezTo>
                      <a:pt x="25136" y="2005"/>
                      <a:pt x="25470" y="2086"/>
                      <a:pt x="25719" y="2281"/>
                    </a:cubicBezTo>
                    <a:cubicBezTo>
                      <a:pt x="27220" y="3482"/>
                      <a:pt x="22884" y="8152"/>
                      <a:pt x="16779" y="12655"/>
                    </a:cubicBezTo>
                    <a:cubicBezTo>
                      <a:pt x="11556" y="16459"/>
                      <a:pt x="6501" y="19297"/>
                      <a:pt x="4556" y="19297"/>
                    </a:cubicBezTo>
                    <a:cubicBezTo>
                      <a:pt x="4216" y="19297"/>
                      <a:pt x="3971" y="19210"/>
                      <a:pt x="3837" y="19026"/>
                    </a:cubicBezTo>
                    <a:cubicBezTo>
                      <a:pt x="2903" y="17792"/>
                      <a:pt x="7239" y="13723"/>
                      <a:pt x="7239" y="13723"/>
                    </a:cubicBezTo>
                    <a:lnTo>
                      <a:pt x="6839" y="12555"/>
                    </a:lnTo>
                    <a:lnTo>
                      <a:pt x="6839" y="12555"/>
                    </a:lnTo>
                    <a:cubicBezTo>
                      <a:pt x="6872" y="12688"/>
                      <a:pt x="1" y="19327"/>
                      <a:pt x="1769" y="20728"/>
                    </a:cubicBezTo>
                    <a:cubicBezTo>
                      <a:pt x="2030" y="20934"/>
                      <a:pt x="2415" y="21032"/>
                      <a:pt x="2902" y="21032"/>
                    </a:cubicBezTo>
                    <a:cubicBezTo>
                      <a:pt x="5718" y="21032"/>
                      <a:pt x="11949" y="17768"/>
                      <a:pt x="17380" y="13389"/>
                    </a:cubicBezTo>
                    <a:cubicBezTo>
                      <a:pt x="23751" y="8219"/>
                      <a:pt x="29555" y="1981"/>
                      <a:pt x="27954" y="346"/>
                    </a:cubicBezTo>
                    <a:cubicBezTo>
                      <a:pt x="27721" y="104"/>
                      <a:pt x="27355" y="0"/>
                      <a:pt x="26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29725" y="1120225"/>
                <a:ext cx="80900" cy="277250"/>
              </a:xfrm>
              <a:custGeom>
                <a:avLst/>
                <a:gdLst/>
                <a:ahLst/>
                <a:cxnLst/>
                <a:rect l="l" t="t" r="r" b="b"/>
                <a:pathLst>
                  <a:path w="3236" h="11090" extrusionOk="0">
                    <a:moveTo>
                      <a:pt x="3144" y="0"/>
                    </a:moveTo>
                    <a:cubicBezTo>
                      <a:pt x="3005" y="0"/>
                      <a:pt x="2413" y="377"/>
                      <a:pt x="1735" y="1209"/>
                    </a:cubicBezTo>
                    <a:cubicBezTo>
                      <a:pt x="1301" y="1743"/>
                      <a:pt x="934" y="2343"/>
                      <a:pt x="667" y="2977"/>
                    </a:cubicBezTo>
                    <a:cubicBezTo>
                      <a:pt x="33" y="4578"/>
                      <a:pt x="0" y="6379"/>
                      <a:pt x="567" y="7980"/>
                    </a:cubicBezTo>
                    <a:cubicBezTo>
                      <a:pt x="801" y="8647"/>
                      <a:pt x="1134" y="9248"/>
                      <a:pt x="1568" y="9815"/>
                    </a:cubicBezTo>
                    <a:cubicBezTo>
                      <a:pt x="2219" y="10683"/>
                      <a:pt x="2783" y="11090"/>
                      <a:pt x="2913" y="11090"/>
                    </a:cubicBezTo>
                    <a:cubicBezTo>
                      <a:pt x="2923" y="11090"/>
                      <a:pt x="2931" y="11087"/>
                      <a:pt x="2936" y="11083"/>
                    </a:cubicBezTo>
                    <a:cubicBezTo>
                      <a:pt x="3002" y="10982"/>
                      <a:pt x="2502" y="10515"/>
                      <a:pt x="1901" y="9548"/>
                    </a:cubicBezTo>
                    <a:cubicBezTo>
                      <a:pt x="334" y="7080"/>
                      <a:pt x="400" y="3877"/>
                      <a:pt x="2068" y="1476"/>
                    </a:cubicBezTo>
                    <a:cubicBezTo>
                      <a:pt x="2702" y="542"/>
                      <a:pt x="3236" y="75"/>
                      <a:pt x="3169" y="8"/>
                    </a:cubicBezTo>
                    <a:cubicBezTo>
                      <a:pt x="3164" y="3"/>
                      <a:pt x="3156" y="0"/>
                      <a:pt x="3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29"/>
              <p:cNvSpPr/>
              <p:nvPr/>
            </p:nvSpPr>
            <p:spPr>
              <a:xfrm>
                <a:off x="2980417" y="1039010"/>
                <a:ext cx="272824" cy="232726"/>
              </a:xfrm>
              <a:custGeom>
                <a:avLst/>
                <a:gdLst/>
                <a:ahLst/>
                <a:cxnLst/>
                <a:rect l="l" t="t" r="r" b="b"/>
                <a:pathLst>
                  <a:path w="10913" h="9309" extrusionOk="0">
                    <a:moveTo>
                      <a:pt x="4744" y="0"/>
                    </a:moveTo>
                    <a:cubicBezTo>
                      <a:pt x="2394" y="0"/>
                      <a:pt x="134" y="1779"/>
                      <a:pt x="67" y="4537"/>
                    </a:cubicBezTo>
                    <a:cubicBezTo>
                      <a:pt x="0" y="7105"/>
                      <a:pt x="2035" y="9240"/>
                      <a:pt x="4603" y="9307"/>
                    </a:cubicBezTo>
                    <a:cubicBezTo>
                      <a:pt x="4645" y="9308"/>
                      <a:pt x="4685" y="9308"/>
                      <a:pt x="4726" y="9308"/>
                    </a:cubicBezTo>
                    <a:cubicBezTo>
                      <a:pt x="8783" y="9308"/>
                      <a:pt x="10913" y="4407"/>
                      <a:pt x="8073" y="1434"/>
                    </a:cubicBezTo>
                    <a:cubicBezTo>
                      <a:pt x="7116" y="445"/>
                      <a:pt x="5919" y="0"/>
                      <a:pt x="47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4675175" y="1377450"/>
                <a:ext cx="45050" cy="38200"/>
              </a:xfrm>
              <a:custGeom>
                <a:avLst/>
                <a:gdLst/>
                <a:ahLst/>
                <a:cxnLst/>
                <a:rect l="l" t="t" r="r" b="b"/>
                <a:pathLst>
                  <a:path w="1802" h="1528" extrusionOk="0">
                    <a:moveTo>
                      <a:pt x="790" y="0"/>
                    </a:moveTo>
                    <a:cubicBezTo>
                      <a:pt x="405" y="0"/>
                      <a:pt x="34" y="282"/>
                      <a:pt x="34" y="727"/>
                    </a:cubicBezTo>
                    <a:cubicBezTo>
                      <a:pt x="1" y="1160"/>
                      <a:pt x="334" y="1494"/>
                      <a:pt x="768" y="1527"/>
                    </a:cubicBezTo>
                    <a:cubicBezTo>
                      <a:pt x="1435" y="1527"/>
                      <a:pt x="1802" y="727"/>
                      <a:pt x="1335" y="226"/>
                    </a:cubicBezTo>
                    <a:cubicBezTo>
                      <a:pt x="1179" y="71"/>
                      <a:pt x="983" y="0"/>
                      <a:pt x="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713525" y="1429300"/>
                <a:ext cx="25650" cy="22250"/>
              </a:xfrm>
              <a:custGeom>
                <a:avLst/>
                <a:gdLst/>
                <a:ahLst/>
                <a:cxnLst/>
                <a:rect l="l" t="t" r="r" b="b"/>
                <a:pathLst>
                  <a:path w="1026" h="890" extrusionOk="0">
                    <a:moveTo>
                      <a:pt x="431" y="0"/>
                    </a:moveTo>
                    <a:cubicBezTo>
                      <a:pt x="211" y="0"/>
                      <a:pt x="1" y="162"/>
                      <a:pt x="1" y="421"/>
                    </a:cubicBezTo>
                    <a:cubicBezTo>
                      <a:pt x="1" y="688"/>
                      <a:pt x="168" y="888"/>
                      <a:pt x="435" y="888"/>
                    </a:cubicBezTo>
                    <a:cubicBezTo>
                      <a:pt x="447" y="889"/>
                      <a:pt x="460" y="889"/>
                      <a:pt x="472" y="889"/>
                    </a:cubicBezTo>
                    <a:cubicBezTo>
                      <a:pt x="817" y="889"/>
                      <a:pt x="1026" y="444"/>
                      <a:pt x="768" y="154"/>
                    </a:cubicBezTo>
                    <a:cubicBezTo>
                      <a:pt x="674" y="48"/>
                      <a:pt x="551" y="0"/>
                      <a:pt x="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694350" y="1474000"/>
                <a:ext cx="8375" cy="8350"/>
              </a:xfrm>
              <a:custGeom>
                <a:avLst/>
                <a:gdLst/>
                <a:ahLst/>
                <a:cxnLst/>
                <a:rect l="l" t="t" r="r" b="b"/>
                <a:pathLst>
                  <a:path w="335" h="334" extrusionOk="0">
                    <a:moveTo>
                      <a:pt x="168" y="0"/>
                    </a:moveTo>
                    <a:cubicBezTo>
                      <a:pt x="67" y="0"/>
                      <a:pt x="1" y="67"/>
                      <a:pt x="1" y="167"/>
                    </a:cubicBezTo>
                    <a:cubicBezTo>
                      <a:pt x="1" y="234"/>
                      <a:pt x="67" y="334"/>
                      <a:pt x="168" y="334"/>
                    </a:cubicBezTo>
                    <a:cubicBezTo>
                      <a:pt x="268" y="334"/>
                      <a:pt x="334" y="267"/>
                      <a:pt x="334" y="167"/>
                    </a:cubicBezTo>
                    <a:cubicBezTo>
                      <a:pt x="334" y="67"/>
                      <a:pt x="268"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29"/>
            <p:cNvGrpSpPr/>
            <p:nvPr/>
          </p:nvGrpSpPr>
          <p:grpSpPr>
            <a:xfrm>
              <a:off x="551013" y="1553250"/>
              <a:ext cx="324425" cy="462025"/>
              <a:chOff x="5210550" y="1447300"/>
              <a:chExt cx="324425" cy="462025"/>
            </a:xfrm>
          </p:grpSpPr>
          <p:sp>
            <p:nvSpPr>
              <p:cNvPr id="481" name="Google Shape;481;p29"/>
              <p:cNvSpPr/>
              <p:nvPr/>
            </p:nvSpPr>
            <p:spPr>
              <a:xfrm>
                <a:off x="5278950" y="1801725"/>
                <a:ext cx="106750" cy="107600"/>
              </a:xfrm>
              <a:custGeom>
                <a:avLst/>
                <a:gdLst/>
                <a:ahLst/>
                <a:cxnLst/>
                <a:rect l="l" t="t" r="r" b="b"/>
                <a:pathLst>
                  <a:path w="4270" h="4304" extrusionOk="0">
                    <a:moveTo>
                      <a:pt x="2035" y="1"/>
                    </a:moveTo>
                    <a:lnTo>
                      <a:pt x="1801" y="534"/>
                    </a:lnTo>
                    <a:cubicBezTo>
                      <a:pt x="1501" y="1102"/>
                      <a:pt x="1034" y="1602"/>
                      <a:pt x="467" y="1935"/>
                    </a:cubicBezTo>
                    <a:lnTo>
                      <a:pt x="0" y="2236"/>
                    </a:lnTo>
                    <a:lnTo>
                      <a:pt x="500" y="2503"/>
                    </a:lnTo>
                    <a:cubicBezTo>
                      <a:pt x="1101" y="2803"/>
                      <a:pt x="1568" y="3236"/>
                      <a:pt x="1935" y="3803"/>
                    </a:cubicBezTo>
                    <a:lnTo>
                      <a:pt x="2235" y="4304"/>
                    </a:lnTo>
                    <a:lnTo>
                      <a:pt x="2469" y="3770"/>
                    </a:lnTo>
                    <a:cubicBezTo>
                      <a:pt x="2769" y="3203"/>
                      <a:pt x="3236" y="2703"/>
                      <a:pt x="3769" y="2369"/>
                    </a:cubicBezTo>
                    <a:lnTo>
                      <a:pt x="4270" y="2069"/>
                    </a:lnTo>
                    <a:lnTo>
                      <a:pt x="3769" y="1802"/>
                    </a:lnTo>
                    <a:cubicBezTo>
                      <a:pt x="3169" y="1502"/>
                      <a:pt x="2669" y="1068"/>
                      <a:pt x="2335" y="501"/>
                    </a:cubicBezTo>
                    <a:lnTo>
                      <a:pt x="20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5210550" y="1447300"/>
                <a:ext cx="78425" cy="78425"/>
              </a:xfrm>
              <a:custGeom>
                <a:avLst/>
                <a:gdLst/>
                <a:ahLst/>
                <a:cxnLst/>
                <a:rect l="l" t="t" r="r" b="b"/>
                <a:pathLst>
                  <a:path w="3137" h="3137" extrusionOk="0">
                    <a:moveTo>
                      <a:pt x="1502" y="1"/>
                    </a:moveTo>
                    <a:lnTo>
                      <a:pt x="1335" y="368"/>
                    </a:lnTo>
                    <a:cubicBezTo>
                      <a:pt x="1102" y="802"/>
                      <a:pt x="768" y="1168"/>
                      <a:pt x="368" y="1402"/>
                    </a:cubicBezTo>
                    <a:lnTo>
                      <a:pt x="1" y="1635"/>
                    </a:lnTo>
                    <a:lnTo>
                      <a:pt x="401" y="1836"/>
                    </a:lnTo>
                    <a:cubicBezTo>
                      <a:pt x="801" y="2036"/>
                      <a:pt x="1168" y="2369"/>
                      <a:pt x="1435" y="2770"/>
                    </a:cubicBezTo>
                    <a:lnTo>
                      <a:pt x="1635" y="3137"/>
                    </a:lnTo>
                    <a:lnTo>
                      <a:pt x="1835" y="2770"/>
                    </a:lnTo>
                    <a:cubicBezTo>
                      <a:pt x="2036" y="2336"/>
                      <a:pt x="2369" y="1969"/>
                      <a:pt x="2769" y="1736"/>
                    </a:cubicBezTo>
                    <a:lnTo>
                      <a:pt x="3136" y="1502"/>
                    </a:lnTo>
                    <a:lnTo>
                      <a:pt x="2769" y="1302"/>
                    </a:lnTo>
                    <a:cubicBezTo>
                      <a:pt x="2336" y="1102"/>
                      <a:pt x="1969" y="768"/>
                      <a:pt x="1735" y="368"/>
                    </a:cubicBezTo>
                    <a:lnTo>
                      <a:pt x="15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5489925" y="1504025"/>
                <a:ext cx="45050" cy="45050"/>
              </a:xfrm>
              <a:custGeom>
                <a:avLst/>
                <a:gdLst/>
                <a:ahLst/>
                <a:cxnLst/>
                <a:rect l="l" t="t" r="r" b="b"/>
                <a:pathLst>
                  <a:path w="1802" h="1802" extrusionOk="0">
                    <a:moveTo>
                      <a:pt x="868" y="0"/>
                    </a:moveTo>
                    <a:lnTo>
                      <a:pt x="768" y="200"/>
                    </a:lnTo>
                    <a:cubicBezTo>
                      <a:pt x="634" y="467"/>
                      <a:pt x="467" y="667"/>
                      <a:pt x="234" y="801"/>
                    </a:cubicBezTo>
                    <a:lnTo>
                      <a:pt x="0" y="934"/>
                    </a:lnTo>
                    <a:lnTo>
                      <a:pt x="234" y="1034"/>
                    </a:lnTo>
                    <a:cubicBezTo>
                      <a:pt x="467" y="1168"/>
                      <a:pt x="668" y="1335"/>
                      <a:pt x="834" y="1568"/>
                    </a:cubicBezTo>
                    <a:lnTo>
                      <a:pt x="934" y="1802"/>
                    </a:lnTo>
                    <a:lnTo>
                      <a:pt x="1068" y="1568"/>
                    </a:lnTo>
                    <a:cubicBezTo>
                      <a:pt x="1168" y="1335"/>
                      <a:pt x="1368" y="1101"/>
                      <a:pt x="1602" y="968"/>
                    </a:cubicBezTo>
                    <a:lnTo>
                      <a:pt x="1802" y="868"/>
                    </a:lnTo>
                    <a:lnTo>
                      <a:pt x="1602" y="734"/>
                    </a:lnTo>
                    <a:cubicBezTo>
                      <a:pt x="1335" y="634"/>
                      <a:pt x="1135" y="434"/>
                      <a:pt x="1001" y="200"/>
                    </a:cubicBezTo>
                    <a:lnTo>
                      <a:pt x="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485" name="Google Shape;485;p29"/>
          <p:cNvGraphicFramePr/>
          <p:nvPr>
            <p:extLst>
              <p:ext uri="{D42A27DB-BD31-4B8C-83A1-F6EECF244321}">
                <p14:modId xmlns:p14="http://schemas.microsoft.com/office/powerpoint/2010/main" val="198834544"/>
              </p:ext>
            </p:extLst>
          </p:nvPr>
        </p:nvGraphicFramePr>
        <p:xfrm>
          <a:off x="466708" y="1214685"/>
          <a:ext cx="7998844" cy="3505110"/>
        </p:xfrm>
        <a:graphic>
          <a:graphicData uri="http://schemas.openxmlformats.org/drawingml/2006/table">
            <a:tbl>
              <a:tblPr>
                <a:noFill/>
                <a:tableStyleId>{66E790B0-5DFD-4AE4-9F84-F08FE9070EC8}</a:tableStyleId>
              </a:tblPr>
              <a:tblGrid>
                <a:gridCol w="673177">
                  <a:extLst>
                    <a:ext uri="{9D8B030D-6E8A-4147-A177-3AD203B41FA5}">
                      <a16:colId xmlns:a16="http://schemas.microsoft.com/office/drawing/2014/main" val="20000"/>
                    </a:ext>
                  </a:extLst>
                </a:gridCol>
                <a:gridCol w="2455307">
                  <a:extLst>
                    <a:ext uri="{9D8B030D-6E8A-4147-A177-3AD203B41FA5}">
                      <a16:colId xmlns:a16="http://schemas.microsoft.com/office/drawing/2014/main" val="20001"/>
                    </a:ext>
                  </a:extLst>
                </a:gridCol>
                <a:gridCol w="1564242">
                  <a:extLst>
                    <a:ext uri="{9D8B030D-6E8A-4147-A177-3AD203B41FA5}">
                      <a16:colId xmlns:a16="http://schemas.microsoft.com/office/drawing/2014/main" val="20002"/>
                    </a:ext>
                  </a:extLst>
                </a:gridCol>
                <a:gridCol w="3306118">
                  <a:extLst>
                    <a:ext uri="{9D8B030D-6E8A-4147-A177-3AD203B41FA5}">
                      <a16:colId xmlns:a16="http://schemas.microsoft.com/office/drawing/2014/main" val="20003"/>
                    </a:ext>
                  </a:extLst>
                </a:gridCol>
              </a:tblGrid>
              <a:tr h="381728">
                <a:tc>
                  <a:txBody>
                    <a:bodyPr/>
                    <a:lstStyle/>
                    <a:p>
                      <a:pPr marL="0" lvl="0" indent="0" algn="l" rtl="0">
                        <a:spcBef>
                          <a:spcPts val="0"/>
                        </a:spcBef>
                        <a:spcAft>
                          <a:spcPts val="0"/>
                        </a:spcAft>
                        <a:buNone/>
                      </a:pPr>
                      <a:endParaRPr dirty="0">
                        <a:solidFill>
                          <a:schemeClr val="lt1"/>
                        </a:solidFill>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dirty="0">
                          <a:solidFill>
                            <a:schemeClr val="lt1"/>
                          </a:solidFill>
                          <a:latin typeface="Fira Sans Extra Condensed SemiBold"/>
                          <a:ea typeface="Fira Sans Extra Condensed SemiBold"/>
                          <a:cs typeface="Fira Sans Extra Condensed SemiBold"/>
                          <a:sym typeface="Fira Sans Extra Condensed SemiBold"/>
                        </a:rPr>
                        <a:t>Title </a:t>
                      </a:r>
                      <a:endParaRPr dirty="0">
                        <a:solidFill>
                          <a:schemeClr val="lt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dirty="0">
                          <a:solidFill>
                            <a:schemeClr val="lt1"/>
                          </a:solidFill>
                          <a:latin typeface="Fira Sans Extra Condensed SemiBold"/>
                          <a:ea typeface="Fira Sans Extra Condensed SemiBold"/>
                          <a:cs typeface="Fira Sans Extra Condensed SemiBold"/>
                          <a:sym typeface="Fira Sans Extra Condensed SemiBold"/>
                        </a:rPr>
                        <a:t>Author and Year</a:t>
                      </a:r>
                      <a:endParaRPr dirty="0">
                        <a:solidFill>
                          <a:schemeClr val="lt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dirty="0">
                          <a:solidFill>
                            <a:schemeClr val="lt1"/>
                          </a:solidFill>
                          <a:latin typeface="Fira Sans Extra Condensed SemiBold"/>
                          <a:ea typeface="Fira Sans Extra Condensed SemiBold"/>
                          <a:cs typeface="Fira Sans Extra Condensed SemiBold"/>
                          <a:sym typeface="Fira Sans Extra Condensed SemiBold"/>
                        </a:rPr>
                        <a:t>Description</a:t>
                      </a:r>
                      <a:endParaRPr dirty="0">
                        <a:solidFill>
                          <a:schemeClr val="lt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847804">
                <a:tc>
                  <a:txBody>
                    <a:bodyPr/>
                    <a:lstStyle/>
                    <a:p>
                      <a:pPr marL="0" lvl="0" indent="0" algn="ctr" rtl="0">
                        <a:spcBef>
                          <a:spcPts val="0"/>
                        </a:spcBef>
                        <a:spcAft>
                          <a:spcPts val="0"/>
                        </a:spcAft>
                        <a:buNone/>
                      </a:pPr>
                      <a:r>
                        <a:rPr lang="en-IN" dirty="0">
                          <a:solidFill>
                            <a:schemeClr val="dk1"/>
                          </a:solidFill>
                          <a:latin typeface="Fira Sans Extra Condensed SemiBold"/>
                          <a:ea typeface="Fira Sans Extra Condensed SemiBold"/>
                          <a:cs typeface="Fira Sans Extra Condensed SemiBold"/>
                          <a:sym typeface="Fira Sans Extra Condensed SemiBold"/>
                        </a:rPr>
                        <a:t>3</a:t>
                      </a:r>
                      <a:endParaRPr dirty="0">
                        <a:solidFill>
                          <a:schemeClr val="dk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None/>
                      </a:pPr>
                      <a:r>
                        <a:rPr lang="en-US" sz="1200" dirty="0">
                          <a:latin typeface="Roboto"/>
                          <a:ea typeface="Roboto"/>
                          <a:cs typeface="Roboto"/>
                          <a:sym typeface="Roboto"/>
                        </a:rPr>
                        <a:t>Intelligent Stable Monitoring Algorithm of Students' Online Learning Behavior Based on User Portrait</a:t>
                      </a:r>
                      <a:endParaRPr sz="1200" dirty="0">
                        <a:latin typeface="Roboto"/>
                        <a:ea typeface="Roboto"/>
                        <a:cs typeface="Roboto"/>
                        <a:sym typeface="Roboto"/>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IN" sz="1200" dirty="0"/>
                        <a:t>Gang Li, Hai Fu </a:t>
                      </a:r>
                      <a:r>
                        <a:rPr lang="en-IN" sz="1200" dirty="0" err="1"/>
                        <a:t>Yaowen</a:t>
                      </a:r>
                      <a:r>
                        <a:rPr lang="en-IN" sz="1200" dirty="0"/>
                        <a:t> Sun</a:t>
                      </a:r>
                    </a:p>
                    <a:p>
                      <a:pPr marL="0" lvl="0" indent="0" algn="ctr" rtl="0">
                        <a:spcBef>
                          <a:spcPts val="0"/>
                        </a:spcBef>
                        <a:spcAft>
                          <a:spcPts val="0"/>
                        </a:spcAft>
                        <a:buNone/>
                      </a:pPr>
                      <a:r>
                        <a:rPr lang="en-IN" sz="1200" dirty="0"/>
                        <a:t> Yong Zhang </a:t>
                      </a:r>
                    </a:p>
                    <a:p>
                      <a:pPr marL="0" lvl="0" indent="0" algn="ctr" rtl="0">
                        <a:spcBef>
                          <a:spcPts val="0"/>
                        </a:spcBef>
                        <a:spcAft>
                          <a:spcPts val="0"/>
                        </a:spcAft>
                        <a:buNone/>
                      </a:pPr>
                      <a:r>
                        <a:rPr lang="en-IN" sz="1200" dirty="0">
                          <a:latin typeface="Roboto"/>
                          <a:ea typeface="Roboto"/>
                          <a:cs typeface="Roboto"/>
                          <a:sym typeface="Roboto"/>
                        </a:rPr>
                        <a:t>2022</a:t>
                      </a: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Authors </a:t>
                      </a:r>
                      <a:r>
                        <a:rPr lang="en-US" sz="1200" b="0" i="0" u="none" strike="noStrike" cap="none" dirty="0">
                          <a:solidFill>
                            <a:srgbClr val="000000"/>
                          </a:solidFill>
                          <a:effectLst/>
                          <a:latin typeface="Roboto" panose="02000000000000000000" pitchFamily="2" charset="0"/>
                          <a:ea typeface="Roboto" panose="02000000000000000000" pitchFamily="2" charset="0"/>
                          <a:cs typeface="Roboto" panose="02000000000000000000" pitchFamily="2" charset="0"/>
                          <a:sym typeface="Arial"/>
                        </a:rPr>
                        <a:t>proposed a smart system that captures the rate of learning behavior based on user portraits and collects data from various attributes such as behavior, interests, and hobbies. Their system provides a high accurate capture rate for learning behavior.</a:t>
                      </a:r>
                      <a:endPar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47804">
                <a:tc>
                  <a:txBody>
                    <a:bodyPr/>
                    <a:lstStyle/>
                    <a:p>
                      <a:pPr marL="0" lvl="0" indent="0" algn="ctr" rtl="0">
                        <a:spcBef>
                          <a:spcPts val="0"/>
                        </a:spcBef>
                        <a:spcAft>
                          <a:spcPts val="0"/>
                        </a:spcAft>
                        <a:buNone/>
                      </a:pPr>
                      <a:r>
                        <a:rPr lang="en" dirty="0">
                          <a:solidFill>
                            <a:schemeClr val="dk1"/>
                          </a:solidFill>
                          <a:latin typeface="Fira Sans Extra Condensed SemiBold"/>
                          <a:ea typeface="Fira Sans Extra Condensed SemiBold"/>
                          <a:cs typeface="Fira Sans Extra Condensed SemiBold"/>
                          <a:sym typeface="Fira Sans Extra Condensed SemiBold"/>
                        </a:rPr>
                        <a:t>4</a:t>
                      </a:r>
                      <a:endParaRPr dirty="0">
                        <a:solidFill>
                          <a:schemeClr val="dk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None/>
                      </a:pPr>
                      <a:r>
                        <a:rPr lang="en-US" sz="1200" dirty="0">
                          <a:latin typeface="Roboto"/>
                          <a:ea typeface="Roboto"/>
                          <a:cs typeface="Roboto"/>
                          <a:sym typeface="Roboto"/>
                        </a:rPr>
                        <a:t>A Video Analytic  In-Class Student Concentration Monitoring System</a:t>
                      </a:r>
                      <a:endParaRPr sz="1200" dirty="0">
                        <a:latin typeface="Roboto"/>
                        <a:ea typeface="Roboto"/>
                        <a:cs typeface="Roboto"/>
                        <a:sym typeface="Roboto"/>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IN" sz="1200" dirty="0">
                          <a:latin typeface="Roboto"/>
                          <a:ea typeface="Roboto"/>
                          <a:cs typeface="Roboto"/>
                          <a:sym typeface="Roboto"/>
                        </a:rPr>
                        <a:t>Mu-Chun Su</a:t>
                      </a:r>
                    </a:p>
                    <a:p>
                      <a:pPr marL="0" lvl="0" indent="0" algn="ctr" rtl="0">
                        <a:spcBef>
                          <a:spcPts val="0"/>
                        </a:spcBef>
                        <a:spcAft>
                          <a:spcPts val="0"/>
                        </a:spcAft>
                        <a:buNone/>
                      </a:pPr>
                      <a:r>
                        <a:rPr lang="en-IN" sz="1200" dirty="0">
                          <a:latin typeface="Roboto"/>
                          <a:ea typeface="Roboto"/>
                          <a:cs typeface="Roboto"/>
                          <a:sym typeface="Roboto"/>
                        </a:rPr>
                        <a:t>Chun-Ting Cheng Ming-Ching Chang Yi-Zeng Hsieh</a:t>
                      </a:r>
                    </a:p>
                    <a:p>
                      <a:pPr marL="0" lvl="0" indent="0" algn="ctr" rtl="0">
                        <a:spcBef>
                          <a:spcPts val="0"/>
                        </a:spcBef>
                        <a:spcAft>
                          <a:spcPts val="0"/>
                        </a:spcAft>
                        <a:buNone/>
                      </a:pPr>
                      <a:r>
                        <a:rPr lang="en-IN" sz="1200" dirty="0">
                          <a:latin typeface="Roboto"/>
                          <a:ea typeface="Roboto"/>
                          <a:cs typeface="Roboto"/>
                          <a:sym typeface="Roboto"/>
                        </a:rPr>
                        <a:t>2021</a:t>
                      </a:r>
                      <a:endParaRPr sz="1200" dirty="0">
                        <a:latin typeface="Roboto"/>
                        <a:ea typeface="Roboto"/>
                        <a:cs typeface="Roboto"/>
                        <a:sym typeface="Roboto"/>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endParaRPr lang="en-US" sz="1200" dirty="0">
                        <a:solidFill>
                          <a:schemeClr val="dk1"/>
                        </a:solidFill>
                        <a:latin typeface="Roboto"/>
                        <a:ea typeface="Roboto"/>
                        <a:cs typeface="Roboto"/>
                        <a:sym typeface="Roboto"/>
                      </a:endParaRPr>
                    </a:p>
                    <a:p>
                      <a:pPr marL="0" lvl="0" indent="0" algn="just"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Authors proposed a smart system to watch students in class without bothering them and uses cameras and computers to understand their low learning state and helps teachers notice if students are getting distracted by their phones or other things it doesn't affect the privacy of the students because the data doesn't goes beyond the server</a:t>
                      </a:r>
                      <a:endParaRPr sz="1200" dirty="0">
                        <a:latin typeface="Roboto"/>
                        <a:ea typeface="Roboto"/>
                        <a:cs typeface="Roboto"/>
                        <a:sym typeface="Roboto"/>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4" name="Google Shape;484;p29">
            <a:extLst>
              <a:ext uri="{FF2B5EF4-FFF2-40B4-BE49-F238E27FC236}">
                <a16:creationId xmlns:a16="http://schemas.microsoft.com/office/drawing/2014/main" id="{ACEAD2C9-FA63-9F57-0DF7-AD6E6E93437C}"/>
              </a:ext>
            </a:extLst>
          </p:cNvPr>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2500" dirty="0"/>
              <a:t>Literature</a:t>
            </a:r>
            <a:r>
              <a:rPr lang="en" sz="2500" dirty="0"/>
              <a:t> Review</a:t>
            </a:r>
            <a:endParaRPr sz="2500" dirty="0"/>
          </a:p>
        </p:txBody>
      </p:sp>
    </p:spTree>
    <p:extLst>
      <p:ext uri="{BB962C8B-B14F-4D97-AF65-F5344CB8AC3E}">
        <p14:creationId xmlns:p14="http://schemas.microsoft.com/office/powerpoint/2010/main" val="143380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2" name="Google Shape;432;p29"/>
          <p:cNvGrpSpPr/>
          <p:nvPr/>
        </p:nvGrpSpPr>
        <p:grpSpPr>
          <a:xfrm>
            <a:off x="7525408" y="3491732"/>
            <a:ext cx="1810633" cy="1651768"/>
            <a:chOff x="7007868" y="3116868"/>
            <a:chExt cx="1810633" cy="1651768"/>
          </a:xfrm>
        </p:grpSpPr>
        <p:sp>
          <p:nvSpPr>
            <p:cNvPr id="433" name="Google Shape;433;p29"/>
            <p:cNvSpPr/>
            <p:nvPr/>
          </p:nvSpPr>
          <p:spPr>
            <a:xfrm rot="9741424">
              <a:off x="7162925" y="3314719"/>
              <a:ext cx="1500518" cy="1256065"/>
            </a:xfrm>
            <a:custGeom>
              <a:avLst/>
              <a:gdLst/>
              <a:ahLst/>
              <a:cxnLst/>
              <a:rect l="l" t="t" r="r" b="b"/>
              <a:pathLst>
                <a:path w="158048" h="132300" extrusionOk="0">
                  <a:moveTo>
                    <a:pt x="111995" y="0"/>
                  </a:moveTo>
                  <a:cubicBezTo>
                    <a:pt x="111193" y="0"/>
                    <a:pt x="110387" y="26"/>
                    <a:pt x="109579" y="77"/>
                  </a:cubicBezTo>
                  <a:cubicBezTo>
                    <a:pt x="107678" y="177"/>
                    <a:pt x="105776" y="444"/>
                    <a:pt x="103908" y="844"/>
                  </a:cubicBezTo>
                  <a:cubicBezTo>
                    <a:pt x="90466" y="3713"/>
                    <a:pt x="78757" y="13887"/>
                    <a:pt x="73887" y="26929"/>
                  </a:cubicBezTo>
                  <a:cubicBezTo>
                    <a:pt x="71052" y="34602"/>
                    <a:pt x="70251" y="43408"/>
                    <a:pt x="64814" y="49512"/>
                  </a:cubicBezTo>
                  <a:cubicBezTo>
                    <a:pt x="58786" y="56283"/>
                    <a:pt x="49136" y="57426"/>
                    <a:pt x="39888" y="57426"/>
                  </a:cubicBezTo>
                  <a:cubicBezTo>
                    <a:pt x="38339" y="57426"/>
                    <a:pt x="36801" y="57394"/>
                    <a:pt x="35293" y="57351"/>
                  </a:cubicBezTo>
                  <a:cubicBezTo>
                    <a:pt x="33730" y="57302"/>
                    <a:pt x="32135" y="57265"/>
                    <a:pt x="30530" y="57265"/>
                  </a:cubicBezTo>
                  <a:cubicBezTo>
                    <a:pt x="21310" y="57265"/>
                    <a:pt x="11738" y="58462"/>
                    <a:pt x="5772" y="65223"/>
                  </a:cubicBezTo>
                  <a:cubicBezTo>
                    <a:pt x="1369" y="70227"/>
                    <a:pt x="1" y="77299"/>
                    <a:pt x="368" y="83970"/>
                  </a:cubicBezTo>
                  <a:cubicBezTo>
                    <a:pt x="1302" y="101616"/>
                    <a:pt x="13577" y="117394"/>
                    <a:pt x="29222" y="125233"/>
                  </a:cubicBezTo>
                  <a:cubicBezTo>
                    <a:pt x="39132" y="130199"/>
                    <a:pt x="50152" y="132300"/>
                    <a:pt x="61250" y="132300"/>
                  </a:cubicBezTo>
                  <a:cubicBezTo>
                    <a:pt x="67672" y="132300"/>
                    <a:pt x="74119" y="131596"/>
                    <a:pt x="80392" y="130337"/>
                  </a:cubicBezTo>
                  <a:cubicBezTo>
                    <a:pt x="104375" y="125500"/>
                    <a:pt x="127192" y="112224"/>
                    <a:pt x="140868" y="91709"/>
                  </a:cubicBezTo>
                  <a:cubicBezTo>
                    <a:pt x="154578" y="71228"/>
                    <a:pt x="158047" y="43274"/>
                    <a:pt x="147106" y="21159"/>
                  </a:cubicBezTo>
                  <a:lnTo>
                    <a:pt x="146172" y="19624"/>
                  </a:lnTo>
                  <a:cubicBezTo>
                    <a:pt x="138825" y="7547"/>
                    <a:pt x="125873" y="0"/>
                    <a:pt x="1119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29"/>
            <p:cNvGrpSpPr/>
            <p:nvPr/>
          </p:nvGrpSpPr>
          <p:grpSpPr>
            <a:xfrm>
              <a:off x="7991687" y="3116868"/>
              <a:ext cx="371136" cy="281289"/>
              <a:chOff x="2837200" y="1145425"/>
              <a:chExt cx="616300" cy="467025"/>
            </a:xfrm>
          </p:grpSpPr>
          <p:sp>
            <p:nvSpPr>
              <p:cNvPr id="435" name="Google Shape;435;p29"/>
              <p:cNvSpPr/>
              <p:nvPr/>
            </p:nvSpPr>
            <p:spPr>
              <a:xfrm>
                <a:off x="2837200" y="1239675"/>
                <a:ext cx="372800" cy="372775"/>
              </a:xfrm>
              <a:custGeom>
                <a:avLst/>
                <a:gdLst/>
                <a:ahLst/>
                <a:cxnLst/>
                <a:rect l="l" t="t" r="r" b="b"/>
                <a:pathLst>
                  <a:path w="14912" h="14911" extrusionOk="0">
                    <a:moveTo>
                      <a:pt x="0" y="0"/>
                    </a:moveTo>
                    <a:lnTo>
                      <a:pt x="0" y="67"/>
                    </a:lnTo>
                    <a:lnTo>
                      <a:pt x="0" y="14844"/>
                    </a:lnTo>
                    <a:lnTo>
                      <a:pt x="0" y="14911"/>
                    </a:lnTo>
                    <a:lnTo>
                      <a:pt x="100" y="14911"/>
                    </a:lnTo>
                    <a:lnTo>
                      <a:pt x="167" y="14910"/>
                    </a:lnTo>
                    <a:lnTo>
                      <a:pt x="167" y="14910"/>
                    </a:lnTo>
                    <a:lnTo>
                      <a:pt x="167" y="14911"/>
                    </a:lnTo>
                    <a:lnTo>
                      <a:pt x="167" y="14910"/>
                    </a:lnTo>
                    <a:lnTo>
                      <a:pt x="167" y="14910"/>
                    </a:lnTo>
                    <a:lnTo>
                      <a:pt x="10841" y="14877"/>
                    </a:lnTo>
                    <a:lnTo>
                      <a:pt x="10808" y="14877"/>
                    </a:lnTo>
                    <a:lnTo>
                      <a:pt x="167" y="14844"/>
                    </a:lnTo>
                    <a:lnTo>
                      <a:pt x="167" y="14844"/>
                    </a:lnTo>
                    <a:lnTo>
                      <a:pt x="167" y="200"/>
                    </a:lnTo>
                    <a:lnTo>
                      <a:pt x="14811" y="200"/>
                    </a:lnTo>
                    <a:cubicBezTo>
                      <a:pt x="14811" y="4607"/>
                      <a:pt x="14844" y="8252"/>
                      <a:pt x="14844" y="10841"/>
                    </a:cubicBezTo>
                    <a:lnTo>
                      <a:pt x="14844" y="13843"/>
                    </a:lnTo>
                    <a:lnTo>
                      <a:pt x="14844" y="14644"/>
                    </a:lnTo>
                    <a:lnTo>
                      <a:pt x="14844" y="14844"/>
                    </a:lnTo>
                    <a:lnTo>
                      <a:pt x="14844" y="14911"/>
                    </a:lnTo>
                    <a:lnTo>
                      <a:pt x="14878" y="14811"/>
                    </a:lnTo>
                    <a:lnTo>
                      <a:pt x="14878" y="14577"/>
                    </a:lnTo>
                    <a:lnTo>
                      <a:pt x="14878" y="13777"/>
                    </a:lnTo>
                    <a:lnTo>
                      <a:pt x="14878" y="10774"/>
                    </a:lnTo>
                    <a:cubicBezTo>
                      <a:pt x="14878" y="8173"/>
                      <a:pt x="14911" y="4503"/>
                      <a:pt x="14911" y="67"/>
                    </a:cubicBezTo>
                    <a:lnTo>
                      <a:pt x="1491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2838875" y="1145425"/>
                <a:ext cx="535400" cy="467025"/>
              </a:xfrm>
              <a:custGeom>
                <a:avLst/>
                <a:gdLst/>
                <a:ahLst/>
                <a:cxnLst/>
                <a:rect l="l" t="t" r="r" b="b"/>
                <a:pathLst>
                  <a:path w="21416" h="18681" extrusionOk="0">
                    <a:moveTo>
                      <a:pt x="64" y="3872"/>
                    </a:moveTo>
                    <a:lnTo>
                      <a:pt x="0" y="3903"/>
                    </a:lnTo>
                    <a:cubicBezTo>
                      <a:pt x="21" y="3903"/>
                      <a:pt x="42" y="3890"/>
                      <a:pt x="64" y="3872"/>
                    </a:cubicBezTo>
                    <a:close/>
                    <a:moveTo>
                      <a:pt x="6738" y="1"/>
                    </a:moveTo>
                    <a:lnTo>
                      <a:pt x="1801" y="2836"/>
                    </a:lnTo>
                    <a:lnTo>
                      <a:pt x="467" y="3637"/>
                    </a:lnTo>
                    <a:lnTo>
                      <a:pt x="100" y="3837"/>
                    </a:lnTo>
                    <a:cubicBezTo>
                      <a:pt x="88" y="3849"/>
                      <a:pt x="76" y="3861"/>
                      <a:pt x="64" y="3872"/>
                    </a:cubicBezTo>
                    <a:lnTo>
                      <a:pt x="64" y="3872"/>
                    </a:lnTo>
                    <a:lnTo>
                      <a:pt x="134" y="3837"/>
                    </a:lnTo>
                    <a:lnTo>
                      <a:pt x="467" y="3670"/>
                    </a:lnTo>
                    <a:lnTo>
                      <a:pt x="1835" y="2903"/>
                    </a:lnTo>
                    <a:lnTo>
                      <a:pt x="6805" y="134"/>
                    </a:lnTo>
                    <a:lnTo>
                      <a:pt x="21315" y="134"/>
                    </a:lnTo>
                    <a:lnTo>
                      <a:pt x="21315" y="14598"/>
                    </a:lnTo>
                    <a:lnTo>
                      <a:pt x="21315" y="14598"/>
                    </a:lnTo>
                    <a:lnTo>
                      <a:pt x="16545" y="17547"/>
                    </a:lnTo>
                    <a:lnTo>
                      <a:pt x="15244" y="18380"/>
                    </a:lnTo>
                    <a:lnTo>
                      <a:pt x="14877" y="18614"/>
                    </a:lnTo>
                    <a:cubicBezTo>
                      <a:pt x="14844" y="18614"/>
                      <a:pt x="14811" y="18647"/>
                      <a:pt x="14777" y="18681"/>
                    </a:cubicBezTo>
                    <a:lnTo>
                      <a:pt x="14877" y="18647"/>
                    </a:lnTo>
                    <a:lnTo>
                      <a:pt x="15244" y="18414"/>
                    </a:lnTo>
                    <a:lnTo>
                      <a:pt x="16545" y="17613"/>
                    </a:lnTo>
                    <a:lnTo>
                      <a:pt x="21382" y="14678"/>
                    </a:lnTo>
                    <a:lnTo>
                      <a:pt x="21415" y="14678"/>
                    </a:lnTo>
                    <a:lnTo>
                      <a:pt x="21415" y="14644"/>
                    </a:lnTo>
                    <a:lnTo>
                      <a:pt x="21415" y="101"/>
                    </a:lnTo>
                    <a:lnTo>
                      <a:pt x="214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3208300" y="1147075"/>
                <a:ext cx="165150" cy="95975"/>
              </a:xfrm>
              <a:custGeom>
                <a:avLst/>
                <a:gdLst/>
                <a:ahLst/>
                <a:cxnLst/>
                <a:rect l="l" t="t" r="r" b="b"/>
                <a:pathLst>
                  <a:path w="6606" h="3839" extrusionOk="0">
                    <a:moveTo>
                      <a:pt x="6601" y="0"/>
                    </a:moveTo>
                    <a:cubicBezTo>
                      <a:pt x="6512" y="0"/>
                      <a:pt x="5067" y="790"/>
                      <a:pt x="3269" y="1836"/>
                    </a:cubicBezTo>
                    <a:cubicBezTo>
                      <a:pt x="1435" y="2903"/>
                      <a:pt x="0" y="3804"/>
                      <a:pt x="0" y="3837"/>
                    </a:cubicBezTo>
                    <a:cubicBezTo>
                      <a:pt x="0" y="3838"/>
                      <a:pt x="1" y="3838"/>
                      <a:pt x="2" y="3838"/>
                    </a:cubicBezTo>
                    <a:cubicBezTo>
                      <a:pt x="59" y="3838"/>
                      <a:pt x="1537" y="3016"/>
                      <a:pt x="3336" y="1969"/>
                    </a:cubicBezTo>
                    <a:cubicBezTo>
                      <a:pt x="5171" y="902"/>
                      <a:pt x="6605" y="35"/>
                      <a:pt x="6605" y="1"/>
                    </a:cubicBezTo>
                    <a:cubicBezTo>
                      <a:pt x="6604" y="1"/>
                      <a:pt x="6603" y="0"/>
                      <a:pt x="66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2838875" y="1597200"/>
                <a:ext cx="17525" cy="10475"/>
              </a:xfrm>
              <a:custGeom>
                <a:avLst/>
                <a:gdLst/>
                <a:ahLst/>
                <a:cxnLst/>
                <a:rect l="l" t="t" r="r" b="b"/>
                <a:pathLst>
                  <a:path w="701" h="419" extrusionOk="0">
                    <a:moveTo>
                      <a:pt x="671" y="1"/>
                    </a:moveTo>
                    <a:cubicBezTo>
                      <a:pt x="607" y="1"/>
                      <a:pt x="465" y="60"/>
                      <a:pt x="300" y="143"/>
                    </a:cubicBezTo>
                    <a:cubicBezTo>
                      <a:pt x="134" y="243"/>
                      <a:pt x="0" y="376"/>
                      <a:pt x="0" y="410"/>
                    </a:cubicBezTo>
                    <a:cubicBezTo>
                      <a:pt x="6" y="415"/>
                      <a:pt x="16" y="418"/>
                      <a:pt x="30" y="418"/>
                    </a:cubicBezTo>
                    <a:cubicBezTo>
                      <a:pt x="94" y="418"/>
                      <a:pt x="236" y="358"/>
                      <a:pt x="400" y="276"/>
                    </a:cubicBezTo>
                    <a:cubicBezTo>
                      <a:pt x="567" y="143"/>
                      <a:pt x="701" y="43"/>
                      <a:pt x="701" y="9"/>
                    </a:cubicBezTo>
                    <a:cubicBezTo>
                      <a:pt x="695" y="3"/>
                      <a:pt x="685" y="1"/>
                      <a:pt x="67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2873900" y="1577200"/>
                <a:ext cx="18350" cy="10450"/>
              </a:xfrm>
              <a:custGeom>
                <a:avLst/>
                <a:gdLst/>
                <a:ahLst/>
                <a:cxnLst/>
                <a:rect l="l" t="t" r="r" b="b"/>
                <a:pathLst>
                  <a:path w="734" h="418" extrusionOk="0">
                    <a:moveTo>
                      <a:pt x="671" y="0"/>
                    </a:moveTo>
                    <a:cubicBezTo>
                      <a:pt x="608" y="0"/>
                      <a:pt x="471" y="60"/>
                      <a:pt x="334" y="142"/>
                    </a:cubicBezTo>
                    <a:cubicBezTo>
                      <a:pt x="134" y="242"/>
                      <a:pt x="0" y="376"/>
                      <a:pt x="0" y="409"/>
                    </a:cubicBezTo>
                    <a:cubicBezTo>
                      <a:pt x="6" y="415"/>
                      <a:pt x="15" y="417"/>
                      <a:pt x="29" y="417"/>
                    </a:cubicBezTo>
                    <a:cubicBezTo>
                      <a:pt x="92" y="417"/>
                      <a:pt x="235" y="353"/>
                      <a:pt x="400" y="242"/>
                    </a:cubicBezTo>
                    <a:cubicBezTo>
                      <a:pt x="567" y="142"/>
                      <a:pt x="734" y="42"/>
                      <a:pt x="701" y="9"/>
                    </a:cubicBezTo>
                    <a:cubicBezTo>
                      <a:pt x="695" y="3"/>
                      <a:pt x="685" y="0"/>
                      <a:pt x="67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2908075" y="1557100"/>
                <a:ext cx="19200" cy="10525"/>
              </a:xfrm>
              <a:custGeom>
                <a:avLst/>
                <a:gdLst/>
                <a:ahLst/>
                <a:cxnLst/>
                <a:rect l="l" t="t" r="r" b="b"/>
                <a:pathLst>
                  <a:path w="768" h="421" extrusionOk="0">
                    <a:moveTo>
                      <a:pt x="704" y="0"/>
                    </a:moveTo>
                    <a:cubicBezTo>
                      <a:pt x="642" y="0"/>
                      <a:pt x="495" y="44"/>
                      <a:pt x="368" y="146"/>
                    </a:cubicBezTo>
                    <a:cubicBezTo>
                      <a:pt x="168" y="246"/>
                      <a:pt x="1" y="379"/>
                      <a:pt x="34" y="412"/>
                    </a:cubicBezTo>
                    <a:cubicBezTo>
                      <a:pt x="40" y="418"/>
                      <a:pt x="49" y="421"/>
                      <a:pt x="63" y="421"/>
                    </a:cubicBezTo>
                    <a:cubicBezTo>
                      <a:pt x="126" y="421"/>
                      <a:pt x="269" y="356"/>
                      <a:pt x="434" y="246"/>
                    </a:cubicBezTo>
                    <a:cubicBezTo>
                      <a:pt x="601" y="146"/>
                      <a:pt x="768" y="45"/>
                      <a:pt x="735" y="12"/>
                    </a:cubicBezTo>
                    <a:cubicBezTo>
                      <a:pt x="735" y="4"/>
                      <a:pt x="723" y="0"/>
                      <a:pt x="70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2943100" y="1536325"/>
                <a:ext cx="18375" cy="11300"/>
              </a:xfrm>
              <a:custGeom>
                <a:avLst/>
                <a:gdLst/>
                <a:ahLst/>
                <a:cxnLst/>
                <a:rect l="l" t="t" r="r" b="b"/>
                <a:pathLst>
                  <a:path w="735" h="452" extrusionOk="0">
                    <a:moveTo>
                      <a:pt x="718" y="1"/>
                    </a:moveTo>
                    <a:cubicBezTo>
                      <a:pt x="667" y="1"/>
                      <a:pt x="506" y="65"/>
                      <a:pt x="368" y="176"/>
                    </a:cubicBezTo>
                    <a:cubicBezTo>
                      <a:pt x="168" y="276"/>
                      <a:pt x="1" y="409"/>
                      <a:pt x="34" y="443"/>
                    </a:cubicBezTo>
                    <a:cubicBezTo>
                      <a:pt x="40" y="449"/>
                      <a:pt x="49" y="451"/>
                      <a:pt x="63" y="451"/>
                    </a:cubicBezTo>
                    <a:cubicBezTo>
                      <a:pt x="126" y="451"/>
                      <a:pt x="269" y="387"/>
                      <a:pt x="434" y="276"/>
                    </a:cubicBezTo>
                    <a:cubicBezTo>
                      <a:pt x="601" y="176"/>
                      <a:pt x="735" y="43"/>
                      <a:pt x="735" y="9"/>
                    </a:cubicBezTo>
                    <a:cubicBezTo>
                      <a:pt x="735" y="3"/>
                      <a:pt x="729" y="1"/>
                      <a:pt x="718"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2978975" y="1516325"/>
                <a:ext cx="17525" cy="10450"/>
              </a:xfrm>
              <a:custGeom>
                <a:avLst/>
                <a:gdLst/>
                <a:ahLst/>
                <a:cxnLst/>
                <a:rect l="l" t="t" r="r" b="b"/>
                <a:pathLst>
                  <a:path w="701" h="418" extrusionOk="0">
                    <a:moveTo>
                      <a:pt x="684" y="0"/>
                    </a:moveTo>
                    <a:cubicBezTo>
                      <a:pt x="633" y="0"/>
                      <a:pt x="472" y="65"/>
                      <a:pt x="334" y="175"/>
                    </a:cubicBezTo>
                    <a:cubicBezTo>
                      <a:pt x="134" y="275"/>
                      <a:pt x="0" y="376"/>
                      <a:pt x="0" y="409"/>
                    </a:cubicBezTo>
                    <a:cubicBezTo>
                      <a:pt x="6" y="415"/>
                      <a:pt x="16" y="418"/>
                      <a:pt x="30" y="418"/>
                    </a:cubicBezTo>
                    <a:cubicBezTo>
                      <a:pt x="94" y="418"/>
                      <a:pt x="236" y="358"/>
                      <a:pt x="400" y="275"/>
                    </a:cubicBezTo>
                    <a:cubicBezTo>
                      <a:pt x="601" y="175"/>
                      <a:pt x="701" y="42"/>
                      <a:pt x="701" y="9"/>
                    </a:cubicBezTo>
                    <a:cubicBezTo>
                      <a:pt x="701" y="3"/>
                      <a:pt x="695" y="0"/>
                      <a:pt x="68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3003150" y="1481500"/>
                <a:ext cx="4200" cy="20875"/>
              </a:xfrm>
              <a:custGeom>
                <a:avLst/>
                <a:gdLst/>
                <a:ahLst/>
                <a:cxnLst/>
                <a:rect l="l" t="t" r="r" b="b"/>
                <a:pathLst>
                  <a:path w="168" h="835" extrusionOk="0">
                    <a:moveTo>
                      <a:pt x="101" y="1"/>
                    </a:moveTo>
                    <a:cubicBezTo>
                      <a:pt x="67" y="1"/>
                      <a:pt x="0" y="167"/>
                      <a:pt x="0" y="401"/>
                    </a:cubicBezTo>
                    <a:cubicBezTo>
                      <a:pt x="0" y="634"/>
                      <a:pt x="34" y="835"/>
                      <a:pt x="67" y="835"/>
                    </a:cubicBezTo>
                    <a:cubicBezTo>
                      <a:pt x="134" y="835"/>
                      <a:pt x="167" y="634"/>
                      <a:pt x="167" y="401"/>
                    </a:cubicBezTo>
                    <a:cubicBezTo>
                      <a:pt x="167" y="167"/>
                      <a:pt x="134" y="1"/>
                      <a:pt x="1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3003975" y="1440650"/>
                <a:ext cx="3375" cy="20875"/>
              </a:xfrm>
              <a:custGeom>
                <a:avLst/>
                <a:gdLst/>
                <a:ahLst/>
                <a:cxnLst/>
                <a:rect l="l" t="t" r="r" b="b"/>
                <a:pathLst>
                  <a:path w="135" h="835" extrusionOk="0">
                    <a:moveTo>
                      <a:pt x="68" y="0"/>
                    </a:moveTo>
                    <a:cubicBezTo>
                      <a:pt x="34" y="0"/>
                      <a:pt x="1" y="200"/>
                      <a:pt x="1" y="434"/>
                    </a:cubicBezTo>
                    <a:cubicBezTo>
                      <a:pt x="1" y="667"/>
                      <a:pt x="34" y="834"/>
                      <a:pt x="68" y="834"/>
                    </a:cubicBezTo>
                    <a:cubicBezTo>
                      <a:pt x="101" y="834"/>
                      <a:pt x="134" y="667"/>
                      <a:pt x="134" y="434"/>
                    </a:cubicBezTo>
                    <a:cubicBezTo>
                      <a:pt x="134" y="200"/>
                      <a:pt x="101" y="0"/>
                      <a:pt x="6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3003975" y="1400600"/>
                <a:ext cx="4200" cy="20875"/>
              </a:xfrm>
              <a:custGeom>
                <a:avLst/>
                <a:gdLst/>
                <a:ahLst/>
                <a:cxnLst/>
                <a:rect l="l" t="t" r="r" b="b"/>
                <a:pathLst>
                  <a:path w="168" h="835" extrusionOk="0">
                    <a:moveTo>
                      <a:pt x="101" y="1"/>
                    </a:moveTo>
                    <a:cubicBezTo>
                      <a:pt x="34" y="1"/>
                      <a:pt x="1" y="168"/>
                      <a:pt x="1" y="401"/>
                    </a:cubicBezTo>
                    <a:cubicBezTo>
                      <a:pt x="1" y="635"/>
                      <a:pt x="34" y="835"/>
                      <a:pt x="68" y="835"/>
                    </a:cubicBezTo>
                    <a:cubicBezTo>
                      <a:pt x="101" y="835"/>
                      <a:pt x="134" y="635"/>
                      <a:pt x="168" y="401"/>
                    </a:cubicBezTo>
                    <a:cubicBezTo>
                      <a:pt x="168" y="168"/>
                      <a:pt x="134" y="1"/>
                      <a:pt x="1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3004825" y="1359750"/>
                <a:ext cx="3350" cy="20875"/>
              </a:xfrm>
              <a:custGeom>
                <a:avLst/>
                <a:gdLst/>
                <a:ahLst/>
                <a:cxnLst/>
                <a:rect l="l" t="t" r="r" b="b"/>
                <a:pathLst>
                  <a:path w="134" h="835" extrusionOk="0">
                    <a:moveTo>
                      <a:pt x="67" y="0"/>
                    </a:moveTo>
                    <a:cubicBezTo>
                      <a:pt x="34" y="0"/>
                      <a:pt x="0" y="201"/>
                      <a:pt x="0" y="434"/>
                    </a:cubicBezTo>
                    <a:cubicBezTo>
                      <a:pt x="0" y="668"/>
                      <a:pt x="34" y="834"/>
                      <a:pt x="67" y="834"/>
                    </a:cubicBezTo>
                    <a:cubicBezTo>
                      <a:pt x="100" y="834"/>
                      <a:pt x="134" y="668"/>
                      <a:pt x="134" y="434"/>
                    </a:cubicBezTo>
                    <a:cubicBezTo>
                      <a:pt x="134" y="201"/>
                      <a:pt x="100" y="0"/>
                      <a:pt x="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3004825" y="1319725"/>
                <a:ext cx="3350" cy="20875"/>
              </a:xfrm>
              <a:custGeom>
                <a:avLst/>
                <a:gdLst/>
                <a:ahLst/>
                <a:cxnLst/>
                <a:rect l="l" t="t" r="r" b="b"/>
                <a:pathLst>
                  <a:path w="134" h="835" extrusionOk="0">
                    <a:moveTo>
                      <a:pt x="67" y="0"/>
                    </a:moveTo>
                    <a:cubicBezTo>
                      <a:pt x="34" y="0"/>
                      <a:pt x="0" y="167"/>
                      <a:pt x="0" y="434"/>
                    </a:cubicBezTo>
                    <a:cubicBezTo>
                      <a:pt x="0" y="667"/>
                      <a:pt x="34" y="834"/>
                      <a:pt x="67" y="834"/>
                    </a:cubicBezTo>
                    <a:cubicBezTo>
                      <a:pt x="100" y="834"/>
                      <a:pt x="134" y="667"/>
                      <a:pt x="134" y="434"/>
                    </a:cubicBezTo>
                    <a:cubicBezTo>
                      <a:pt x="134" y="167"/>
                      <a:pt x="100" y="0"/>
                      <a:pt x="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3004825" y="1279700"/>
                <a:ext cx="4175" cy="20875"/>
              </a:xfrm>
              <a:custGeom>
                <a:avLst/>
                <a:gdLst/>
                <a:ahLst/>
                <a:cxnLst/>
                <a:rect l="l" t="t" r="r" b="b"/>
                <a:pathLst>
                  <a:path w="167" h="835" extrusionOk="0">
                    <a:moveTo>
                      <a:pt x="100" y="0"/>
                    </a:moveTo>
                    <a:cubicBezTo>
                      <a:pt x="67" y="0"/>
                      <a:pt x="34" y="167"/>
                      <a:pt x="34" y="400"/>
                    </a:cubicBezTo>
                    <a:cubicBezTo>
                      <a:pt x="0" y="634"/>
                      <a:pt x="34" y="834"/>
                      <a:pt x="100" y="834"/>
                    </a:cubicBezTo>
                    <a:cubicBezTo>
                      <a:pt x="134" y="834"/>
                      <a:pt x="167" y="634"/>
                      <a:pt x="167" y="400"/>
                    </a:cubicBezTo>
                    <a:cubicBezTo>
                      <a:pt x="167" y="167"/>
                      <a:pt x="134" y="0"/>
                      <a:pt x="10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3005650" y="1238825"/>
                <a:ext cx="3350" cy="20875"/>
              </a:xfrm>
              <a:custGeom>
                <a:avLst/>
                <a:gdLst/>
                <a:ahLst/>
                <a:cxnLst/>
                <a:rect l="l" t="t" r="r" b="b"/>
                <a:pathLst>
                  <a:path w="134" h="835" extrusionOk="0">
                    <a:moveTo>
                      <a:pt x="67" y="1"/>
                    </a:moveTo>
                    <a:cubicBezTo>
                      <a:pt x="34" y="1"/>
                      <a:pt x="1" y="201"/>
                      <a:pt x="1" y="434"/>
                    </a:cubicBezTo>
                    <a:cubicBezTo>
                      <a:pt x="1" y="668"/>
                      <a:pt x="34" y="835"/>
                      <a:pt x="67" y="835"/>
                    </a:cubicBezTo>
                    <a:cubicBezTo>
                      <a:pt x="101" y="835"/>
                      <a:pt x="134" y="668"/>
                      <a:pt x="134" y="434"/>
                    </a:cubicBezTo>
                    <a:cubicBezTo>
                      <a:pt x="134" y="201"/>
                      <a:pt x="101" y="1"/>
                      <a:pt x="6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3005650" y="1198800"/>
                <a:ext cx="4200" cy="20875"/>
              </a:xfrm>
              <a:custGeom>
                <a:avLst/>
                <a:gdLst/>
                <a:ahLst/>
                <a:cxnLst/>
                <a:rect l="l" t="t" r="r" b="b"/>
                <a:pathLst>
                  <a:path w="168" h="835" extrusionOk="0">
                    <a:moveTo>
                      <a:pt x="67" y="1"/>
                    </a:moveTo>
                    <a:cubicBezTo>
                      <a:pt x="34" y="1"/>
                      <a:pt x="1" y="167"/>
                      <a:pt x="1" y="401"/>
                    </a:cubicBezTo>
                    <a:cubicBezTo>
                      <a:pt x="1" y="634"/>
                      <a:pt x="34" y="834"/>
                      <a:pt x="67" y="834"/>
                    </a:cubicBezTo>
                    <a:cubicBezTo>
                      <a:pt x="101" y="834"/>
                      <a:pt x="134" y="634"/>
                      <a:pt x="134" y="401"/>
                    </a:cubicBezTo>
                    <a:cubicBezTo>
                      <a:pt x="167" y="167"/>
                      <a:pt x="134" y="1"/>
                      <a:pt x="6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3006475" y="1157950"/>
                <a:ext cx="3375" cy="20850"/>
              </a:xfrm>
              <a:custGeom>
                <a:avLst/>
                <a:gdLst/>
                <a:ahLst/>
                <a:cxnLst/>
                <a:rect l="l" t="t" r="r" b="b"/>
                <a:pathLst>
                  <a:path w="135" h="834" extrusionOk="0">
                    <a:moveTo>
                      <a:pt x="68" y="0"/>
                    </a:moveTo>
                    <a:cubicBezTo>
                      <a:pt x="34" y="0"/>
                      <a:pt x="1" y="200"/>
                      <a:pt x="1" y="434"/>
                    </a:cubicBezTo>
                    <a:cubicBezTo>
                      <a:pt x="1" y="667"/>
                      <a:pt x="34" y="834"/>
                      <a:pt x="68" y="834"/>
                    </a:cubicBezTo>
                    <a:cubicBezTo>
                      <a:pt x="101" y="834"/>
                      <a:pt x="134" y="667"/>
                      <a:pt x="134" y="434"/>
                    </a:cubicBezTo>
                    <a:cubicBezTo>
                      <a:pt x="134" y="200"/>
                      <a:pt x="101" y="0"/>
                      <a:pt x="6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3353400" y="1509025"/>
                <a:ext cx="20875" cy="3350"/>
              </a:xfrm>
              <a:custGeom>
                <a:avLst/>
                <a:gdLst/>
                <a:ahLst/>
                <a:cxnLst/>
                <a:rect l="l" t="t" r="r" b="b"/>
                <a:pathLst>
                  <a:path w="835" h="134" extrusionOk="0">
                    <a:moveTo>
                      <a:pt x="401" y="0"/>
                    </a:moveTo>
                    <a:cubicBezTo>
                      <a:pt x="167" y="0"/>
                      <a:pt x="0" y="34"/>
                      <a:pt x="0" y="67"/>
                    </a:cubicBezTo>
                    <a:cubicBezTo>
                      <a:pt x="0" y="100"/>
                      <a:pt x="167" y="134"/>
                      <a:pt x="401" y="134"/>
                    </a:cubicBezTo>
                    <a:cubicBezTo>
                      <a:pt x="634" y="134"/>
                      <a:pt x="834" y="100"/>
                      <a:pt x="834" y="67"/>
                    </a:cubicBezTo>
                    <a:cubicBezTo>
                      <a:pt x="834" y="34"/>
                      <a:pt x="634"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3312525" y="1509025"/>
                <a:ext cx="20875" cy="3350"/>
              </a:xfrm>
              <a:custGeom>
                <a:avLst/>
                <a:gdLst/>
                <a:ahLst/>
                <a:cxnLst/>
                <a:rect l="l" t="t" r="r" b="b"/>
                <a:pathLst>
                  <a:path w="835" h="134" extrusionOk="0">
                    <a:moveTo>
                      <a:pt x="435" y="0"/>
                    </a:moveTo>
                    <a:cubicBezTo>
                      <a:pt x="201" y="0"/>
                      <a:pt x="1" y="34"/>
                      <a:pt x="1" y="67"/>
                    </a:cubicBezTo>
                    <a:cubicBezTo>
                      <a:pt x="1" y="100"/>
                      <a:pt x="201" y="134"/>
                      <a:pt x="435" y="134"/>
                    </a:cubicBezTo>
                    <a:cubicBezTo>
                      <a:pt x="668" y="134"/>
                      <a:pt x="835" y="100"/>
                      <a:pt x="835" y="67"/>
                    </a:cubicBezTo>
                    <a:cubicBezTo>
                      <a:pt x="835" y="34"/>
                      <a:pt x="668" y="0"/>
                      <a:pt x="43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3272500" y="1509025"/>
                <a:ext cx="20875" cy="3350"/>
              </a:xfrm>
              <a:custGeom>
                <a:avLst/>
                <a:gdLst/>
                <a:ahLst/>
                <a:cxnLst/>
                <a:rect l="l" t="t" r="r" b="b"/>
                <a:pathLst>
                  <a:path w="835" h="134" extrusionOk="0">
                    <a:moveTo>
                      <a:pt x="401" y="0"/>
                    </a:moveTo>
                    <a:cubicBezTo>
                      <a:pt x="168" y="0"/>
                      <a:pt x="1" y="34"/>
                      <a:pt x="1" y="67"/>
                    </a:cubicBezTo>
                    <a:cubicBezTo>
                      <a:pt x="1" y="100"/>
                      <a:pt x="168" y="134"/>
                      <a:pt x="401" y="134"/>
                    </a:cubicBezTo>
                    <a:cubicBezTo>
                      <a:pt x="635" y="134"/>
                      <a:pt x="835" y="100"/>
                      <a:pt x="835" y="67"/>
                    </a:cubicBezTo>
                    <a:cubicBezTo>
                      <a:pt x="835" y="34"/>
                      <a:pt x="635"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31650" y="1509025"/>
                <a:ext cx="20875" cy="3350"/>
              </a:xfrm>
              <a:custGeom>
                <a:avLst/>
                <a:gdLst/>
                <a:ahLst/>
                <a:cxnLst/>
                <a:rect l="l" t="t" r="r" b="b"/>
                <a:pathLst>
                  <a:path w="835" h="134" extrusionOk="0">
                    <a:moveTo>
                      <a:pt x="434" y="0"/>
                    </a:moveTo>
                    <a:cubicBezTo>
                      <a:pt x="200" y="0"/>
                      <a:pt x="0" y="34"/>
                      <a:pt x="0" y="67"/>
                    </a:cubicBezTo>
                    <a:cubicBezTo>
                      <a:pt x="0" y="100"/>
                      <a:pt x="200" y="134"/>
                      <a:pt x="434" y="134"/>
                    </a:cubicBezTo>
                    <a:cubicBezTo>
                      <a:pt x="667" y="134"/>
                      <a:pt x="834" y="100"/>
                      <a:pt x="834" y="67"/>
                    </a:cubicBezTo>
                    <a:cubicBezTo>
                      <a:pt x="834" y="34"/>
                      <a:pt x="667"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91625" y="1509025"/>
                <a:ext cx="20875" cy="3350"/>
              </a:xfrm>
              <a:custGeom>
                <a:avLst/>
                <a:gdLst/>
                <a:ahLst/>
                <a:cxnLst/>
                <a:rect l="l" t="t" r="r" b="b"/>
                <a:pathLst>
                  <a:path w="835" h="134" extrusionOk="0">
                    <a:moveTo>
                      <a:pt x="434" y="0"/>
                    </a:moveTo>
                    <a:cubicBezTo>
                      <a:pt x="167" y="0"/>
                      <a:pt x="0" y="34"/>
                      <a:pt x="0" y="67"/>
                    </a:cubicBezTo>
                    <a:cubicBezTo>
                      <a:pt x="0" y="100"/>
                      <a:pt x="167" y="134"/>
                      <a:pt x="434" y="134"/>
                    </a:cubicBezTo>
                    <a:cubicBezTo>
                      <a:pt x="667" y="134"/>
                      <a:pt x="834" y="100"/>
                      <a:pt x="834" y="67"/>
                    </a:cubicBezTo>
                    <a:cubicBezTo>
                      <a:pt x="834" y="34"/>
                      <a:pt x="667"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3150750" y="1509025"/>
                <a:ext cx="20875" cy="3350"/>
              </a:xfrm>
              <a:custGeom>
                <a:avLst/>
                <a:gdLst/>
                <a:ahLst/>
                <a:cxnLst/>
                <a:rect l="l" t="t" r="r" b="b"/>
                <a:pathLst>
                  <a:path w="835" h="134" extrusionOk="0">
                    <a:moveTo>
                      <a:pt x="434" y="0"/>
                    </a:moveTo>
                    <a:cubicBezTo>
                      <a:pt x="201" y="0"/>
                      <a:pt x="1" y="34"/>
                      <a:pt x="1" y="67"/>
                    </a:cubicBezTo>
                    <a:cubicBezTo>
                      <a:pt x="1" y="100"/>
                      <a:pt x="201" y="134"/>
                      <a:pt x="434" y="134"/>
                    </a:cubicBezTo>
                    <a:cubicBezTo>
                      <a:pt x="668" y="134"/>
                      <a:pt x="835" y="100"/>
                      <a:pt x="835" y="67"/>
                    </a:cubicBezTo>
                    <a:cubicBezTo>
                      <a:pt x="835" y="34"/>
                      <a:pt x="668"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3110725" y="1509025"/>
                <a:ext cx="20875" cy="3350"/>
              </a:xfrm>
              <a:custGeom>
                <a:avLst/>
                <a:gdLst/>
                <a:ahLst/>
                <a:cxnLst/>
                <a:rect l="l" t="t" r="r" b="b"/>
                <a:pathLst>
                  <a:path w="835" h="134" extrusionOk="0">
                    <a:moveTo>
                      <a:pt x="401" y="0"/>
                    </a:moveTo>
                    <a:cubicBezTo>
                      <a:pt x="167" y="0"/>
                      <a:pt x="1" y="34"/>
                      <a:pt x="1" y="67"/>
                    </a:cubicBezTo>
                    <a:cubicBezTo>
                      <a:pt x="1" y="100"/>
                      <a:pt x="167" y="134"/>
                      <a:pt x="401" y="134"/>
                    </a:cubicBezTo>
                    <a:cubicBezTo>
                      <a:pt x="634" y="134"/>
                      <a:pt x="834" y="100"/>
                      <a:pt x="834" y="67"/>
                    </a:cubicBezTo>
                    <a:cubicBezTo>
                      <a:pt x="834" y="34"/>
                      <a:pt x="634"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069875" y="1509025"/>
                <a:ext cx="20850" cy="3350"/>
              </a:xfrm>
              <a:custGeom>
                <a:avLst/>
                <a:gdLst/>
                <a:ahLst/>
                <a:cxnLst/>
                <a:rect l="l" t="t" r="r" b="b"/>
                <a:pathLst>
                  <a:path w="834" h="134" extrusionOk="0">
                    <a:moveTo>
                      <a:pt x="434" y="0"/>
                    </a:moveTo>
                    <a:cubicBezTo>
                      <a:pt x="200" y="0"/>
                      <a:pt x="0" y="34"/>
                      <a:pt x="0" y="67"/>
                    </a:cubicBezTo>
                    <a:cubicBezTo>
                      <a:pt x="0" y="100"/>
                      <a:pt x="200" y="134"/>
                      <a:pt x="434" y="134"/>
                    </a:cubicBezTo>
                    <a:cubicBezTo>
                      <a:pt x="667" y="134"/>
                      <a:pt x="834" y="100"/>
                      <a:pt x="834" y="67"/>
                    </a:cubicBezTo>
                    <a:cubicBezTo>
                      <a:pt x="834" y="34"/>
                      <a:pt x="667" y="0"/>
                      <a:pt x="4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029825" y="1509025"/>
                <a:ext cx="20875" cy="3350"/>
              </a:xfrm>
              <a:custGeom>
                <a:avLst/>
                <a:gdLst/>
                <a:ahLst/>
                <a:cxnLst/>
                <a:rect l="l" t="t" r="r" b="b"/>
                <a:pathLst>
                  <a:path w="835" h="134" extrusionOk="0">
                    <a:moveTo>
                      <a:pt x="401" y="0"/>
                    </a:moveTo>
                    <a:cubicBezTo>
                      <a:pt x="168" y="0"/>
                      <a:pt x="1" y="34"/>
                      <a:pt x="1" y="67"/>
                    </a:cubicBezTo>
                    <a:cubicBezTo>
                      <a:pt x="1" y="100"/>
                      <a:pt x="168" y="134"/>
                      <a:pt x="401" y="134"/>
                    </a:cubicBezTo>
                    <a:cubicBezTo>
                      <a:pt x="668" y="134"/>
                      <a:pt x="835" y="100"/>
                      <a:pt x="835" y="67"/>
                    </a:cubicBezTo>
                    <a:cubicBezTo>
                      <a:pt x="835" y="34"/>
                      <a:pt x="668" y="0"/>
                      <a:pt x="4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005650" y="1509025"/>
                <a:ext cx="4200" cy="3350"/>
              </a:xfrm>
              <a:custGeom>
                <a:avLst/>
                <a:gdLst/>
                <a:ahLst/>
                <a:cxnLst/>
                <a:rect l="l" t="t" r="r" b="b"/>
                <a:pathLst>
                  <a:path w="168" h="134" extrusionOk="0">
                    <a:moveTo>
                      <a:pt x="67" y="0"/>
                    </a:moveTo>
                    <a:cubicBezTo>
                      <a:pt x="34" y="0"/>
                      <a:pt x="1" y="34"/>
                      <a:pt x="1" y="67"/>
                    </a:cubicBezTo>
                    <a:cubicBezTo>
                      <a:pt x="1" y="100"/>
                      <a:pt x="34" y="134"/>
                      <a:pt x="67" y="134"/>
                    </a:cubicBezTo>
                    <a:cubicBezTo>
                      <a:pt x="134" y="134"/>
                      <a:pt x="167" y="100"/>
                      <a:pt x="167" y="67"/>
                    </a:cubicBezTo>
                    <a:cubicBezTo>
                      <a:pt x="167" y="34"/>
                      <a:pt x="101" y="0"/>
                      <a:pt x="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407600" y="1285525"/>
                <a:ext cx="45900" cy="104050"/>
              </a:xfrm>
              <a:custGeom>
                <a:avLst/>
                <a:gdLst/>
                <a:ahLst/>
                <a:cxnLst/>
                <a:rect l="l" t="t" r="r" b="b"/>
                <a:pathLst>
                  <a:path w="1836" h="4162" extrusionOk="0">
                    <a:moveTo>
                      <a:pt x="1" y="1"/>
                    </a:moveTo>
                    <a:cubicBezTo>
                      <a:pt x="1" y="101"/>
                      <a:pt x="1" y="201"/>
                      <a:pt x="1" y="301"/>
                    </a:cubicBezTo>
                    <a:lnTo>
                      <a:pt x="1" y="1068"/>
                    </a:lnTo>
                    <a:cubicBezTo>
                      <a:pt x="1" y="1679"/>
                      <a:pt x="29" y="2515"/>
                      <a:pt x="33" y="3471"/>
                    </a:cubicBezTo>
                    <a:lnTo>
                      <a:pt x="33" y="3471"/>
                    </a:lnTo>
                    <a:cubicBezTo>
                      <a:pt x="20" y="3561"/>
                      <a:pt x="9" y="3650"/>
                      <a:pt x="1" y="3737"/>
                    </a:cubicBezTo>
                    <a:lnTo>
                      <a:pt x="167" y="3737"/>
                    </a:lnTo>
                    <a:cubicBezTo>
                      <a:pt x="201" y="3403"/>
                      <a:pt x="268" y="3070"/>
                      <a:pt x="368" y="2736"/>
                    </a:cubicBezTo>
                    <a:cubicBezTo>
                      <a:pt x="468" y="2436"/>
                      <a:pt x="634" y="2169"/>
                      <a:pt x="835" y="1969"/>
                    </a:cubicBezTo>
                    <a:cubicBezTo>
                      <a:pt x="910" y="1894"/>
                      <a:pt x="1022" y="1856"/>
                      <a:pt x="1130" y="1856"/>
                    </a:cubicBezTo>
                    <a:cubicBezTo>
                      <a:pt x="1166" y="1856"/>
                      <a:pt x="1202" y="1860"/>
                      <a:pt x="1235" y="1869"/>
                    </a:cubicBezTo>
                    <a:cubicBezTo>
                      <a:pt x="1335" y="1902"/>
                      <a:pt x="1468" y="1969"/>
                      <a:pt x="1502" y="2102"/>
                    </a:cubicBezTo>
                    <a:cubicBezTo>
                      <a:pt x="1735" y="2536"/>
                      <a:pt x="1769" y="3070"/>
                      <a:pt x="1568" y="3503"/>
                    </a:cubicBezTo>
                    <a:cubicBezTo>
                      <a:pt x="1402" y="3803"/>
                      <a:pt x="1101" y="4004"/>
                      <a:pt x="801" y="4070"/>
                    </a:cubicBezTo>
                    <a:cubicBezTo>
                      <a:pt x="735" y="4087"/>
                      <a:pt x="668" y="4095"/>
                      <a:pt x="601" y="4095"/>
                    </a:cubicBezTo>
                    <a:cubicBezTo>
                      <a:pt x="534" y="4095"/>
                      <a:pt x="468" y="4087"/>
                      <a:pt x="401" y="4070"/>
                    </a:cubicBezTo>
                    <a:lnTo>
                      <a:pt x="401" y="4070"/>
                    </a:lnTo>
                    <a:cubicBezTo>
                      <a:pt x="434" y="4104"/>
                      <a:pt x="468" y="4137"/>
                      <a:pt x="468" y="4137"/>
                    </a:cubicBezTo>
                    <a:cubicBezTo>
                      <a:pt x="518" y="4154"/>
                      <a:pt x="568" y="4162"/>
                      <a:pt x="618" y="4162"/>
                    </a:cubicBezTo>
                    <a:cubicBezTo>
                      <a:pt x="668" y="4162"/>
                      <a:pt x="718" y="4154"/>
                      <a:pt x="768" y="4137"/>
                    </a:cubicBezTo>
                    <a:cubicBezTo>
                      <a:pt x="1101" y="4070"/>
                      <a:pt x="1435" y="3870"/>
                      <a:pt x="1602" y="3570"/>
                    </a:cubicBezTo>
                    <a:cubicBezTo>
                      <a:pt x="1835" y="3070"/>
                      <a:pt x="1835" y="2502"/>
                      <a:pt x="1602" y="2035"/>
                    </a:cubicBezTo>
                    <a:cubicBezTo>
                      <a:pt x="1535" y="1902"/>
                      <a:pt x="1368" y="1769"/>
                      <a:pt x="1202" y="1735"/>
                    </a:cubicBezTo>
                    <a:cubicBezTo>
                      <a:pt x="1172" y="1729"/>
                      <a:pt x="1142" y="1727"/>
                      <a:pt x="1113" y="1727"/>
                    </a:cubicBezTo>
                    <a:cubicBezTo>
                      <a:pt x="977" y="1727"/>
                      <a:pt x="844" y="1786"/>
                      <a:pt x="735" y="1869"/>
                    </a:cubicBezTo>
                    <a:cubicBezTo>
                      <a:pt x="601" y="1969"/>
                      <a:pt x="501" y="2102"/>
                      <a:pt x="401" y="2236"/>
                    </a:cubicBezTo>
                    <a:cubicBezTo>
                      <a:pt x="334" y="2402"/>
                      <a:pt x="268" y="2569"/>
                      <a:pt x="201" y="2703"/>
                    </a:cubicBezTo>
                    <a:cubicBezTo>
                      <a:pt x="174" y="2791"/>
                      <a:pt x="150" y="2881"/>
                      <a:pt x="129" y="2973"/>
                    </a:cubicBezTo>
                    <a:lnTo>
                      <a:pt x="129" y="2973"/>
                    </a:lnTo>
                    <a:cubicBezTo>
                      <a:pt x="118" y="2224"/>
                      <a:pt x="93" y="1571"/>
                      <a:pt x="67" y="1068"/>
                    </a:cubicBezTo>
                    <a:cubicBezTo>
                      <a:pt x="34" y="768"/>
                      <a:pt x="34" y="501"/>
                      <a:pt x="34" y="301"/>
                    </a:cubicBezTo>
                    <a:cubicBezTo>
                      <a:pt x="34" y="201"/>
                      <a:pt x="34" y="101"/>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9"/>
            <p:cNvGrpSpPr/>
            <p:nvPr/>
          </p:nvGrpSpPr>
          <p:grpSpPr>
            <a:xfrm rot="10800000">
              <a:off x="7870100" y="3750838"/>
              <a:ext cx="324425" cy="462025"/>
              <a:chOff x="5210550" y="1447300"/>
              <a:chExt cx="324425" cy="462025"/>
            </a:xfrm>
          </p:grpSpPr>
          <p:sp>
            <p:nvSpPr>
              <p:cNvPr id="464" name="Google Shape;464;p29"/>
              <p:cNvSpPr/>
              <p:nvPr/>
            </p:nvSpPr>
            <p:spPr>
              <a:xfrm>
                <a:off x="5278950" y="1801725"/>
                <a:ext cx="106750" cy="107600"/>
              </a:xfrm>
              <a:custGeom>
                <a:avLst/>
                <a:gdLst/>
                <a:ahLst/>
                <a:cxnLst/>
                <a:rect l="l" t="t" r="r" b="b"/>
                <a:pathLst>
                  <a:path w="4270" h="4304" extrusionOk="0">
                    <a:moveTo>
                      <a:pt x="2035" y="1"/>
                    </a:moveTo>
                    <a:lnTo>
                      <a:pt x="1801" y="534"/>
                    </a:lnTo>
                    <a:cubicBezTo>
                      <a:pt x="1501" y="1102"/>
                      <a:pt x="1034" y="1602"/>
                      <a:pt x="467" y="1935"/>
                    </a:cubicBezTo>
                    <a:lnTo>
                      <a:pt x="0" y="2236"/>
                    </a:lnTo>
                    <a:lnTo>
                      <a:pt x="500" y="2503"/>
                    </a:lnTo>
                    <a:cubicBezTo>
                      <a:pt x="1101" y="2803"/>
                      <a:pt x="1568" y="3236"/>
                      <a:pt x="1935" y="3803"/>
                    </a:cubicBezTo>
                    <a:lnTo>
                      <a:pt x="2235" y="4304"/>
                    </a:lnTo>
                    <a:lnTo>
                      <a:pt x="2469" y="3770"/>
                    </a:lnTo>
                    <a:cubicBezTo>
                      <a:pt x="2769" y="3203"/>
                      <a:pt x="3236" y="2703"/>
                      <a:pt x="3769" y="2369"/>
                    </a:cubicBezTo>
                    <a:lnTo>
                      <a:pt x="4270" y="2069"/>
                    </a:lnTo>
                    <a:lnTo>
                      <a:pt x="3769" y="1802"/>
                    </a:lnTo>
                    <a:cubicBezTo>
                      <a:pt x="3169" y="1502"/>
                      <a:pt x="2669" y="1068"/>
                      <a:pt x="2335" y="501"/>
                    </a:cubicBezTo>
                    <a:lnTo>
                      <a:pt x="2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5210550" y="1447300"/>
                <a:ext cx="78425" cy="78425"/>
              </a:xfrm>
              <a:custGeom>
                <a:avLst/>
                <a:gdLst/>
                <a:ahLst/>
                <a:cxnLst/>
                <a:rect l="l" t="t" r="r" b="b"/>
                <a:pathLst>
                  <a:path w="3137" h="3137" extrusionOk="0">
                    <a:moveTo>
                      <a:pt x="1502" y="1"/>
                    </a:moveTo>
                    <a:lnTo>
                      <a:pt x="1335" y="368"/>
                    </a:lnTo>
                    <a:cubicBezTo>
                      <a:pt x="1102" y="802"/>
                      <a:pt x="768" y="1168"/>
                      <a:pt x="368" y="1402"/>
                    </a:cubicBezTo>
                    <a:lnTo>
                      <a:pt x="1" y="1635"/>
                    </a:lnTo>
                    <a:lnTo>
                      <a:pt x="401" y="1836"/>
                    </a:lnTo>
                    <a:cubicBezTo>
                      <a:pt x="801" y="2036"/>
                      <a:pt x="1168" y="2369"/>
                      <a:pt x="1435" y="2770"/>
                    </a:cubicBezTo>
                    <a:lnTo>
                      <a:pt x="1635" y="3137"/>
                    </a:lnTo>
                    <a:lnTo>
                      <a:pt x="1835" y="2770"/>
                    </a:lnTo>
                    <a:cubicBezTo>
                      <a:pt x="2036" y="2336"/>
                      <a:pt x="2369" y="1969"/>
                      <a:pt x="2769" y="1736"/>
                    </a:cubicBezTo>
                    <a:lnTo>
                      <a:pt x="3136" y="1502"/>
                    </a:lnTo>
                    <a:lnTo>
                      <a:pt x="2769" y="1302"/>
                    </a:lnTo>
                    <a:cubicBezTo>
                      <a:pt x="2336" y="1102"/>
                      <a:pt x="1969" y="768"/>
                      <a:pt x="1735" y="368"/>
                    </a:cubicBezTo>
                    <a:lnTo>
                      <a:pt x="1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5489925" y="1504025"/>
                <a:ext cx="45050" cy="45050"/>
              </a:xfrm>
              <a:custGeom>
                <a:avLst/>
                <a:gdLst/>
                <a:ahLst/>
                <a:cxnLst/>
                <a:rect l="l" t="t" r="r" b="b"/>
                <a:pathLst>
                  <a:path w="1802" h="1802" extrusionOk="0">
                    <a:moveTo>
                      <a:pt x="868" y="0"/>
                    </a:moveTo>
                    <a:lnTo>
                      <a:pt x="768" y="200"/>
                    </a:lnTo>
                    <a:cubicBezTo>
                      <a:pt x="634" y="467"/>
                      <a:pt x="467" y="667"/>
                      <a:pt x="234" y="801"/>
                    </a:cubicBezTo>
                    <a:lnTo>
                      <a:pt x="0" y="934"/>
                    </a:lnTo>
                    <a:lnTo>
                      <a:pt x="234" y="1034"/>
                    </a:lnTo>
                    <a:cubicBezTo>
                      <a:pt x="467" y="1168"/>
                      <a:pt x="668" y="1335"/>
                      <a:pt x="834" y="1568"/>
                    </a:cubicBezTo>
                    <a:lnTo>
                      <a:pt x="934" y="1802"/>
                    </a:lnTo>
                    <a:lnTo>
                      <a:pt x="1068" y="1568"/>
                    </a:lnTo>
                    <a:cubicBezTo>
                      <a:pt x="1168" y="1335"/>
                      <a:pt x="1368" y="1101"/>
                      <a:pt x="1602" y="968"/>
                    </a:cubicBezTo>
                    <a:lnTo>
                      <a:pt x="1802" y="868"/>
                    </a:lnTo>
                    <a:lnTo>
                      <a:pt x="1602" y="734"/>
                    </a:lnTo>
                    <a:cubicBezTo>
                      <a:pt x="1335" y="634"/>
                      <a:pt x="1135" y="434"/>
                      <a:pt x="1001" y="200"/>
                    </a:cubicBezTo>
                    <a:lnTo>
                      <a:pt x="8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7" name="Google Shape;467;p29"/>
          <p:cNvGrpSpPr/>
          <p:nvPr/>
        </p:nvGrpSpPr>
        <p:grpSpPr>
          <a:xfrm>
            <a:off x="3911" y="194131"/>
            <a:ext cx="2066873" cy="1738522"/>
            <a:chOff x="217566" y="1061075"/>
            <a:chExt cx="2066873" cy="1738522"/>
          </a:xfrm>
        </p:grpSpPr>
        <p:sp>
          <p:nvSpPr>
            <p:cNvPr id="468" name="Google Shape;468;p29"/>
            <p:cNvSpPr/>
            <p:nvPr/>
          </p:nvSpPr>
          <p:spPr>
            <a:xfrm>
              <a:off x="217566" y="1069444"/>
              <a:ext cx="2066873" cy="1730153"/>
            </a:xfrm>
            <a:custGeom>
              <a:avLst/>
              <a:gdLst/>
              <a:ahLst/>
              <a:cxnLst/>
              <a:rect l="l" t="t" r="r" b="b"/>
              <a:pathLst>
                <a:path w="158048" h="132300" extrusionOk="0">
                  <a:moveTo>
                    <a:pt x="111995" y="0"/>
                  </a:moveTo>
                  <a:cubicBezTo>
                    <a:pt x="111193" y="0"/>
                    <a:pt x="110387" y="26"/>
                    <a:pt x="109579" y="77"/>
                  </a:cubicBezTo>
                  <a:cubicBezTo>
                    <a:pt x="107678" y="177"/>
                    <a:pt x="105776" y="444"/>
                    <a:pt x="103908" y="844"/>
                  </a:cubicBezTo>
                  <a:cubicBezTo>
                    <a:pt x="90466" y="3713"/>
                    <a:pt x="78757" y="13887"/>
                    <a:pt x="73887" y="26929"/>
                  </a:cubicBezTo>
                  <a:cubicBezTo>
                    <a:pt x="71052" y="34602"/>
                    <a:pt x="70251" y="43408"/>
                    <a:pt x="64814" y="49512"/>
                  </a:cubicBezTo>
                  <a:cubicBezTo>
                    <a:pt x="58786" y="56283"/>
                    <a:pt x="49136" y="57426"/>
                    <a:pt x="39888" y="57426"/>
                  </a:cubicBezTo>
                  <a:cubicBezTo>
                    <a:pt x="38339" y="57426"/>
                    <a:pt x="36801" y="57394"/>
                    <a:pt x="35293" y="57351"/>
                  </a:cubicBezTo>
                  <a:cubicBezTo>
                    <a:pt x="33730" y="57302"/>
                    <a:pt x="32135" y="57265"/>
                    <a:pt x="30530" y="57265"/>
                  </a:cubicBezTo>
                  <a:cubicBezTo>
                    <a:pt x="21310" y="57265"/>
                    <a:pt x="11738" y="58462"/>
                    <a:pt x="5772" y="65223"/>
                  </a:cubicBezTo>
                  <a:cubicBezTo>
                    <a:pt x="1369" y="70227"/>
                    <a:pt x="1" y="77299"/>
                    <a:pt x="368" y="83970"/>
                  </a:cubicBezTo>
                  <a:cubicBezTo>
                    <a:pt x="1302" y="101616"/>
                    <a:pt x="13577" y="117394"/>
                    <a:pt x="29222" y="125233"/>
                  </a:cubicBezTo>
                  <a:cubicBezTo>
                    <a:pt x="39132" y="130199"/>
                    <a:pt x="50152" y="132300"/>
                    <a:pt x="61250" y="132300"/>
                  </a:cubicBezTo>
                  <a:cubicBezTo>
                    <a:pt x="67672" y="132300"/>
                    <a:pt x="74119" y="131596"/>
                    <a:pt x="80392" y="130337"/>
                  </a:cubicBezTo>
                  <a:cubicBezTo>
                    <a:pt x="104375" y="125500"/>
                    <a:pt x="127192" y="112224"/>
                    <a:pt x="140868" y="91709"/>
                  </a:cubicBezTo>
                  <a:cubicBezTo>
                    <a:pt x="154578" y="71228"/>
                    <a:pt x="158047" y="43274"/>
                    <a:pt x="147106" y="21159"/>
                  </a:cubicBezTo>
                  <a:lnTo>
                    <a:pt x="146172" y="19624"/>
                  </a:lnTo>
                  <a:cubicBezTo>
                    <a:pt x="138825" y="7547"/>
                    <a:pt x="125873" y="0"/>
                    <a:pt x="1119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9" name="Google Shape;469;p29"/>
            <p:cNvGrpSpPr/>
            <p:nvPr/>
          </p:nvGrpSpPr>
          <p:grpSpPr>
            <a:xfrm>
              <a:off x="408826" y="1061075"/>
              <a:ext cx="1046091" cy="232874"/>
              <a:chOff x="2092183" y="893094"/>
              <a:chExt cx="2646992" cy="589256"/>
            </a:xfrm>
          </p:grpSpPr>
          <p:sp>
            <p:nvSpPr>
              <p:cNvPr id="470" name="Google Shape;470;p29"/>
              <p:cNvSpPr/>
              <p:nvPr/>
            </p:nvSpPr>
            <p:spPr>
              <a:xfrm>
                <a:off x="2320713" y="955698"/>
                <a:ext cx="431174" cy="400651"/>
              </a:xfrm>
              <a:custGeom>
                <a:avLst/>
                <a:gdLst/>
                <a:ahLst/>
                <a:cxnLst/>
                <a:rect l="l" t="t" r="r" b="b"/>
                <a:pathLst>
                  <a:path w="17247" h="16026" extrusionOk="0">
                    <a:moveTo>
                      <a:pt x="8578" y="0"/>
                    </a:moveTo>
                    <a:cubicBezTo>
                      <a:pt x="4734" y="0"/>
                      <a:pt x="1363" y="2794"/>
                      <a:pt x="735" y="6716"/>
                    </a:cubicBezTo>
                    <a:cubicBezTo>
                      <a:pt x="1" y="11086"/>
                      <a:pt x="2969" y="15189"/>
                      <a:pt x="7339" y="15923"/>
                    </a:cubicBezTo>
                    <a:cubicBezTo>
                      <a:pt x="7769" y="15992"/>
                      <a:pt x="8197" y="16025"/>
                      <a:pt x="8619" y="16025"/>
                    </a:cubicBezTo>
                    <a:cubicBezTo>
                      <a:pt x="12484" y="16025"/>
                      <a:pt x="15881" y="13224"/>
                      <a:pt x="16512" y="9285"/>
                    </a:cubicBezTo>
                    <a:cubicBezTo>
                      <a:pt x="17246" y="4948"/>
                      <a:pt x="14278" y="812"/>
                      <a:pt x="9908" y="112"/>
                    </a:cubicBezTo>
                    <a:cubicBezTo>
                      <a:pt x="9460" y="37"/>
                      <a:pt x="9016" y="0"/>
                      <a:pt x="8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4116450" y="1291375"/>
                <a:ext cx="75900" cy="64975"/>
              </a:xfrm>
              <a:custGeom>
                <a:avLst/>
                <a:gdLst/>
                <a:ahLst/>
                <a:cxnLst/>
                <a:rect l="l" t="t" r="r" b="b"/>
                <a:pathLst>
                  <a:path w="3036" h="2599" extrusionOk="0">
                    <a:moveTo>
                      <a:pt x="1735" y="0"/>
                    </a:moveTo>
                    <a:cubicBezTo>
                      <a:pt x="567" y="0"/>
                      <a:pt x="0" y="1401"/>
                      <a:pt x="801" y="2202"/>
                    </a:cubicBezTo>
                    <a:cubicBezTo>
                      <a:pt x="1075" y="2476"/>
                      <a:pt x="1410" y="2598"/>
                      <a:pt x="1736" y="2598"/>
                    </a:cubicBezTo>
                    <a:cubicBezTo>
                      <a:pt x="2404" y="2598"/>
                      <a:pt x="3036" y="2085"/>
                      <a:pt x="3036" y="1301"/>
                    </a:cubicBezTo>
                    <a:cubicBezTo>
                      <a:pt x="3036" y="567"/>
                      <a:pt x="2435" y="0"/>
                      <a:pt x="1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4102275" y="1210475"/>
                <a:ext cx="44225" cy="38000"/>
              </a:xfrm>
              <a:custGeom>
                <a:avLst/>
                <a:gdLst/>
                <a:ahLst/>
                <a:cxnLst/>
                <a:rect l="l" t="t" r="r" b="b"/>
                <a:pathLst>
                  <a:path w="1769" h="1520" extrusionOk="0">
                    <a:moveTo>
                      <a:pt x="1001" y="1"/>
                    </a:moveTo>
                    <a:cubicBezTo>
                      <a:pt x="334" y="1"/>
                      <a:pt x="0" y="834"/>
                      <a:pt x="467" y="1301"/>
                    </a:cubicBezTo>
                    <a:cubicBezTo>
                      <a:pt x="618" y="1452"/>
                      <a:pt x="806" y="1519"/>
                      <a:pt x="992" y="1519"/>
                    </a:cubicBezTo>
                    <a:cubicBezTo>
                      <a:pt x="1385" y="1519"/>
                      <a:pt x="1768" y="1220"/>
                      <a:pt x="1768" y="768"/>
                    </a:cubicBezTo>
                    <a:cubicBezTo>
                      <a:pt x="1768" y="334"/>
                      <a:pt x="1435" y="1"/>
                      <a:pt x="1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2166849" y="893094"/>
                <a:ext cx="738899" cy="525825"/>
              </a:xfrm>
              <a:custGeom>
                <a:avLst/>
                <a:gdLst/>
                <a:ahLst/>
                <a:cxnLst/>
                <a:rect l="l" t="t" r="r" b="b"/>
                <a:pathLst>
                  <a:path w="29556" h="21033" extrusionOk="0">
                    <a:moveTo>
                      <a:pt x="26898" y="0"/>
                    </a:moveTo>
                    <a:cubicBezTo>
                      <a:pt x="24213" y="0"/>
                      <a:pt x="18414" y="3582"/>
                      <a:pt x="18414" y="3582"/>
                    </a:cubicBezTo>
                    <a:lnTo>
                      <a:pt x="19381" y="4182"/>
                    </a:lnTo>
                    <a:cubicBezTo>
                      <a:pt x="19381" y="4182"/>
                      <a:pt x="22753" y="2005"/>
                      <a:pt x="24749" y="2005"/>
                    </a:cubicBezTo>
                    <a:cubicBezTo>
                      <a:pt x="25136" y="2005"/>
                      <a:pt x="25470" y="2086"/>
                      <a:pt x="25719" y="2281"/>
                    </a:cubicBezTo>
                    <a:cubicBezTo>
                      <a:pt x="27220" y="3482"/>
                      <a:pt x="22884" y="8152"/>
                      <a:pt x="16779" y="12655"/>
                    </a:cubicBezTo>
                    <a:cubicBezTo>
                      <a:pt x="11556" y="16459"/>
                      <a:pt x="6501" y="19297"/>
                      <a:pt x="4556" y="19297"/>
                    </a:cubicBezTo>
                    <a:cubicBezTo>
                      <a:pt x="4216" y="19297"/>
                      <a:pt x="3971" y="19210"/>
                      <a:pt x="3837" y="19026"/>
                    </a:cubicBezTo>
                    <a:cubicBezTo>
                      <a:pt x="2903" y="17792"/>
                      <a:pt x="7239" y="13723"/>
                      <a:pt x="7239" y="13723"/>
                    </a:cubicBezTo>
                    <a:lnTo>
                      <a:pt x="6839" y="12555"/>
                    </a:lnTo>
                    <a:lnTo>
                      <a:pt x="6839" y="12555"/>
                    </a:lnTo>
                    <a:cubicBezTo>
                      <a:pt x="6872" y="12688"/>
                      <a:pt x="1" y="19327"/>
                      <a:pt x="1769" y="20728"/>
                    </a:cubicBezTo>
                    <a:cubicBezTo>
                      <a:pt x="2030" y="20934"/>
                      <a:pt x="2415" y="21032"/>
                      <a:pt x="2902" y="21032"/>
                    </a:cubicBezTo>
                    <a:cubicBezTo>
                      <a:pt x="5718" y="21032"/>
                      <a:pt x="11949" y="17768"/>
                      <a:pt x="17380" y="13389"/>
                    </a:cubicBezTo>
                    <a:cubicBezTo>
                      <a:pt x="23751" y="8219"/>
                      <a:pt x="29555" y="1981"/>
                      <a:pt x="27954" y="346"/>
                    </a:cubicBezTo>
                    <a:cubicBezTo>
                      <a:pt x="27721" y="104"/>
                      <a:pt x="27355" y="0"/>
                      <a:pt x="26898"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29"/>
              <p:cNvSpPr/>
              <p:nvPr/>
            </p:nvSpPr>
            <p:spPr>
              <a:xfrm>
                <a:off x="2092183" y="914273"/>
                <a:ext cx="738899" cy="525826"/>
              </a:xfrm>
              <a:custGeom>
                <a:avLst/>
                <a:gdLst/>
                <a:ahLst/>
                <a:cxnLst/>
                <a:rect l="l" t="t" r="r" b="b"/>
                <a:pathLst>
                  <a:path w="29556" h="21033" extrusionOk="0">
                    <a:moveTo>
                      <a:pt x="26898" y="0"/>
                    </a:moveTo>
                    <a:cubicBezTo>
                      <a:pt x="24213" y="0"/>
                      <a:pt x="18414" y="3582"/>
                      <a:pt x="18414" y="3582"/>
                    </a:cubicBezTo>
                    <a:lnTo>
                      <a:pt x="19381" y="4182"/>
                    </a:lnTo>
                    <a:cubicBezTo>
                      <a:pt x="19381" y="4182"/>
                      <a:pt x="22753" y="2005"/>
                      <a:pt x="24749" y="2005"/>
                    </a:cubicBezTo>
                    <a:cubicBezTo>
                      <a:pt x="25136" y="2005"/>
                      <a:pt x="25470" y="2086"/>
                      <a:pt x="25719" y="2281"/>
                    </a:cubicBezTo>
                    <a:cubicBezTo>
                      <a:pt x="27220" y="3482"/>
                      <a:pt x="22884" y="8152"/>
                      <a:pt x="16779" y="12655"/>
                    </a:cubicBezTo>
                    <a:cubicBezTo>
                      <a:pt x="11556" y="16459"/>
                      <a:pt x="6501" y="19297"/>
                      <a:pt x="4556" y="19297"/>
                    </a:cubicBezTo>
                    <a:cubicBezTo>
                      <a:pt x="4216" y="19297"/>
                      <a:pt x="3971" y="19210"/>
                      <a:pt x="3837" y="19026"/>
                    </a:cubicBezTo>
                    <a:cubicBezTo>
                      <a:pt x="2903" y="17792"/>
                      <a:pt x="7239" y="13723"/>
                      <a:pt x="7239" y="13723"/>
                    </a:cubicBezTo>
                    <a:lnTo>
                      <a:pt x="6839" y="12555"/>
                    </a:lnTo>
                    <a:lnTo>
                      <a:pt x="6839" y="12555"/>
                    </a:lnTo>
                    <a:cubicBezTo>
                      <a:pt x="6872" y="12688"/>
                      <a:pt x="1" y="19327"/>
                      <a:pt x="1769" y="20728"/>
                    </a:cubicBezTo>
                    <a:cubicBezTo>
                      <a:pt x="2030" y="20934"/>
                      <a:pt x="2415" y="21032"/>
                      <a:pt x="2902" y="21032"/>
                    </a:cubicBezTo>
                    <a:cubicBezTo>
                      <a:pt x="5718" y="21032"/>
                      <a:pt x="11949" y="17768"/>
                      <a:pt x="17380" y="13389"/>
                    </a:cubicBezTo>
                    <a:cubicBezTo>
                      <a:pt x="23751" y="8219"/>
                      <a:pt x="29555" y="1981"/>
                      <a:pt x="27954" y="346"/>
                    </a:cubicBezTo>
                    <a:cubicBezTo>
                      <a:pt x="27721" y="104"/>
                      <a:pt x="27355" y="0"/>
                      <a:pt x="26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29725" y="1120225"/>
                <a:ext cx="80900" cy="277250"/>
              </a:xfrm>
              <a:custGeom>
                <a:avLst/>
                <a:gdLst/>
                <a:ahLst/>
                <a:cxnLst/>
                <a:rect l="l" t="t" r="r" b="b"/>
                <a:pathLst>
                  <a:path w="3236" h="11090" extrusionOk="0">
                    <a:moveTo>
                      <a:pt x="3144" y="0"/>
                    </a:moveTo>
                    <a:cubicBezTo>
                      <a:pt x="3005" y="0"/>
                      <a:pt x="2413" y="377"/>
                      <a:pt x="1735" y="1209"/>
                    </a:cubicBezTo>
                    <a:cubicBezTo>
                      <a:pt x="1301" y="1743"/>
                      <a:pt x="934" y="2343"/>
                      <a:pt x="667" y="2977"/>
                    </a:cubicBezTo>
                    <a:cubicBezTo>
                      <a:pt x="33" y="4578"/>
                      <a:pt x="0" y="6379"/>
                      <a:pt x="567" y="7980"/>
                    </a:cubicBezTo>
                    <a:cubicBezTo>
                      <a:pt x="801" y="8647"/>
                      <a:pt x="1134" y="9248"/>
                      <a:pt x="1568" y="9815"/>
                    </a:cubicBezTo>
                    <a:cubicBezTo>
                      <a:pt x="2219" y="10683"/>
                      <a:pt x="2783" y="11090"/>
                      <a:pt x="2913" y="11090"/>
                    </a:cubicBezTo>
                    <a:cubicBezTo>
                      <a:pt x="2923" y="11090"/>
                      <a:pt x="2931" y="11087"/>
                      <a:pt x="2936" y="11083"/>
                    </a:cubicBezTo>
                    <a:cubicBezTo>
                      <a:pt x="3002" y="10982"/>
                      <a:pt x="2502" y="10515"/>
                      <a:pt x="1901" y="9548"/>
                    </a:cubicBezTo>
                    <a:cubicBezTo>
                      <a:pt x="334" y="7080"/>
                      <a:pt x="400" y="3877"/>
                      <a:pt x="2068" y="1476"/>
                    </a:cubicBezTo>
                    <a:cubicBezTo>
                      <a:pt x="2702" y="542"/>
                      <a:pt x="3236" y="75"/>
                      <a:pt x="3169" y="8"/>
                    </a:cubicBezTo>
                    <a:cubicBezTo>
                      <a:pt x="3164" y="3"/>
                      <a:pt x="3156" y="0"/>
                      <a:pt x="3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29"/>
              <p:cNvSpPr/>
              <p:nvPr/>
            </p:nvSpPr>
            <p:spPr>
              <a:xfrm>
                <a:off x="2980417" y="1039010"/>
                <a:ext cx="272824" cy="232726"/>
              </a:xfrm>
              <a:custGeom>
                <a:avLst/>
                <a:gdLst/>
                <a:ahLst/>
                <a:cxnLst/>
                <a:rect l="l" t="t" r="r" b="b"/>
                <a:pathLst>
                  <a:path w="10913" h="9309" extrusionOk="0">
                    <a:moveTo>
                      <a:pt x="4744" y="0"/>
                    </a:moveTo>
                    <a:cubicBezTo>
                      <a:pt x="2394" y="0"/>
                      <a:pt x="134" y="1779"/>
                      <a:pt x="67" y="4537"/>
                    </a:cubicBezTo>
                    <a:cubicBezTo>
                      <a:pt x="0" y="7105"/>
                      <a:pt x="2035" y="9240"/>
                      <a:pt x="4603" y="9307"/>
                    </a:cubicBezTo>
                    <a:cubicBezTo>
                      <a:pt x="4645" y="9308"/>
                      <a:pt x="4685" y="9308"/>
                      <a:pt x="4726" y="9308"/>
                    </a:cubicBezTo>
                    <a:cubicBezTo>
                      <a:pt x="8783" y="9308"/>
                      <a:pt x="10913" y="4407"/>
                      <a:pt x="8073" y="1434"/>
                    </a:cubicBezTo>
                    <a:cubicBezTo>
                      <a:pt x="7116" y="445"/>
                      <a:pt x="5919" y="0"/>
                      <a:pt x="47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4675175" y="1377450"/>
                <a:ext cx="45050" cy="38200"/>
              </a:xfrm>
              <a:custGeom>
                <a:avLst/>
                <a:gdLst/>
                <a:ahLst/>
                <a:cxnLst/>
                <a:rect l="l" t="t" r="r" b="b"/>
                <a:pathLst>
                  <a:path w="1802" h="1528" extrusionOk="0">
                    <a:moveTo>
                      <a:pt x="790" y="0"/>
                    </a:moveTo>
                    <a:cubicBezTo>
                      <a:pt x="405" y="0"/>
                      <a:pt x="34" y="282"/>
                      <a:pt x="34" y="727"/>
                    </a:cubicBezTo>
                    <a:cubicBezTo>
                      <a:pt x="1" y="1160"/>
                      <a:pt x="334" y="1494"/>
                      <a:pt x="768" y="1527"/>
                    </a:cubicBezTo>
                    <a:cubicBezTo>
                      <a:pt x="1435" y="1527"/>
                      <a:pt x="1802" y="727"/>
                      <a:pt x="1335" y="226"/>
                    </a:cubicBezTo>
                    <a:cubicBezTo>
                      <a:pt x="1179" y="71"/>
                      <a:pt x="983" y="0"/>
                      <a:pt x="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713525" y="1429300"/>
                <a:ext cx="25650" cy="22250"/>
              </a:xfrm>
              <a:custGeom>
                <a:avLst/>
                <a:gdLst/>
                <a:ahLst/>
                <a:cxnLst/>
                <a:rect l="l" t="t" r="r" b="b"/>
                <a:pathLst>
                  <a:path w="1026" h="890" extrusionOk="0">
                    <a:moveTo>
                      <a:pt x="431" y="0"/>
                    </a:moveTo>
                    <a:cubicBezTo>
                      <a:pt x="211" y="0"/>
                      <a:pt x="1" y="162"/>
                      <a:pt x="1" y="421"/>
                    </a:cubicBezTo>
                    <a:cubicBezTo>
                      <a:pt x="1" y="688"/>
                      <a:pt x="168" y="888"/>
                      <a:pt x="435" y="888"/>
                    </a:cubicBezTo>
                    <a:cubicBezTo>
                      <a:pt x="447" y="889"/>
                      <a:pt x="460" y="889"/>
                      <a:pt x="472" y="889"/>
                    </a:cubicBezTo>
                    <a:cubicBezTo>
                      <a:pt x="817" y="889"/>
                      <a:pt x="1026" y="444"/>
                      <a:pt x="768" y="154"/>
                    </a:cubicBezTo>
                    <a:cubicBezTo>
                      <a:pt x="674" y="48"/>
                      <a:pt x="551" y="0"/>
                      <a:pt x="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694350" y="1474000"/>
                <a:ext cx="8375" cy="8350"/>
              </a:xfrm>
              <a:custGeom>
                <a:avLst/>
                <a:gdLst/>
                <a:ahLst/>
                <a:cxnLst/>
                <a:rect l="l" t="t" r="r" b="b"/>
                <a:pathLst>
                  <a:path w="335" h="334" extrusionOk="0">
                    <a:moveTo>
                      <a:pt x="168" y="0"/>
                    </a:moveTo>
                    <a:cubicBezTo>
                      <a:pt x="67" y="0"/>
                      <a:pt x="1" y="67"/>
                      <a:pt x="1" y="167"/>
                    </a:cubicBezTo>
                    <a:cubicBezTo>
                      <a:pt x="1" y="234"/>
                      <a:pt x="67" y="334"/>
                      <a:pt x="168" y="334"/>
                    </a:cubicBezTo>
                    <a:cubicBezTo>
                      <a:pt x="268" y="334"/>
                      <a:pt x="334" y="267"/>
                      <a:pt x="334" y="167"/>
                    </a:cubicBezTo>
                    <a:cubicBezTo>
                      <a:pt x="334" y="67"/>
                      <a:pt x="268"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29"/>
            <p:cNvGrpSpPr/>
            <p:nvPr/>
          </p:nvGrpSpPr>
          <p:grpSpPr>
            <a:xfrm>
              <a:off x="551013" y="1553250"/>
              <a:ext cx="324425" cy="462025"/>
              <a:chOff x="5210550" y="1447300"/>
              <a:chExt cx="324425" cy="462025"/>
            </a:xfrm>
          </p:grpSpPr>
          <p:sp>
            <p:nvSpPr>
              <p:cNvPr id="481" name="Google Shape;481;p29"/>
              <p:cNvSpPr/>
              <p:nvPr/>
            </p:nvSpPr>
            <p:spPr>
              <a:xfrm>
                <a:off x="5278950" y="1801725"/>
                <a:ext cx="106750" cy="107600"/>
              </a:xfrm>
              <a:custGeom>
                <a:avLst/>
                <a:gdLst/>
                <a:ahLst/>
                <a:cxnLst/>
                <a:rect l="l" t="t" r="r" b="b"/>
                <a:pathLst>
                  <a:path w="4270" h="4304" extrusionOk="0">
                    <a:moveTo>
                      <a:pt x="2035" y="1"/>
                    </a:moveTo>
                    <a:lnTo>
                      <a:pt x="1801" y="534"/>
                    </a:lnTo>
                    <a:cubicBezTo>
                      <a:pt x="1501" y="1102"/>
                      <a:pt x="1034" y="1602"/>
                      <a:pt x="467" y="1935"/>
                    </a:cubicBezTo>
                    <a:lnTo>
                      <a:pt x="0" y="2236"/>
                    </a:lnTo>
                    <a:lnTo>
                      <a:pt x="500" y="2503"/>
                    </a:lnTo>
                    <a:cubicBezTo>
                      <a:pt x="1101" y="2803"/>
                      <a:pt x="1568" y="3236"/>
                      <a:pt x="1935" y="3803"/>
                    </a:cubicBezTo>
                    <a:lnTo>
                      <a:pt x="2235" y="4304"/>
                    </a:lnTo>
                    <a:lnTo>
                      <a:pt x="2469" y="3770"/>
                    </a:lnTo>
                    <a:cubicBezTo>
                      <a:pt x="2769" y="3203"/>
                      <a:pt x="3236" y="2703"/>
                      <a:pt x="3769" y="2369"/>
                    </a:cubicBezTo>
                    <a:lnTo>
                      <a:pt x="4270" y="2069"/>
                    </a:lnTo>
                    <a:lnTo>
                      <a:pt x="3769" y="1802"/>
                    </a:lnTo>
                    <a:cubicBezTo>
                      <a:pt x="3169" y="1502"/>
                      <a:pt x="2669" y="1068"/>
                      <a:pt x="2335" y="501"/>
                    </a:cubicBezTo>
                    <a:lnTo>
                      <a:pt x="20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5210550" y="1447300"/>
                <a:ext cx="78425" cy="78425"/>
              </a:xfrm>
              <a:custGeom>
                <a:avLst/>
                <a:gdLst/>
                <a:ahLst/>
                <a:cxnLst/>
                <a:rect l="l" t="t" r="r" b="b"/>
                <a:pathLst>
                  <a:path w="3137" h="3137" extrusionOk="0">
                    <a:moveTo>
                      <a:pt x="1502" y="1"/>
                    </a:moveTo>
                    <a:lnTo>
                      <a:pt x="1335" y="368"/>
                    </a:lnTo>
                    <a:cubicBezTo>
                      <a:pt x="1102" y="802"/>
                      <a:pt x="768" y="1168"/>
                      <a:pt x="368" y="1402"/>
                    </a:cubicBezTo>
                    <a:lnTo>
                      <a:pt x="1" y="1635"/>
                    </a:lnTo>
                    <a:lnTo>
                      <a:pt x="401" y="1836"/>
                    </a:lnTo>
                    <a:cubicBezTo>
                      <a:pt x="801" y="2036"/>
                      <a:pt x="1168" y="2369"/>
                      <a:pt x="1435" y="2770"/>
                    </a:cubicBezTo>
                    <a:lnTo>
                      <a:pt x="1635" y="3137"/>
                    </a:lnTo>
                    <a:lnTo>
                      <a:pt x="1835" y="2770"/>
                    </a:lnTo>
                    <a:cubicBezTo>
                      <a:pt x="2036" y="2336"/>
                      <a:pt x="2369" y="1969"/>
                      <a:pt x="2769" y="1736"/>
                    </a:cubicBezTo>
                    <a:lnTo>
                      <a:pt x="3136" y="1502"/>
                    </a:lnTo>
                    <a:lnTo>
                      <a:pt x="2769" y="1302"/>
                    </a:lnTo>
                    <a:cubicBezTo>
                      <a:pt x="2336" y="1102"/>
                      <a:pt x="1969" y="768"/>
                      <a:pt x="1735" y="368"/>
                    </a:cubicBezTo>
                    <a:lnTo>
                      <a:pt x="15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5489925" y="1504025"/>
                <a:ext cx="45050" cy="45050"/>
              </a:xfrm>
              <a:custGeom>
                <a:avLst/>
                <a:gdLst/>
                <a:ahLst/>
                <a:cxnLst/>
                <a:rect l="l" t="t" r="r" b="b"/>
                <a:pathLst>
                  <a:path w="1802" h="1802" extrusionOk="0">
                    <a:moveTo>
                      <a:pt x="868" y="0"/>
                    </a:moveTo>
                    <a:lnTo>
                      <a:pt x="768" y="200"/>
                    </a:lnTo>
                    <a:cubicBezTo>
                      <a:pt x="634" y="467"/>
                      <a:pt x="467" y="667"/>
                      <a:pt x="234" y="801"/>
                    </a:cubicBezTo>
                    <a:lnTo>
                      <a:pt x="0" y="934"/>
                    </a:lnTo>
                    <a:lnTo>
                      <a:pt x="234" y="1034"/>
                    </a:lnTo>
                    <a:cubicBezTo>
                      <a:pt x="467" y="1168"/>
                      <a:pt x="668" y="1335"/>
                      <a:pt x="834" y="1568"/>
                    </a:cubicBezTo>
                    <a:lnTo>
                      <a:pt x="934" y="1802"/>
                    </a:lnTo>
                    <a:lnTo>
                      <a:pt x="1068" y="1568"/>
                    </a:lnTo>
                    <a:cubicBezTo>
                      <a:pt x="1168" y="1335"/>
                      <a:pt x="1368" y="1101"/>
                      <a:pt x="1602" y="968"/>
                    </a:cubicBezTo>
                    <a:lnTo>
                      <a:pt x="1802" y="868"/>
                    </a:lnTo>
                    <a:lnTo>
                      <a:pt x="1602" y="734"/>
                    </a:lnTo>
                    <a:cubicBezTo>
                      <a:pt x="1335" y="634"/>
                      <a:pt x="1135" y="434"/>
                      <a:pt x="1001" y="200"/>
                    </a:cubicBezTo>
                    <a:lnTo>
                      <a:pt x="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485" name="Google Shape;485;p29"/>
          <p:cNvGraphicFramePr/>
          <p:nvPr>
            <p:extLst>
              <p:ext uri="{D42A27DB-BD31-4B8C-83A1-F6EECF244321}">
                <p14:modId xmlns:p14="http://schemas.microsoft.com/office/powerpoint/2010/main" val="1962473777"/>
              </p:ext>
            </p:extLst>
          </p:nvPr>
        </p:nvGraphicFramePr>
        <p:xfrm>
          <a:off x="487800" y="1696119"/>
          <a:ext cx="7998844" cy="2224980"/>
        </p:xfrm>
        <a:graphic>
          <a:graphicData uri="http://schemas.openxmlformats.org/drawingml/2006/table">
            <a:tbl>
              <a:tblPr>
                <a:noFill/>
                <a:tableStyleId>{66E790B0-5DFD-4AE4-9F84-F08FE9070EC8}</a:tableStyleId>
              </a:tblPr>
              <a:tblGrid>
                <a:gridCol w="673177">
                  <a:extLst>
                    <a:ext uri="{9D8B030D-6E8A-4147-A177-3AD203B41FA5}">
                      <a16:colId xmlns:a16="http://schemas.microsoft.com/office/drawing/2014/main" val="20000"/>
                    </a:ext>
                  </a:extLst>
                </a:gridCol>
                <a:gridCol w="2455307">
                  <a:extLst>
                    <a:ext uri="{9D8B030D-6E8A-4147-A177-3AD203B41FA5}">
                      <a16:colId xmlns:a16="http://schemas.microsoft.com/office/drawing/2014/main" val="20001"/>
                    </a:ext>
                  </a:extLst>
                </a:gridCol>
                <a:gridCol w="1564242">
                  <a:extLst>
                    <a:ext uri="{9D8B030D-6E8A-4147-A177-3AD203B41FA5}">
                      <a16:colId xmlns:a16="http://schemas.microsoft.com/office/drawing/2014/main" val="20002"/>
                    </a:ext>
                  </a:extLst>
                </a:gridCol>
                <a:gridCol w="3306118">
                  <a:extLst>
                    <a:ext uri="{9D8B030D-6E8A-4147-A177-3AD203B41FA5}">
                      <a16:colId xmlns:a16="http://schemas.microsoft.com/office/drawing/2014/main" val="20003"/>
                    </a:ext>
                  </a:extLst>
                </a:gridCol>
              </a:tblGrid>
              <a:tr h="381728">
                <a:tc>
                  <a:txBody>
                    <a:bodyPr/>
                    <a:lstStyle/>
                    <a:p>
                      <a:pPr marL="0" lvl="0" indent="0" algn="l" rtl="0">
                        <a:spcBef>
                          <a:spcPts val="0"/>
                        </a:spcBef>
                        <a:spcAft>
                          <a:spcPts val="0"/>
                        </a:spcAft>
                        <a:buNone/>
                      </a:pPr>
                      <a:endParaRPr dirty="0">
                        <a:solidFill>
                          <a:schemeClr val="lt1"/>
                        </a:solidFill>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dirty="0">
                          <a:solidFill>
                            <a:schemeClr val="lt1"/>
                          </a:solidFill>
                          <a:latin typeface="Fira Sans Extra Condensed SemiBold"/>
                          <a:ea typeface="Fira Sans Extra Condensed SemiBold"/>
                          <a:cs typeface="Fira Sans Extra Condensed SemiBold"/>
                          <a:sym typeface="Fira Sans Extra Condensed SemiBold"/>
                        </a:rPr>
                        <a:t>Title </a:t>
                      </a:r>
                      <a:endParaRPr dirty="0">
                        <a:solidFill>
                          <a:schemeClr val="lt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dirty="0">
                          <a:solidFill>
                            <a:schemeClr val="lt1"/>
                          </a:solidFill>
                          <a:latin typeface="Fira Sans Extra Condensed SemiBold"/>
                          <a:ea typeface="Fira Sans Extra Condensed SemiBold"/>
                          <a:cs typeface="Fira Sans Extra Condensed SemiBold"/>
                          <a:sym typeface="Fira Sans Extra Condensed SemiBold"/>
                        </a:rPr>
                        <a:t>Author and Year</a:t>
                      </a:r>
                      <a:endParaRPr dirty="0">
                        <a:solidFill>
                          <a:schemeClr val="lt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dirty="0">
                          <a:solidFill>
                            <a:schemeClr val="lt1"/>
                          </a:solidFill>
                          <a:latin typeface="Fira Sans Extra Condensed SemiBold"/>
                          <a:ea typeface="Fira Sans Extra Condensed SemiBold"/>
                          <a:cs typeface="Fira Sans Extra Condensed SemiBold"/>
                          <a:sym typeface="Fira Sans Extra Condensed SemiBold"/>
                        </a:rPr>
                        <a:t>Description</a:t>
                      </a:r>
                      <a:endParaRPr dirty="0">
                        <a:solidFill>
                          <a:schemeClr val="lt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847804">
                <a:tc>
                  <a:txBody>
                    <a:bodyPr/>
                    <a:lstStyle/>
                    <a:p>
                      <a:pPr marL="0" lvl="0" indent="0" algn="ctr" rtl="0">
                        <a:spcBef>
                          <a:spcPts val="0"/>
                        </a:spcBef>
                        <a:spcAft>
                          <a:spcPts val="0"/>
                        </a:spcAft>
                        <a:buNone/>
                      </a:pPr>
                      <a:r>
                        <a:rPr lang="en-IN" dirty="0">
                          <a:solidFill>
                            <a:schemeClr val="dk1"/>
                          </a:solidFill>
                          <a:latin typeface="Fira Sans Extra Condensed SemiBold"/>
                          <a:ea typeface="Fira Sans Extra Condensed SemiBold"/>
                          <a:cs typeface="Fira Sans Extra Condensed SemiBold"/>
                          <a:sym typeface="Fira Sans Extra Condensed SemiBold"/>
                        </a:rPr>
                        <a:t>5</a:t>
                      </a:r>
                      <a:endParaRPr dirty="0">
                        <a:solidFill>
                          <a:schemeClr val="dk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None/>
                      </a:pPr>
                      <a:r>
                        <a:rPr lang="en-US" sz="1200" dirty="0">
                          <a:latin typeface="Roboto"/>
                          <a:ea typeface="Roboto"/>
                          <a:cs typeface="Roboto"/>
                          <a:sym typeface="Roboto"/>
                        </a:rPr>
                        <a:t>BERT </a:t>
                      </a:r>
                      <a:r>
                        <a:rPr lang="en-US" sz="1200" dirty="0" err="1">
                          <a:latin typeface="Roboto"/>
                          <a:ea typeface="Roboto"/>
                          <a:cs typeface="Roboto"/>
                          <a:sym typeface="Roboto"/>
                        </a:rPr>
                        <a:t>BiLSTM</a:t>
                      </a:r>
                      <a:r>
                        <a:rPr lang="en-US" sz="1200" dirty="0">
                          <a:latin typeface="Roboto"/>
                          <a:ea typeface="Roboto"/>
                          <a:cs typeface="Roboto"/>
                          <a:sym typeface="Roboto"/>
                        </a:rPr>
                        <a:t>-Attention Similarity Model</a:t>
                      </a:r>
                      <a:endParaRPr sz="1200" dirty="0">
                        <a:latin typeface="Roboto"/>
                        <a:ea typeface="Roboto"/>
                        <a:cs typeface="Roboto"/>
                        <a:sym typeface="Roboto"/>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ES" sz="1200" dirty="0"/>
                        <a:t>Eduardo Blanco Dan </a:t>
                      </a:r>
                      <a:r>
                        <a:rPr lang="es-ES" sz="1200" dirty="0" err="1"/>
                        <a:t>Moldovan</a:t>
                      </a:r>
                      <a:endParaRPr lang="es-ES" sz="1200" dirty="0"/>
                    </a:p>
                    <a:p>
                      <a:pPr marL="0" lvl="0" indent="0" algn="ctr" rtl="0">
                        <a:spcBef>
                          <a:spcPts val="0"/>
                        </a:spcBef>
                        <a:spcAft>
                          <a:spcPts val="0"/>
                        </a:spcAft>
                        <a:buNone/>
                      </a:pPr>
                      <a:r>
                        <a:rPr lang="en-IN" sz="1200" dirty="0">
                          <a:latin typeface="Roboto"/>
                          <a:ea typeface="Roboto"/>
                          <a:cs typeface="Roboto"/>
                          <a:sym typeface="Roboto"/>
                        </a:rPr>
                        <a:t>2021</a:t>
                      </a: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Clr>
                          <a:schemeClr val="dk1"/>
                        </a:buClr>
                        <a:buSzPts val="1100"/>
                        <a:buFont typeface="Arial"/>
                        <a:buNone/>
                      </a:pPr>
                      <a:r>
                        <a:rPr lang="en-US" sz="1200" b="0" i="0" u="none" strike="noStrike" cap="none" dirty="0">
                          <a:solidFill>
                            <a:srgbClr val="000000"/>
                          </a:solidFill>
                          <a:effectLst/>
                          <a:latin typeface="Roboto" panose="02000000000000000000" pitchFamily="2" charset="0"/>
                          <a:ea typeface="Roboto" panose="02000000000000000000" pitchFamily="2" charset="0"/>
                          <a:cs typeface="Roboto" panose="02000000000000000000" pitchFamily="2" charset="0"/>
                          <a:sym typeface="Arial"/>
                        </a:rPr>
                        <a:t>The authors introduce a new model called the BERT </a:t>
                      </a:r>
                      <a:r>
                        <a:rPr lang="en-US" sz="1200" b="0" i="0" u="none" strike="noStrike" cap="none" dirty="0" err="1">
                          <a:solidFill>
                            <a:srgbClr val="000000"/>
                          </a:solidFill>
                          <a:effectLst/>
                          <a:latin typeface="Roboto" panose="02000000000000000000" pitchFamily="2" charset="0"/>
                          <a:ea typeface="Roboto" panose="02000000000000000000" pitchFamily="2" charset="0"/>
                          <a:cs typeface="Roboto" panose="02000000000000000000" pitchFamily="2" charset="0"/>
                          <a:sym typeface="Arial"/>
                        </a:rPr>
                        <a:t>BiLSTM</a:t>
                      </a:r>
                      <a:r>
                        <a:rPr lang="en-US" sz="1200" b="0" i="0" u="none" strike="noStrike" cap="none" dirty="0">
                          <a:solidFill>
                            <a:srgbClr val="000000"/>
                          </a:solidFill>
                          <a:effectLst/>
                          <a:latin typeface="Roboto" panose="02000000000000000000" pitchFamily="2" charset="0"/>
                          <a:ea typeface="Roboto" panose="02000000000000000000" pitchFamily="2" charset="0"/>
                          <a:cs typeface="Roboto" panose="02000000000000000000" pitchFamily="2" charset="0"/>
                          <a:sym typeface="Arial"/>
                        </a:rPr>
                        <a:t>-Attention Similarity Model designed to enhance question-answering systems. They utilize BERT for question understanding and </a:t>
                      </a:r>
                      <a:r>
                        <a:rPr lang="en-US" sz="1200" b="0" i="0" u="none" strike="noStrike" cap="none" dirty="0" err="1">
                          <a:solidFill>
                            <a:srgbClr val="000000"/>
                          </a:solidFill>
                          <a:effectLst/>
                          <a:latin typeface="Roboto" panose="02000000000000000000" pitchFamily="2" charset="0"/>
                          <a:ea typeface="Roboto" panose="02000000000000000000" pitchFamily="2" charset="0"/>
                          <a:cs typeface="Roboto" panose="02000000000000000000" pitchFamily="2" charset="0"/>
                          <a:sym typeface="Arial"/>
                        </a:rPr>
                        <a:t>BiLSTM</a:t>
                      </a:r>
                      <a:r>
                        <a:rPr lang="en-US" sz="1200" b="0" i="0" u="none" strike="noStrike" cap="none" dirty="0">
                          <a:solidFill>
                            <a:srgbClr val="000000"/>
                          </a:solidFill>
                          <a:effectLst/>
                          <a:latin typeface="Roboto" panose="02000000000000000000" pitchFamily="2" charset="0"/>
                          <a:ea typeface="Roboto" panose="02000000000000000000" pitchFamily="2" charset="0"/>
                          <a:cs typeface="Roboto" panose="02000000000000000000" pitchFamily="2" charset="0"/>
                          <a:sym typeface="Arial"/>
                        </a:rPr>
                        <a:t>-Attention to highlight crucial elements within the questions. The model employs a unique formula to determine the similarity between two questions. </a:t>
                      </a:r>
                      <a:endParaRPr lang="en-US" sz="1200" b="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2" name="Google Shape;484;p29">
            <a:extLst>
              <a:ext uri="{FF2B5EF4-FFF2-40B4-BE49-F238E27FC236}">
                <a16:creationId xmlns:a16="http://schemas.microsoft.com/office/drawing/2014/main" id="{F5BB03CA-4671-61E2-FC28-3F138FE0ED24}"/>
              </a:ext>
            </a:extLst>
          </p:cNvPr>
          <p:cNvSpPr txBox="1">
            <a:spLocks noGrp="1"/>
          </p:cNvSpPr>
          <p:nvPr>
            <p:ph type="title"/>
          </p:nvPr>
        </p:nvSpPr>
        <p:spPr>
          <a:xfrm>
            <a:off x="692665" y="781593"/>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2500" dirty="0"/>
              <a:t>Literature</a:t>
            </a:r>
            <a:r>
              <a:rPr lang="en" sz="2500" dirty="0"/>
              <a:t> Review</a:t>
            </a:r>
            <a:endParaRPr sz="2500" dirty="0"/>
          </a:p>
        </p:txBody>
      </p:sp>
    </p:spTree>
    <p:extLst>
      <p:ext uri="{BB962C8B-B14F-4D97-AF65-F5344CB8AC3E}">
        <p14:creationId xmlns:p14="http://schemas.microsoft.com/office/powerpoint/2010/main" val="378915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34"/>
          <p:cNvSpPr txBox="1">
            <a:spLocks noGrp="1"/>
          </p:cNvSpPr>
          <p:nvPr>
            <p:ph type="title"/>
          </p:nvPr>
        </p:nvSpPr>
        <p:spPr>
          <a:xfrm>
            <a:off x="713225" y="539500"/>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 dirty="0"/>
              <a:t>Research Gaps</a:t>
            </a:r>
            <a:endParaRPr dirty="0"/>
          </a:p>
        </p:txBody>
      </p:sp>
      <p:grpSp>
        <p:nvGrpSpPr>
          <p:cNvPr id="939" name="Google Shape;939;p34"/>
          <p:cNvGrpSpPr/>
          <p:nvPr/>
        </p:nvGrpSpPr>
        <p:grpSpPr>
          <a:xfrm>
            <a:off x="957012" y="1748912"/>
            <a:ext cx="1602357" cy="810663"/>
            <a:chOff x="957012" y="1748912"/>
            <a:chExt cx="1602357" cy="810663"/>
          </a:xfrm>
        </p:grpSpPr>
        <p:sp>
          <p:nvSpPr>
            <p:cNvPr id="940" name="Google Shape;940;p34"/>
            <p:cNvSpPr txBox="1"/>
            <p:nvPr/>
          </p:nvSpPr>
          <p:spPr>
            <a:xfrm>
              <a:off x="963669" y="1748912"/>
              <a:ext cx="1595700" cy="330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600" dirty="0">
                  <a:solidFill>
                    <a:schemeClr val="dk1"/>
                  </a:solidFill>
                  <a:latin typeface="Fira Sans Extra Condensed SemiBold"/>
                  <a:ea typeface="Fira Sans Extra Condensed SemiBold"/>
                  <a:cs typeface="Fira Sans Extra Condensed SemiBold"/>
                  <a:sym typeface="Fira Sans Extra Condensed SemiBold"/>
                </a:rPr>
                <a:t>Limited Installation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941" name="Google Shape;941;p34"/>
            <p:cNvSpPr txBox="1"/>
            <p:nvPr/>
          </p:nvSpPr>
          <p:spPr>
            <a:xfrm>
              <a:off x="957012" y="2127575"/>
              <a:ext cx="1595700" cy="432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Installation of EEG in all environments might be not possible </a:t>
              </a:r>
              <a:endParaRPr sz="1200" dirty="0">
                <a:solidFill>
                  <a:schemeClr val="dk1"/>
                </a:solidFill>
                <a:latin typeface="Roboto"/>
                <a:ea typeface="Roboto"/>
                <a:cs typeface="Roboto"/>
                <a:sym typeface="Roboto"/>
              </a:endParaRPr>
            </a:p>
          </p:txBody>
        </p:sp>
      </p:grpSp>
      <p:grpSp>
        <p:nvGrpSpPr>
          <p:cNvPr id="942" name="Google Shape;942;p34"/>
          <p:cNvGrpSpPr/>
          <p:nvPr/>
        </p:nvGrpSpPr>
        <p:grpSpPr>
          <a:xfrm>
            <a:off x="948525" y="3062447"/>
            <a:ext cx="1907744" cy="807578"/>
            <a:chOff x="948525" y="3062447"/>
            <a:chExt cx="1907744" cy="807578"/>
          </a:xfrm>
        </p:grpSpPr>
        <p:sp>
          <p:nvSpPr>
            <p:cNvPr id="943" name="Google Shape;943;p34"/>
            <p:cNvSpPr txBox="1"/>
            <p:nvPr/>
          </p:nvSpPr>
          <p:spPr>
            <a:xfrm>
              <a:off x="948525" y="3062447"/>
              <a:ext cx="1595700" cy="330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600" dirty="0">
                  <a:solidFill>
                    <a:schemeClr val="dk1"/>
                  </a:solidFill>
                  <a:latin typeface="Fira Sans Extra Condensed SemiBold"/>
                  <a:ea typeface="Fira Sans Extra Condensed SemiBold"/>
                  <a:cs typeface="Fira Sans Extra Condensed SemiBold"/>
                  <a:sym typeface="Fira Sans Extra Condensed SemiBold"/>
                </a:rPr>
                <a:t>Privacy Concerns</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944" name="Google Shape;944;p34"/>
            <p:cNvSpPr txBox="1"/>
            <p:nvPr/>
          </p:nvSpPr>
          <p:spPr>
            <a:xfrm>
              <a:off x="949528" y="3438025"/>
              <a:ext cx="1906741" cy="432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dirty="0">
                  <a:solidFill>
                    <a:schemeClr val="dk1"/>
                  </a:solidFill>
                  <a:latin typeface="Roboto"/>
                  <a:ea typeface="Roboto"/>
                  <a:cs typeface="Roboto"/>
                  <a:sym typeface="Roboto"/>
                </a:rPr>
                <a:t>Collecting Portaits of students and their personal info may affect their privacy</a:t>
              </a:r>
              <a:endParaRPr sz="1200" dirty="0">
                <a:solidFill>
                  <a:schemeClr val="dk1"/>
                </a:solidFill>
                <a:latin typeface="Roboto"/>
                <a:ea typeface="Roboto"/>
                <a:cs typeface="Roboto"/>
                <a:sym typeface="Roboto"/>
              </a:endParaRPr>
            </a:p>
          </p:txBody>
        </p:sp>
      </p:grpSp>
      <p:grpSp>
        <p:nvGrpSpPr>
          <p:cNvPr id="945" name="Google Shape;945;p34"/>
          <p:cNvGrpSpPr/>
          <p:nvPr/>
        </p:nvGrpSpPr>
        <p:grpSpPr>
          <a:xfrm>
            <a:off x="6409927" y="1733911"/>
            <a:ext cx="2367034" cy="911364"/>
            <a:chOff x="6409926" y="1687967"/>
            <a:chExt cx="2367034" cy="911364"/>
          </a:xfrm>
        </p:grpSpPr>
        <p:sp>
          <p:nvSpPr>
            <p:cNvPr id="946" name="Google Shape;946;p34"/>
            <p:cNvSpPr txBox="1"/>
            <p:nvPr/>
          </p:nvSpPr>
          <p:spPr>
            <a:xfrm>
              <a:off x="6409926" y="1687967"/>
              <a:ext cx="1839263" cy="330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1600" dirty="0">
                  <a:solidFill>
                    <a:schemeClr val="dk1"/>
                  </a:solidFill>
                  <a:latin typeface="Fira Sans Extra Condensed SemiBold"/>
                  <a:ea typeface="Fira Sans Extra Condensed SemiBold"/>
                  <a:cs typeface="Fira Sans Extra Condensed SemiBold"/>
                  <a:sym typeface="Fira Sans Extra Condensed SemiBold"/>
                </a:rPr>
                <a:t>Less Communincation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947" name="Google Shape;947;p34"/>
            <p:cNvSpPr txBox="1"/>
            <p:nvPr/>
          </p:nvSpPr>
          <p:spPr>
            <a:xfrm>
              <a:off x="6591461" y="2167331"/>
              <a:ext cx="2185499" cy="432000"/>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None/>
              </a:pPr>
              <a:r>
                <a:rPr lang="en" sz="1200" dirty="0">
                  <a:solidFill>
                    <a:schemeClr val="dk1"/>
                  </a:solidFill>
                  <a:latin typeface="Roboto"/>
                  <a:ea typeface="Roboto"/>
                  <a:cs typeface="Roboto"/>
                  <a:sym typeface="Roboto"/>
                </a:rPr>
                <a:t>If Less Communication takes place on the virtual class the Nlp Analysis Model Not Applicable </a:t>
              </a:r>
              <a:endParaRPr sz="1200" dirty="0">
                <a:solidFill>
                  <a:schemeClr val="dk1"/>
                </a:solidFill>
                <a:latin typeface="Roboto"/>
                <a:ea typeface="Roboto"/>
                <a:cs typeface="Roboto"/>
                <a:sym typeface="Roboto"/>
              </a:endParaRPr>
            </a:p>
          </p:txBody>
        </p:sp>
      </p:grpSp>
      <p:grpSp>
        <p:nvGrpSpPr>
          <p:cNvPr id="948" name="Google Shape;948;p34"/>
          <p:cNvGrpSpPr/>
          <p:nvPr/>
        </p:nvGrpSpPr>
        <p:grpSpPr>
          <a:xfrm>
            <a:off x="5859944" y="3110502"/>
            <a:ext cx="2786448" cy="801098"/>
            <a:chOff x="5859944" y="3110502"/>
            <a:chExt cx="2786448" cy="801098"/>
          </a:xfrm>
        </p:grpSpPr>
        <p:sp>
          <p:nvSpPr>
            <p:cNvPr id="949" name="Google Shape;949;p34"/>
            <p:cNvSpPr txBox="1"/>
            <p:nvPr/>
          </p:nvSpPr>
          <p:spPr>
            <a:xfrm>
              <a:off x="5859944" y="3110502"/>
              <a:ext cx="1595700" cy="330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IN" sz="1600" dirty="0">
                  <a:solidFill>
                    <a:schemeClr val="dk1"/>
                  </a:solidFill>
                  <a:latin typeface="Fira Sans Extra Condensed SemiBold"/>
                  <a:ea typeface="Fira Sans Extra Condensed SemiBold"/>
                  <a:cs typeface="Fira Sans Extra Condensed SemiBold"/>
                  <a:sym typeface="Fira Sans Extra Condensed SemiBold"/>
                </a:rPr>
                <a:t>Discomfort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950" name="Google Shape;950;p34"/>
            <p:cNvSpPr txBox="1"/>
            <p:nvPr/>
          </p:nvSpPr>
          <p:spPr>
            <a:xfrm>
              <a:off x="6591461" y="3479600"/>
              <a:ext cx="2054931" cy="432000"/>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None/>
              </a:pPr>
              <a:r>
                <a:rPr lang="en" sz="1200" dirty="0">
                  <a:solidFill>
                    <a:schemeClr val="dk1"/>
                  </a:solidFill>
                  <a:latin typeface="Roboto"/>
                  <a:ea typeface="Roboto"/>
                  <a:cs typeface="Roboto"/>
                  <a:sym typeface="Roboto"/>
                </a:rPr>
                <a:t>Continous Monitoring of Students in Virtual Class May lead to discomfort them</a:t>
              </a:r>
              <a:endParaRPr sz="1200" dirty="0">
                <a:solidFill>
                  <a:schemeClr val="dk1"/>
                </a:solidFill>
                <a:latin typeface="Roboto"/>
                <a:ea typeface="Roboto"/>
                <a:cs typeface="Roboto"/>
                <a:sym typeface="Roboto"/>
              </a:endParaRPr>
            </a:p>
          </p:txBody>
        </p:sp>
      </p:grpSp>
      <p:grpSp>
        <p:nvGrpSpPr>
          <p:cNvPr id="951" name="Google Shape;951;p34"/>
          <p:cNvGrpSpPr/>
          <p:nvPr/>
        </p:nvGrpSpPr>
        <p:grpSpPr>
          <a:xfrm>
            <a:off x="2868140" y="1709275"/>
            <a:ext cx="3264091" cy="2357802"/>
            <a:chOff x="2868140" y="1709275"/>
            <a:chExt cx="3264091" cy="2357802"/>
          </a:xfrm>
        </p:grpSpPr>
        <p:grpSp>
          <p:nvGrpSpPr>
            <p:cNvPr id="952" name="Google Shape;952;p34"/>
            <p:cNvGrpSpPr/>
            <p:nvPr/>
          </p:nvGrpSpPr>
          <p:grpSpPr>
            <a:xfrm>
              <a:off x="2868140" y="3062447"/>
              <a:ext cx="1078735" cy="1004629"/>
              <a:chOff x="2868140" y="3062447"/>
              <a:chExt cx="1078735" cy="1004629"/>
            </a:xfrm>
          </p:grpSpPr>
          <p:sp>
            <p:nvSpPr>
              <p:cNvPr id="953" name="Google Shape;953;p34"/>
              <p:cNvSpPr/>
              <p:nvPr/>
            </p:nvSpPr>
            <p:spPr>
              <a:xfrm>
                <a:off x="3011775" y="3062447"/>
                <a:ext cx="935100" cy="936000"/>
              </a:xfrm>
              <a:prstGeom prst="flowChart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34"/>
              <p:cNvGrpSpPr/>
              <p:nvPr/>
            </p:nvGrpSpPr>
            <p:grpSpPr>
              <a:xfrm rot="5400000">
                <a:off x="2898840" y="3711952"/>
                <a:ext cx="324425" cy="385825"/>
                <a:chOff x="5210550" y="1447300"/>
                <a:chExt cx="324425" cy="385825"/>
              </a:xfrm>
            </p:grpSpPr>
            <p:sp>
              <p:nvSpPr>
                <p:cNvPr id="955" name="Google Shape;955;p34"/>
                <p:cNvSpPr/>
                <p:nvPr/>
              </p:nvSpPr>
              <p:spPr>
                <a:xfrm>
                  <a:off x="5278950" y="1725525"/>
                  <a:ext cx="106750" cy="107600"/>
                </a:xfrm>
                <a:custGeom>
                  <a:avLst/>
                  <a:gdLst/>
                  <a:ahLst/>
                  <a:cxnLst/>
                  <a:rect l="l" t="t" r="r" b="b"/>
                  <a:pathLst>
                    <a:path w="4270" h="4304" extrusionOk="0">
                      <a:moveTo>
                        <a:pt x="2035" y="1"/>
                      </a:moveTo>
                      <a:lnTo>
                        <a:pt x="1801" y="534"/>
                      </a:lnTo>
                      <a:cubicBezTo>
                        <a:pt x="1501" y="1102"/>
                        <a:pt x="1034" y="1602"/>
                        <a:pt x="467" y="1935"/>
                      </a:cubicBezTo>
                      <a:lnTo>
                        <a:pt x="0" y="2236"/>
                      </a:lnTo>
                      <a:lnTo>
                        <a:pt x="500" y="2503"/>
                      </a:lnTo>
                      <a:cubicBezTo>
                        <a:pt x="1101" y="2803"/>
                        <a:pt x="1568" y="3236"/>
                        <a:pt x="1935" y="3803"/>
                      </a:cubicBezTo>
                      <a:lnTo>
                        <a:pt x="2235" y="4304"/>
                      </a:lnTo>
                      <a:lnTo>
                        <a:pt x="2469" y="3770"/>
                      </a:lnTo>
                      <a:cubicBezTo>
                        <a:pt x="2769" y="3203"/>
                        <a:pt x="3236" y="2703"/>
                        <a:pt x="3769" y="2369"/>
                      </a:cubicBezTo>
                      <a:lnTo>
                        <a:pt x="4270" y="2069"/>
                      </a:lnTo>
                      <a:lnTo>
                        <a:pt x="3769" y="1802"/>
                      </a:lnTo>
                      <a:cubicBezTo>
                        <a:pt x="3169" y="1502"/>
                        <a:pt x="2669" y="1068"/>
                        <a:pt x="2335" y="501"/>
                      </a:cubicBezTo>
                      <a:lnTo>
                        <a:pt x="20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5210550" y="1447300"/>
                  <a:ext cx="78425" cy="78425"/>
                </a:xfrm>
                <a:custGeom>
                  <a:avLst/>
                  <a:gdLst/>
                  <a:ahLst/>
                  <a:cxnLst/>
                  <a:rect l="l" t="t" r="r" b="b"/>
                  <a:pathLst>
                    <a:path w="3137" h="3137" extrusionOk="0">
                      <a:moveTo>
                        <a:pt x="1502" y="1"/>
                      </a:moveTo>
                      <a:lnTo>
                        <a:pt x="1335" y="368"/>
                      </a:lnTo>
                      <a:cubicBezTo>
                        <a:pt x="1102" y="802"/>
                        <a:pt x="768" y="1168"/>
                        <a:pt x="368" y="1402"/>
                      </a:cubicBezTo>
                      <a:lnTo>
                        <a:pt x="1" y="1635"/>
                      </a:lnTo>
                      <a:lnTo>
                        <a:pt x="401" y="1836"/>
                      </a:lnTo>
                      <a:cubicBezTo>
                        <a:pt x="801" y="2036"/>
                        <a:pt x="1168" y="2369"/>
                        <a:pt x="1435" y="2770"/>
                      </a:cubicBezTo>
                      <a:lnTo>
                        <a:pt x="1635" y="3137"/>
                      </a:lnTo>
                      <a:lnTo>
                        <a:pt x="1835" y="2770"/>
                      </a:lnTo>
                      <a:cubicBezTo>
                        <a:pt x="2036" y="2336"/>
                        <a:pt x="2369" y="1969"/>
                        <a:pt x="2769" y="1736"/>
                      </a:cubicBezTo>
                      <a:lnTo>
                        <a:pt x="3136" y="1502"/>
                      </a:lnTo>
                      <a:lnTo>
                        <a:pt x="2769" y="1302"/>
                      </a:lnTo>
                      <a:cubicBezTo>
                        <a:pt x="2336" y="1102"/>
                        <a:pt x="1969" y="768"/>
                        <a:pt x="1735" y="368"/>
                      </a:cubicBezTo>
                      <a:lnTo>
                        <a:pt x="15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5489925" y="1504025"/>
                  <a:ext cx="45050" cy="45050"/>
                </a:xfrm>
                <a:custGeom>
                  <a:avLst/>
                  <a:gdLst/>
                  <a:ahLst/>
                  <a:cxnLst/>
                  <a:rect l="l" t="t" r="r" b="b"/>
                  <a:pathLst>
                    <a:path w="1802" h="1802" extrusionOk="0">
                      <a:moveTo>
                        <a:pt x="868" y="0"/>
                      </a:moveTo>
                      <a:lnTo>
                        <a:pt x="768" y="200"/>
                      </a:lnTo>
                      <a:cubicBezTo>
                        <a:pt x="634" y="467"/>
                        <a:pt x="467" y="667"/>
                        <a:pt x="234" y="801"/>
                      </a:cubicBezTo>
                      <a:lnTo>
                        <a:pt x="0" y="934"/>
                      </a:lnTo>
                      <a:lnTo>
                        <a:pt x="234" y="1034"/>
                      </a:lnTo>
                      <a:cubicBezTo>
                        <a:pt x="467" y="1168"/>
                        <a:pt x="668" y="1335"/>
                        <a:pt x="834" y="1568"/>
                      </a:cubicBezTo>
                      <a:lnTo>
                        <a:pt x="934" y="1802"/>
                      </a:lnTo>
                      <a:lnTo>
                        <a:pt x="1068" y="1568"/>
                      </a:lnTo>
                      <a:cubicBezTo>
                        <a:pt x="1168" y="1335"/>
                        <a:pt x="1368" y="1101"/>
                        <a:pt x="1602" y="968"/>
                      </a:cubicBezTo>
                      <a:lnTo>
                        <a:pt x="1802" y="868"/>
                      </a:lnTo>
                      <a:lnTo>
                        <a:pt x="1602" y="734"/>
                      </a:lnTo>
                      <a:cubicBezTo>
                        <a:pt x="1335" y="634"/>
                        <a:pt x="1135" y="434"/>
                        <a:pt x="1001" y="200"/>
                      </a:cubicBezTo>
                      <a:lnTo>
                        <a:pt x="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8" name="Google Shape;958;p34"/>
            <p:cNvGrpSpPr/>
            <p:nvPr/>
          </p:nvGrpSpPr>
          <p:grpSpPr>
            <a:xfrm>
              <a:off x="5197131" y="1709275"/>
              <a:ext cx="935100" cy="936000"/>
              <a:chOff x="5197131" y="1709275"/>
              <a:chExt cx="935100" cy="936000"/>
            </a:xfrm>
          </p:grpSpPr>
          <p:sp>
            <p:nvSpPr>
              <p:cNvPr id="959" name="Google Shape;959;p34"/>
              <p:cNvSpPr/>
              <p:nvPr/>
            </p:nvSpPr>
            <p:spPr>
              <a:xfrm>
                <a:off x="5197131" y="1709275"/>
                <a:ext cx="935100" cy="936000"/>
              </a:xfrm>
              <a:prstGeom prst="flowChart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0" name="Google Shape;960;p34"/>
              <p:cNvGrpSpPr/>
              <p:nvPr/>
            </p:nvGrpSpPr>
            <p:grpSpPr>
              <a:xfrm rot="5400000">
                <a:off x="5884925" y="1666761"/>
                <a:ext cx="204775" cy="289826"/>
                <a:chOff x="2830525" y="3478775"/>
                <a:chExt cx="128450" cy="181800"/>
              </a:xfrm>
            </p:grpSpPr>
            <p:sp>
              <p:nvSpPr>
                <p:cNvPr id="961" name="Google Shape;961;p34"/>
                <p:cNvSpPr/>
                <p:nvPr/>
              </p:nvSpPr>
              <p:spPr>
                <a:xfrm>
                  <a:off x="2830525" y="3478775"/>
                  <a:ext cx="79250" cy="78400"/>
                </a:xfrm>
                <a:custGeom>
                  <a:avLst/>
                  <a:gdLst/>
                  <a:ahLst/>
                  <a:cxnLst/>
                  <a:rect l="l" t="t" r="r" b="b"/>
                  <a:pathLst>
                    <a:path w="3170" h="3136" extrusionOk="0">
                      <a:moveTo>
                        <a:pt x="1535" y="0"/>
                      </a:moveTo>
                      <a:lnTo>
                        <a:pt x="1335" y="367"/>
                      </a:lnTo>
                      <a:cubicBezTo>
                        <a:pt x="1135" y="801"/>
                        <a:pt x="801" y="1168"/>
                        <a:pt x="367" y="1401"/>
                      </a:cubicBezTo>
                      <a:lnTo>
                        <a:pt x="1" y="1635"/>
                      </a:lnTo>
                      <a:lnTo>
                        <a:pt x="401" y="1801"/>
                      </a:lnTo>
                      <a:cubicBezTo>
                        <a:pt x="834" y="2035"/>
                        <a:pt x="1168" y="2368"/>
                        <a:pt x="1435" y="2769"/>
                      </a:cubicBezTo>
                      <a:lnTo>
                        <a:pt x="1635" y="3136"/>
                      </a:lnTo>
                      <a:lnTo>
                        <a:pt x="1835" y="2735"/>
                      </a:lnTo>
                      <a:cubicBezTo>
                        <a:pt x="2035" y="2302"/>
                        <a:pt x="2369" y="1968"/>
                        <a:pt x="2803" y="1701"/>
                      </a:cubicBezTo>
                      <a:lnTo>
                        <a:pt x="3169" y="1501"/>
                      </a:lnTo>
                      <a:lnTo>
                        <a:pt x="2769" y="1301"/>
                      </a:lnTo>
                      <a:cubicBezTo>
                        <a:pt x="2336" y="1101"/>
                        <a:pt x="2002" y="767"/>
                        <a:pt x="1735" y="367"/>
                      </a:cubicBezTo>
                      <a:lnTo>
                        <a:pt x="15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2913925" y="3615525"/>
                  <a:ext cx="45050" cy="45050"/>
                </a:xfrm>
                <a:custGeom>
                  <a:avLst/>
                  <a:gdLst/>
                  <a:ahLst/>
                  <a:cxnLst/>
                  <a:rect l="l" t="t" r="r" b="b"/>
                  <a:pathLst>
                    <a:path w="1802" h="1802" extrusionOk="0">
                      <a:moveTo>
                        <a:pt x="868" y="1"/>
                      </a:moveTo>
                      <a:lnTo>
                        <a:pt x="767" y="234"/>
                      </a:lnTo>
                      <a:cubicBezTo>
                        <a:pt x="634" y="468"/>
                        <a:pt x="434" y="668"/>
                        <a:pt x="200" y="801"/>
                      </a:cubicBezTo>
                      <a:lnTo>
                        <a:pt x="0" y="935"/>
                      </a:lnTo>
                      <a:lnTo>
                        <a:pt x="234" y="1035"/>
                      </a:lnTo>
                      <a:cubicBezTo>
                        <a:pt x="467" y="1168"/>
                        <a:pt x="667" y="1368"/>
                        <a:pt x="834" y="1602"/>
                      </a:cubicBezTo>
                      <a:lnTo>
                        <a:pt x="934" y="1802"/>
                      </a:lnTo>
                      <a:lnTo>
                        <a:pt x="1068" y="1569"/>
                      </a:lnTo>
                      <a:cubicBezTo>
                        <a:pt x="1168" y="1335"/>
                        <a:pt x="1368" y="1135"/>
                        <a:pt x="1601" y="1001"/>
                      </a:cubicBezTo>
                      <a:lnTo>
                        <a:pt x="1802" y="868"/>
                      </a:lnTo>
                      <a:lnTo>
                        <a:pt x="1601" y="768"/>
                      </a:lnTo>
                      <a:cubicBezTo>
                        <a:pt x="1335" y="634"/>
                        <a:pt x="1134" y="434"/>
                        <a:pt x="1001" y="201"/>
                      </a:cubicBezTo>
                      <a:lnTo>
                        <a:pt x="8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3" name="Google Shape;963;p34"/>
            <p:cNvSpPr/>
            <p:nvPr/>
          </p:nvSpPr>
          <p:spPr>
            <a:xfrm>
              <a:off x="3011775" y="1709275"/>
              <a:ext cx="935100" cy="936000"/>
            </a:xfrm>
            <a:prstGeom prst="flowChart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5197131" y="3062447"/>
              <a:ext cx="935100" cy="936000"/>
            </a:xfrm>
            <a:prstGeom prst="flowChart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5" name="Google Shape;965;p34"/>
            <p:cNvCxnSpPr>
              <a:stCxn id="963" idx="6"/>
              <a:endCxn id="959" idx="2"/>
            </p:cNvCxnSpPr>
            <p:nvPr/>
          </p:nvCxnSpPr>
          <p:spPr>
            <a:xfrm>
              <a:off x="3946875" y="2177275"/>
              <a:ext cx="1250400" cy="600"/>
            </a:xfrm>
            <a:prstGeom prst="bentConnector3">
              <a:avLst>
                <a:gd name="adj1" fmla="val 50001"/>
              </a:avLst>
            </a:prstGeom>
            <a:noFill/>
            <a:ln w="19050" cap="flat" cmpd="sng">
              <a:solidFill>
                <a:schemeClr val="accent5"/>
              </a:solidFill>
              <a:prstDash val="dot"/>
              <a:round/>
              <a:headEnd type="none" w="med" len="med"/>
              <a:tailEnd type="none" w="med" len="med"/>
            </a:ln>
          </p:spPr>
        </p:cxnSp>
        <p:cxnSp>
          <p:nvCxnSpPr>
            <p:cNvPr id="966" name="Google Shape;966;p34"/>
            <p:cNvCxnSpPr>
              <a:stCxn id="959" idx="4"/>
              <a:endCxn id="953" idx="0"/>
            </p:cNvCxnSpPr>
            <p:nvPr/>
          </p:nvCxnSpPr>
          <p:spPr>
            <a:xfrm rot="5400000">
              <a:off x="4363281" y="1761175"/>
              <a:ext cx="417300" cy="2185500"/>
            </a:xfrm>
            <a:prstGeom prst="bentConnector3">
              <a:avLst>
                <a:gd name="adj1" fmla="val 50000"/>
              </a:avLst>
            </a:prstGeom>
            <a:noFill/>
            <a:ln w="19050" cap="flat" cmpd="sng">
              <a:solidFill>
                <a:schemeClr val="accent5"/>
              </a:solidFill>
              <a:prstDash val="dot"/>
              <a:round/>
              <a:headEnd type="none" w="med" len="med"/>
              <a:tailEnd type="none" w="med" len="med"/>
            </a:ln>
          </p:spPr>
        </p:cxnSp>
        <p:cxnSp>
          <p:nvCxnSpPr>
            <p:cNvPr id="967" name="Google Shape;967;p34"/>
            <p:cNvCxnSpPr>
              <a:stCxn id="953" idx="6"/>
              <a:endCxn id="964" idx="2"/>
            </p:cNvCxnSpPr>
            <p:nvPr/>
          </p:nvCxnSpPr>
          <p:spPr>
            <a:xfrm>
              <a:off x="3946875" y="3530447"/>
              <a:ext cx="1250400" cy="600"/>
            </a:xfrm>
            <a:prstGeom prst="bentConnector3">
              <a:avLst>
                <a:gd name="adj1" fmla="val 49997"/>
              </a:avLst>
            </a:prstGeom>
            <a:noFill/>
            <a:ln w="19050" cap="flat" cmpd="sng">
              <a:solidFill>
                <a:schemeClr val="accent5"/>
              </a:solidFill>
              <a:prstDash val="dot"/>
              <a:round/>
              <a:headEnd type="none" w="med" len="med"/>
              <a:tailEnd type="none" w="med" len="med"/>
            </a:ln>
          </p:spPr>
        </p:cxnSp>
      </p:grpSp>
      <p:sp>
        <p:nvSpPr>
          <p:cNvPr id="2" name="Google Shape;3542;p52">
            <a:extLst>
              <a:ext uri="{FF2B5EF4-FFF2-40B4-BE49-F238E27FC236}">
                <a16:creationId xmlns:a16="http://schemas.microsoft.com/office/drawing/2014/main" id="{14810B82-5886-1CDE-0ED6-5C232B15873B}"/>
              </a:ext>
            </a:extLst>
          </p:cNvPr>
          <p:cNvSpPr txBox="1"/>
          <p:nvPr/>
        </p:nvSpPr>
        <p:spPr>
          <a:xfrm>
            <a:off x="3113669" y="2039425"/>
            <a:ext cx="677700" cy="24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1"/>
                </a:solidFill>
                <a:latin typeface="Fira Sans Extra Condensed SemiBold"/>
                <a:ea typeface="Fira Sans Extra Condensed SemiBold"/>
                <a:cs typeface="Fira Sans Extra Condensed SemiBold"/>
                <a:sym typeface="Fira Sans Extra Condensed SemiBold"/>
              </a:rPr>
              <a:t>01</a:t>
            </a:r>
            <a:endParaRPr sz="250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 name="Google Shape;3542;p52">
            <a:extLst>
              <a:ext uri="{FF2B5EF4-FFF2-40B4-BE49-F238E27FC236}">
                <a16:creationId xmlns:a16="http://schemas.microsoft.com/office/drawing/2014/main" id="{3EDF65F6-1645-A8EC-32D2-065C590C85A6}"/>
              </a:ext>
            </a:extLst>
          </p:cNvPr>
          <p:cNvSpPr txBox="1"/>
          <p:nvPr/>
        </p:nvSpPr>
        <p:spPr>
          <a:xfrm>
            <a:off x="5352781" y="2054927"/>
            <a:ext cx="677700" cy="24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1"/>
                </a:solidFill>
                <a:latin typeface="Fira Sans Extra Condensed SemiBold"/>
                <a:ea typeface="Fira Sans Extra Condensed SemiBold"/>
                <a:cs typeface="Fira Sans Extra Condensed SemiBold"/>
                <a:sym typeface="Fira Sans Extra Condensed SemiBold"/>
              </a:rPr>
              <a:t>02</a:t>
            </a:r>
            <a:endParaRPr sz="250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4" name="Google Shape;3542;p52">
            <a:extLst>
              <a:ext uri="{FF2B5EF4-FFF2-40B4-BE49-F238E27FC236}">
                <a16:creationId xmlns:a16="http://schemas.microsoft.com/office/drawing/2014/main" id="{A6091417-98A2-31F5-2DF0-EAD4B617551D}"/>
              </a:ext>
            </a:extLst>
          </p:cNvPr>
          <p:cNvSpPr txBox="1"/>
          <p:nvPr/>
        </p:nvSpPr>
        <p:spPr>
          <a:xfrm>
            <a:off x="3113669" y="3441233"/>
            <a:ext cx="677700" cy="24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1"/>
                </a:solidFill>
                <a:latin typeface="Fira Sans Extra Condensed SemiBold"/>
                <a:ea typeface="Fira Sans Extra Condensed SemiBold"/>
                <a:cs typeface="Fira Sans Extra Condensed SemiBold"/>
                <a:sym typeface="Fira Sans Extra Condensed SemiBold"/>
              </a:rPr>
              <a:t>03</a:t>
            </a:r>
            <a:endParaRPr sz="250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5" name="Google Shape;3542;p52">
            <a:extLst>
              <a:ext uri="{FF2B5EF4-FFF2-40B4-BE49-F238E27FC236}">
                <a16:creationId xmlns:a16="http://schemas.microsoft.com/office/drawing/2014/main" id="{A69A4CBC-6573-5588-2592-1B001C34271C}"/>
              </a:ext>
            </a:extLst>
          </p:cNvPr>
          <p:cNvSpPr txBox="1"/>
          <p:nvPr/>
        </p:nvSpPr>
        <p:spPr>
          <a:xfrm>
            <a:off x="5345297" y="3405925"/>
            <a:ext cx="677700" cy="24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1"/>
                </a:solidFill>
                <a:latin typeface="Fira Sans Extra Condensed SemiBold"/>
                <a:ea typeface="Fira Sans Extra Condensed SemiBold"/>
                <a:cs typeface="Fira Sans Extra Condensed SemiBold"/>
                <a:sym typeface="Fira Sans Extra Condensed SemiBold"/>
              </a:rPr>
              <a:t>04</a:t>
            </a:r>
            <a:endParaRPr sz="2500" dirty="0">
              <a:solidFill>
                <a:schemeClr val="lt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2"/>
        <p:cNvGrpSpPr/>
        <p:nvPr/>
      </p:nvGrpSpPr>
      <p:grpSpPr>
        <a:xfrm>
          <a:off x="0" y="0"/>
          <a:ext cx="0" cy="0"/>
          <a:chOff x="0" y="0"/>
          <a:chExt cx="0" cy="0"/>
        </a:xfrm>
      </p:grpSpPr>
      <p:pic>
        <p:nvPicPr>
          <p:cNvPr id="6" name="Picture 5">
            <a:extLst>
              <a:ext uri="{FF2B5EF4-FFF2-40B4-BE49-F238E27FC236}">
                <a16:creationId xmlns:a16="http://schemas.microsoft.com/office/drawing/2014/main" id="{6E8F01F2-0465-0654-02E9-F7CB3EE91E96}"/>
              </a:ext>
            </a:extLst>
          </p:cNvPr>
          <p:cNvPicPr>
            <a:picLocks noChangeAspect="1"/>
          </p:cNvPicPr>
          <p:nvPr/>
        </p:nvPicPr>
        <p:blipFill>
          <a:blip r:embed="rId3"/>
          <a:stretch>
            <a:fillRect/>
          </a:stretch>
        </p:blipFill>
        <p:spPr>
          <a:xfrm>
            <a:off x="6931495" y="1226185"/>
            <a:ext cx="796175" cy="729350"/>
          </a:xfrm>
          <a:prstGeom prst="rect">
            <a:avLst/>
          </a:prstGeom>
        </p:spPr>
      </p:pic>
      <p:pic>
        <p:nvPicPr>
          <p:cNvPr id="1026" name="Picture 2" descr="Uploaded image">
            <a:extLst>
              <a:ext uri="{FF2B5EF4-FFF2-40B4-BE49-F238E27FC236}">
                <a16:creationId xmlns:a16="http://schemas.microsoft.com/office/drawing/2014/main" id="{26ACAA3B-44EC-F098-DA37-61C8CD60C2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794" y="1110607"/>
            <a:ext cx="942179" cy="94217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61FA9FE-7404-FE4A-FB81-A44F47D62F8C}"/>
              </a:ext>
            </a:extLst>
          </p:cNvPr>
          <p:cNvPicPr>
            <a:picLocks noChangeAspect="1"/>
          </p:cNvPicPr>
          <p:nvPr/>
        </p:nvPicPr>
        <p:blipFill>
          <a:blip r:embed="rId5"/>
          <a:stretch>
            <a:fillRect/>
          </a:stretch>
        </p:blipFill>
        <p:spPr>
          <a:xfrm>
            <a:off x="3193681" y="1231173"/>
            <a:ext cx="852519" cy="719375"/>
          </a:xfrm>
          <a:prstGeom prst="rect">
            <a:avLst/>
          </a:prstGeom>
        </p:spPr>
      </p:pic>
      <p:grpSp>
        <p:nvGrpSpPr>
          <p:cNvPr id="2543" name="Google Shape;2543;p44"/>
          <p:cNvGrpSpPr/>
          <p:nvPr/>
        </p:nvGrpSpPr>
        <p:grpSpPr>
          <a:xfrm>
            <a:off x="818701" y="966208"/>
            <a:ext cx="1747702" cy="2725106"/>
            <a:chOff x="884922" y="1994909"/>
            <a:chExt cx="1747702" cy="2725106"/>
          </a:xfrm>
        </p:grpSpPr>
        <p:grpSp>
          <p:nvGrpSpPr>
            <p:cNvPr id="2544" name="Google Shape;2544;p44"/>
            <p:cNvGrpSpPr/>
            <p:nvPr/>
          </p:nvGrpSpPr>
          <p:grpSpPr>
            <a:xfrm>
              <a:off x="1074302" y="1994909"/>
              <a:ext cx="1217920" cy="1096503"/>
              <a:chOff x="1074302" y="1994909"/>
              <a:chExt cx="1217920" cy="1096503"/>
            </a:xfrm>
          </p:grpSpPr>
          <p:sp>
            <p:nvSpPr>
              <p:cNvPr id="2545" name="Google Shape;2545;p44"/>
              <p:cNvSpPr/>
              <p:nvPr/>
            </p:nvSpPr>
            <p:spPr>
              <a:xfrm rot="5400000">
                <a:off x="1241472" y="2040677"/>
                <a:ext cx="1005000" cy="1005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6" name="Google Shape;2546;p44"/>
              <p:cNvSpPr/>
              <p:nvPr/>
            </p:nvSpPr>
            <p:spPr>
              <a:xfrm rot="5400000">
                <a:off x="1195722" y="1994912"/>
                <a:ext cx="1096500" cy="1096500"/>
              </a:xfrm>
              <a:prstGeom prst="blockArc">
                <a:avLst>
                  <a:gd name="adj1" fmla="val 10800000"/>
                  <a:gd name="adj2" fmla="val 19105609"/>
                  <a:gd name="adj3" fmla="val 1257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8" name="Google Shape;2548;p44"/>
              <p:cNvGrpSpPr/>
              <p:nvPr/>
            </p:nvGrpSpPr>
            <p:grpSpPr>
              <a:xfrm rot="10800000">
                <a:off x="1074302" y="1994909"/>
                <a:ext cx="324425" cy="462025"/>
                <a:chOff x="5210550" y="1447300"/>
                <a:chExt cx="324425" cy="462025"/>
              </a:xfrm>
            </p:grpSpPr>
            <p:sp>
              <p:nvSpPr>
                <p:cNvPr id="2549" name="Google Shape;2549;p44"/>
                <p:cNvSpPr/>
                <p:nvPr/>
              </p:nvSpPr>
              <p:spPr>
                <a:xfrm>
                  <a:off x="5278950" y="1801725"/>
                  <a:ext cx="106750" cy="107600"/>
                </a:xfrm>
                <a:custGeom>
                  <a:avLst/>
                  <a:gdLst/>
                  <a:ahLst/>
                  <a:cxnLst/>
                  <a:rect l="l" t="t" r="r" b="b"/>
                  <a:pathLst>
                    <a:path w="4270" h="4304" extrusionOk="0">
                      <a:moveTo>
                        <a:pt x="2035" y="1"/>
                      </a:moveTo>
                      <a:lnTo>
                        <a:pt x="1801" y="534"/>
                      </a:lnTo>
                      <a:cubicBezTo>
                        <a:pt x="1501" y="1102"/>
                        <a:pt x="1034" y="1602"/>
                        <a:pt x="467" y="1935"/>
                      </a:cubicBezTo>
                      <a:lnTo>
                        <a:pt x="0" y="2236"/>
                      </a:lnTo>
                      <a:lnTo>
                        <a:pt x="500" y="2503"/>
                      </a:lnTo>
                      <a:cubicBezTo>
                        <a:pt x="1101" y="2803"/>
                        <a:pt x="1568" y="3236"/>
                        <a:pt x="1935" y="3803"/>
                      </a:cubicBezTo>
                      <a:lnTo>
                        <a:pt x="2235" y="4304"/>
                      </a:lnTo>
                      <a:lnTo>
                        <a:pt x="2469" y="3770"/>
                      </a:lnTo>
                      <a:cubicBezTo>
                        <a:pt x="2769" y="3203"/>
                        <a:pt x="3236" y="2703"/>
                        <a:pt x="3769" y="2369"/>
                      </a:cubicBezTo>
                      <a:lnTo>
                        <a:pt x="4270" y="2069"/>
                      </a:lnTo>
                      <a:lnTo>
                        <a:pt x="3769" y="1802"/>
                      </a:lnTo>
                      <a:cubicBezTo>
                        <a:pt x="3169" y="1502"/>
                        <a:pt x="2669" y="1068"/>
                        <a:pt x="2335" y="501"/>
                      </a:cubicBezTo>
                      <a:lnTo>
                        <a:pt x="20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550" name="Google Shape;2550;p44"/>
                <p:cNvSpPr/>
                <p:nvPr/>
              </p:nvSpPr>
              <p:spPr>
                <a:xfrm>
                  <a:off x="5210550" y="1447300"/>
                  <a:ext cx="78425" cy="78425"/>
                </a:xfrm>
                <a:custGeom>
                  <a:avLst/>
                  <a:gdLst/>
                  <a:ahLst/>
                  <a:cxnLst/>
                  <a:rect l="l" t="t" r="r" b="b"/>
                  <a:pathLst>
                    <a:path w="3137" h="3137" extrusionOk="0">
                      <a:moveTo>
                        <a:pt x="1502" y="1"/>
                      </a:moveTo>
                      <a:lnTo>
                        <a:pt x="1335" y="368"/>
                      </a:lnTo>
                      <a:cubicBezTo>
                        <a:pt x="1102" y="802"/>
                        <a:pt x="768" y="1168"/>
                        <a:pt x="368" y="1402"/>
                      </a:cubicBezTo>
                      <a:lnTo>
                        <a:pt x="1" y="1635"/>
                      </a:lnTo>
                      <a:lnTo>
                        <a:pt x="401" y="1836"/>
                      </a:lnTo>
                      <a:cubicBezTo>
                        <a:pt x="801" y="2036"/>
                        <a:pt x="1168" y="2369"/>
                        <a:pt x="1435" y="2770"/>
                      </a:cubicBezTo>
                      <a:lnTo>
                        <a:pt x="1635" y="3137"/>
                      </a:lnTo>
                      <a:lnTo>
                        <a:pt x="1835" y="2770"/>
                      </a:lnTo>
                      <a:cubicBezTo>
                        <a:pt x="2036" y="2336"/>
                        <a:pt x="2369" y="1969"/>
                        <a:pt x="2769" y="1736"/>
                      </a:cubicBezTo>
                      <a:lnTo>
                        <a:pt x="3136" y="1502"/>
                      </a:lnTo>
                      <a:lnTo>
                        <a:pt x="2769" y="1302"/>
                      </a:lnTo>
                      <a:cubicBezTo>
                        <a:pt x="2336" y="1102"/>
                        <a:pt x="1969" y="768"/>
                        <a:pt x="1735" y="368"/>
                      </a:cubicBezTo>
                      <a:lnTo>
                        <a:pt x="1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551" name="Google Shape;2551;p44"/>
                <p:cNvSpPr/>
                <p:nvPr/>
              </p:nvSpPr>
              <p:spPr>
                <a:xfrm>
                  <a:off x="5489925" y="1504025"/>
                  <a:ext cx="45050" cy="45050"/>
                </a:xfrm>
                <a:custGeom>
                  <a:avLst/>
                  <a:gdLst/>
                  <a:ahLst/>
                  <a:cxnLst/>
                  <a:rect l="l" t="t" r="r" b="b"/>
                  <a:pathLst>
                    <a:path w="1802" h="1802" extrusionOk="0">
                      <a:moveTo>
                        <a:pt x="868" y="0"/>
                      </a:moveTo>
                      <a:lnTo>
                        <a:pt x="768" y="200"/>
                      </a:lnTo>
                      <a:cubicBezTo>
                        <a:pt x="634" y="467"/>
                        <a:pt x="467" y="667"/>
                        <a:pt x="234" y="801"/>
                      </a:cubicBezTo>
                      <a:lnTo>
                        <a:pt x="0" y="934"/>
                      </a:lnTo>
                      <a:lnTo>
                        <a:pt x="234" y="1034"/>
                      </a:lnTo>
                      <a:cubicBezTo>
                        <a:pt x="467" y="1168"/>
                        <a:pt x="668" y="1335"/>
                        <a:pt x="834" y="1568"/>
                      </a:cubicBezTo>
                      <a:lnTo>
                        <a:pt x="934" y="1802"/>
                      </a:lnTo>
                      <a:lnTo>
                        <a:pt x="1068" y="1568"/>
                      </a:lnTo>
                      <a:cubicBezTo>
                        <a:pt x="1168" y="1335"/>
                        <a:pt x="1368" y="1101"/>
                        <a:pt x="1602" y="968"/>
                      </a:cubicBezTo>
                      <a:lnTo>
                        <a:pt x="1802" y="868"/>
                      </a:lnTo>
                      <a:lnTo>
                        <a:pt x="1602" y="734"/>
                      </a:lnTo>
                      <a:cubicBezTo>
                        <a:pt x="1335" y="634"/>
                        <a:pt x="1135" y="434"/>
                        <a:pt x="1001" y="200"/>
                      </a:cubicBezTo>
                      <a:lnTo>
                        <a:pt x="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sp>
            <p:nvSpPr>
              <p:cNvPr id="2" name="Google Shape;2545;p44">
                <a:extLst>
                  <a:ext uri="{FF2B5EF4-FFF2-40B4-BE49-F238E27FC236}">
                    <a16:creationId xmlns:a16="http://schemas.microsoft.com/office/drawing/2014/main" id="{D02A76AE-9712-F85C-31A9-5817365B4B92}"/>
                  </a:ext>
                </a:extLst>
              </p:cNvPr>
              <p:cNvSpPr/>
              <p:nvPr/>
            </p:nvSpPr>
            <p:spPr>
              <a:xfrm rot="5400000">
                <a:off x="1228469" y="2039688"/>
                <a:ext cx="1005000" cy="1005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98D9D5"/>
                  </a:solidFill>
                </a:endParaRPr>
              </a:p>
            </p:txBody>
          </p:sp>
        </p:grpSp>
        <p:sp>
          <p:nvSpPr>
            <p:cNvPr id="2552" name="Google Shape;2552;p44"/>
            <p:cNvSpPr txBox="1"/>
            <p:nvPr/>
          </p:nvSpPr>
          <p:spPr>
            <a:xfrm>
              <a:off x="884922" y="3278263"/>
              <a:ext cx="1718100" cy="33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1"/>
                  </a:solidFill>
                  <a:latin typeface="Fira Sans Extra Condensed SemiBold"/>
                  <a:ea typeface="Fira Sans Extra Condensed SemiBold"/>
                  <a:cs typeface="Fira Sans Extra Condensed SemiBold"/>
                  <a:sym typeface="Fira Sans Extra Condensed SemiBold"/>
                </a:rPr>
                <a:t>NLP Portfolio</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553" name="Google Shape;2553;p44"/>
            <p:cNvSpPr txBox="1"/>
            <p:nvPr/>
          </p:nvSpPr>
          <p:spPr>
            <a:xfrm>
              <a:off x="914524" y="4242115"/>
              <a:ext cx="1718100" cy="477900"/>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None/>
              </a:pPr>
              <a:r>
                <a:rPr lang="en" sz="1200" dirty="0">
                  <a:solidFill>
                    <a:schemeClr val="dk1"/>
                  </a:solidFill>
                  <a:latin typeface="Roboto"/>
                  <a:ea typeface="Roboto"/>
                  <a:cs typeface="Roboto"/>
                  <a:sym typeface="Roboto"/>
                </a:rPr>
                <a:t>It is built on Streamlit Which provides user friendly interface for both students and teachers where they can upload their notes and view the Attractive Data Insights of Learning Progress</a:t>
              </a:r>
              <a:endParaRPr sz="1200" dirty="0">
                <a:solidFill>
                  <a:schemeClr val="dk1"/>
                </a:solidFill>
                <a:latin typeface="Roboto"/>
                <a:ea typeface="Roboto"/>
                <a:cs typeface="Roboto"/>
                <a:sym typeface="Roboto"/>
              </a:endParaRPr>
            </a:p>
          </p:txBody>
        </p:sp>
      </p:grpSp>
      <p:sp>
        <p:nvSpPr>
          <p:cNvPr id="2554" name="Google Shape;2554;p44"/>
          <p:cNvSpPr txBox="1">
            <a:spLocks noGrp="1"/>
          </p:cNvSpPr>
          <p:nvPr>
            <p:ph type="title"/>
          </p:nvPr>
        </p:nvSpPr>
        <p:spPr>
          <a:xfrm>
            <a:off x="652714" y="334985"/>
            <a:ext cx="7717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 dirty="0"/>
              <a:t>Proposed System</a:t>
            </a:r>
            <a:endParaRPr dirty="0"/>
          </a:p>
        </p:txBody>
      </p:sp>
      <p:grpSp>
        <p:nvGrpSpPr>
          <p:cNvPr id="2555" name="Google Shape;2555;p44"/>
          <p:cNvGrpSpPr/>
          <p:nvPr/>
        </p:nvGrpSpPr>
        <p:grpSpPr>
          <a:xfrm>
            <a:off x="1393211" y="1318143"/>
            <a:ext cx="593945" cy="527124"/>
            <a:chOff x="1190625" y="531700"/>
            <a:chExt cx="5219200" cy="4632025"/>
          </a:xfrm>
        </p:grpSpPr>
        <p:sp>
          <p:nvSpPr>
            <p:cNvPr id="2556" name="Google Shape;2556;p44"/>
            <p:cNvSpPr/>
            <p:nvPr/>
          </p:nvSpPr>
          <p:spPr>
            <a:xfrm>
              <a:off x="1190625" y="531700"/>
              <a:ext cx="5219200" cy="3199200"/>
            </a:xfrm>
            <a:custGeom>
              <a:avLst/>
              <a:gdLst/>
              <a:ahLst/>
              <a:cxnLst/>
              <a:rect l="l" t="t" r="r" b="b"/>
              <a:pathLst>
                <a:path w="208768" h="127968" extrusionOk="0">
                  <a:moveTo>
                    <a:pt x="13798" y="0"/>
                  </a:moveTo>
                  <a:cubicBezTo>
                    <a:pt x="6198" y="0"/>
                    <a:pt x="0" y="6198"/>
                    <a:pt x="0" y="13798"/>
                  </a:cubicBezTo>
                  <a:lnTo>
                    <a:pt x="0" y="118769"/>
                  </a:lnTo>
                  <a:lnTo>
                    <a:pt x="104384" y="127968"/>
                  </a:lnTo>
                  <a:lnTo>
                    <a:pt x="208767" y="118769"/>
                  </a:lnTo>
                  <a:lnTo>
                    <a:pt x="208767" y="13798"/>
                  </a:lnTo>
                  <a:cubicBezTo>
                    <a:pt x="208767" y="6198"/>
                    <a:pt x="202569" y="0"/>
                    <a:pt x="194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4"/>
            <p:cNvSpPr/>
            <p:nvPr/>
          </p:nvSpPr>
          <p:spPr>
            <a:xfrm>
              <a:off x="4318050" y="991625"/>
              <a:ext cx="1631825" cy="2048550"/>
            </a:xfrm>
            <a:custGeom>
              <a:avLst/>
              <a:gdLst/>
              <a:ahLst/>
              <a:cxnLst/>
              <a:rect l="l" t="t" r="r" b="b"/>
              <a:pathLst>
                <a:path w="65273" h="81942" extrusionOk="0">
                  <a:moveTo>
                    <a:pt x="0" y="1"/>
                  </a:moveTo>
                  <a:lnTo>
                    <a:pt x="0" y="81942"/>
                  </a:lnTo>
                  <a:lnTo>
                    <a:pt x="13798" y="81942"/>
                  </a:lnTo>
                  <a:cubicBezTo>
                    <a:pt x="13798" y="81942"/>
                    <a:pt x="32620" y="68144"/>
                    <a:pt x="32620" y="68144"/>
                  </a:cubicBezTo>
                  <a:lnTo>
                    <a:pt x="51474" y="81942"/>
                  </a:lnTo>
                  <a:lnTo>
                    <a:pt x="65273" y="81942"/>
                  </a:lnTo>
                  <a:lnTo>
                    <a:pt x="65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4"/>
            <p:cNvSpPr/>
            <p:nvPr/>
          </p:nvSpPr>
          <p:spPr>
            <a:xfrm>
              <a:off x="4663000" y="2257275"/>
              <a:ext cx="585550" cy="782900"/>
            </a:xfrm>
            <a:custGeom>
              <a:avLst/>
              <a:gdLst/>
              <a:ahLst/>
              <a:cxnLst/>
              <a:rect l="l" t="t" r="r" b="b"/>
              <a:pathLst>
                <a:path w="23422" h="31316" extrusionOk="0">
                  <a:moveTo>
                    <a:pt x="23421" y="1"/>
                  </a:moveTo>
                  <a:lnTo>
                    <a:pt x="0" y="8384"/>
                  </a:lnTo>
                  <a:lnTo>
                    <a:pt x="0" y="31316"/>
                  </a:lnTo>
                  <a:lnTo>
                    <a:pt x="18822" y="31316"/>
                  </a:lnTo>
                  <a:lnTo>
                    <a:pt x="234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4"/>
            <p:cNvSpPr/>
            <p:nvPr/>
          </p:nvSpPr>
          <p:spPr>
            <a:xfrm>
              <a:off x="5133550" y="2257275"/>
              <a:ext cx="471375" cy="782900"/>
            </a:xfrm>
            <a:custGeom>
              <a:avLst/>
              <a:gdLst/>
              <a:ahLst/>
              <a:cxnLst/>
              <a:rect l="l" t="t" r="r" b="b"/>
              <a:pathLst>
                <a:path w="18855" h="31316" extrusionOk="0">
                  <a:moveTo>
                    <a:pt x="0" y="1"/>
                  </a:moveTo>
                  <a:lnTo>
                    <a:pt x="0" y="31316"/>
                  </a:lnTo>
                  <a:lnTo>
                    <a:pt x="18854" y="31316"/>
                  </a:lnTo>
                  <a:lnTo>
                    <a:pt x="18854" y="83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4"/>
            <p:cNvSpPr/>
            <p:nvPr/>
          </p:nvSpPr>
          <p:spPr>
            <a:xfrm>
              <a:off x="4937825" y="1807125"/>
              <a:ext cx="392275" cy="25"/>
            </a:xfrm>
            <a:custGeom>
              <a:avLst/>
              <a:gdLst/>
              <a:ahLst/>
              <a:cxnLst/>
              <a:rect l="l" t="t" r="r" b="b"/>
              <a:pathLst>
                <a:path w="15691" h="1" extrusionOk="0">
                  <a:moveTo>
                    <a:pt x="15690" y="1"/>
                  </a:moveTo>
                  <a:cubicBezTo>
                    <a:pt x="15690" y="1"/>
                    <a:pt x="0" y="1"/>
                    <a:pt x="0" y="1"/>
                  </a:cubicBezTo>
                  <a:cubicBezTo>
                    <a:pt x="0" y="1"/>
                    <a:pt x="15690" y="1"/>
                    <a:pt x="15690" y="1"/>
                  </a:cubicBezTo>
                  <a:close/>
                </a:path>
              </a:pathLst>
            </a:custGeom>
            <a:solidFill>
              <a:srgbClr val="FFC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4"/>
            <p:cNvSpPr/>
            <p:nvPr/>
          </p:nvSpPr>
          <p:spPr>
            <a:xfrm>
              <a:off x="5133550" y="1336575"/>
              <a:ext cx="196550" cy="470575"/>
            </a:xfrm>
            <a:custGeom>
              <a:avLst/>
              <a:gdLst/>
              <a:ahLst/>
              <a:cxnLst/>
              <a:rect l="l" t="t" r="r" b="b"/>
              <a:pathLst>
                <a:path w="7862" h="18823" extrusionOk="0">
                  <a:moveTo>
                    <a:pt x="0" y="1"/>
                  </a:moveTo>
                  <a:lnTo>
                    <a:pt x="7861" y="18823"/>
                  </a:lnTo>
                  <a:cubicBezTo>
                    <a:pt x="7861" y="18823"/>
                    <a:pt x="0" y="1"/>
                    <a:pt x="0" y="1"/>
                  </a:cubicBezTo>
                  <a:close/>
                </a:path>
              </a:pathLst>
            </a:custGeom>
            <a:solidFill>
              <a:srgbClr val="98D9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4"/>
            <p:cNvSpPr/>
            <p:nvPr/>
          </p:nvSpPr>
          <p:spPr>
            <a:xfrm>
              <a:off x="3282350" y="4250350"/>
              <a:ext cx="1035725" cy="827750"/>
            </a:xfrm>
            <a:custGeom>
              <a:avLst/>
              <a:gdLst/>
              <a:ahLst/>
              <a:cxnLst/>
              <a:rect l="l" t="t" r="r" b="b"/>
              <a:pathLst>
                <a:path w="41429" h="33110" extrusionOk="0">
                  <a:moveTo>
                    <a:pt x="1" y="1"/>
                  </a:moveTo>
                  <a:lnTo>
                    <a:pt x="1" y="33110"/>
                  </a:lnTo>
                  <a:lnTo>
                    <a:pt x="41428" y="33110"/>
                  </a:lnTo>
                  <a:lnTo>
                    <a:pt x="414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4"/>
            <p:cNvSpPr/>
            <p:nvPr/>
          </p:nvSpPr>
          <p:spPr>
            <a:xfrm>
              <a:off x="2735975" y="4991650"/>
              <a:ext cx="2128475" cy="172075"/>
            </a:xfrm>
            <a:custGeom>
              <a:avLst/>
              <a:gdLst/>
              <a:ahLst/>
              <a:cxnLst/>
              <a:rect l="l" t="t" r="r" b="b"/>
              <a:pathLst>
                <a:path w="85139" h="6883" extrusionOk="0">
                  <a:moveTo>
                    <a:pt x="3458" y="0"/>
                  </a:moveTo>
                  <a:cubicBezTo>
                    <a:pt x="1566" y="0"/>
                    <a:pt x="1" y="1533"/>
                    <a:pt x="1" y="3458"/>
                  </a:cubicBezTo>
                  <a:cubicBezTo>
                    <a:pt x="1" y="5350"/>
                    <a:pt x="1566" y="6883"/>
                    <a:pt x="3458" y="6883"/>
                  </a:cubicBezTo>
                  <a:lnTo>
                    <a:pt x="81681" y="6883"/>
                  </a:lnTo>
                  <a:cubicBezTo>
                    <a:pt x="83573" y="6883"/>
                    <a:pt x="85138" y="5350"/>
                    <a:pt x="85138" y="3458"/>
                  </a:cubicBezTo>
                  <a:cubicBezTo>
                    <a:pt x="85138" y="1533"/>
                    <a:pt x="83573" y="0"/>
                    <a:pt x="816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4"/>
            <p:cNvSpPr/>
            <p:nvPr/>
          </p:nvSpPr>
          <p:spPr>
            <a:xfrm>
              <a:off x="1190625" y="3500925"/>
              <a:ext cx="5219200" cy="749450"/>
            </a:xfrm>
            <a:custGeom>
              <a:avLst/>
              <a:gdLst/>
              <a:ahLst/>
              <a:cxnLst/>
              <a:rect l="l" t="t" r="r" b="b"/>
              <a:pathLst>
                <a:path w="208768" h="29978" extrusionOk="0">
                  <a:moveTo>
                    <a:pt x="0" y="0"/>
                  </a:moveTo>
                  <a:lnTo>
                    <a:pt x="0" y="16180"/>
                  </a:lnTo>
                  <a:cubicBezTo>
                    <a:pt x="0" y="23780"/>
                    <a:pt x="6198" y="29978"/>
                    <a:pt x="13798" y="29978"/>
                  </a:cubicBezTo>
                  <a:lnTo>
                    <a:pt x="194969" y="29978"/>
                  </a:lnTo>
                  <a:cubicBezTo>
                    <a:pt x="202569" y="29978"/>
                    <a:pt x="208767" y="23780"/>
                    <a:pt x="208767" y="16180"/>
                  </a:cubicBezTo>
                  <a:lnTo>
                    <a:pt x="208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4"/>
            <p:cNvSpPr/>
            <p:nvPr/>
          </p:nvSpPr>
          <p:spPr>
            <a:xfrm>
              <a:off x="1564100" y="905200"/>
              <a:ext cx="2387000" cy="172900"/>
            </a:xfrm>
            <a:custGeom>
              <a:avLst/>
              <a:gdLst/>
              <a:ahLst/>
              <a:cxnLst/>
              <a:rect l="l" t="t" r="r" b="b"/>
              <a:pathLst>
                <a:path w="95480" h="6916" extrusionOk="0">
                  <a:moveTo>
                    <a:pt x="3459" y="0"/>
                  </a:moveTo>
                  <a:cubicBezTo>
                    <a:pt x="1567" y="0"/>
                    <a:pt x="1" y="1533"/>
                    <a:pt x="1" y="3458"/>
                  </a:cubicBezTo>
                  <a:cubicBezTo>
                    <a:pt x="1" y="5350"/>
                    <a:pt x="1567" y="6915"/>
                    <a:pt x="3459" y="6915"/>
                  </a:cubicBezTo>
                  <a:lnTo>
                    <a:pt x="92022" y="6915"/>
                  </a:lnTo>
                  <a:cubicBezTo>
                    <a:pt x="93946" y="6915"/>
                    <a:pt x="95479" y="5350"/>
                    <a:pt x="95479" y="3458"/>
                  </a:cubicBezTo>
                  <a:cubicBezTo>
                    <a:pt x="95479" y="1533"/>
                    <a:pt x="93946" y="0"/>
                    <a:pt x="920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4"/>
            <p:cNvSpPr/>
            <p:nvPr/>
          </p:nvSpPr>
          <p:spPr>
            <a:xfrm>
              <a:off x="1564100" y="1315375"/>
              <a:ext cx="2387000" cy="172100"/>
            </a:xfrm>
            <a:custGeom>
              <a:avLst/>
              <a:gdLst/>
              <a:ahLst/>
              <a:cxnLst/>
              <a:rect l="l" t="t" r="r" b="b"/>
              <a:pathLst>
                <a:path w="95480" h="6884" extrusionOk="0">
                  <a:moveTo>
                    <a:pt x="3459" y="1"/>
                  </a:moveTo>
                  <a:cubicBezTo>
                    <a:pt x="1567" y="1"/>
                    <a:pt x="1" y="1534"/>
                    <a:pt x="1" y="3426"/>
                  </a:cubicBezTo>
                  <a:cubicBezTo>
                    <a:pt x="1" y="5350"/>
                    <a:pt x="1567" y="6884"/>
                    <a:pt x="3459" y="6884"/>
                  </a:cubicBezTo>
                  <a:lnTo>
                    <a:pt x="92022" y="6884"/>
                  </a:lnTo>
                  <a:cubicBezTo>
                    <a:pt x="93946" y="6884"/>
                    <a:pt x="95479" y="5350"/>
                    <a:pt x="95479" y="3426"/>
                  </a:cubicBezTo>
                  <a:cubicBezTo>
                    <a:pt x="95479" y="1534"/>
                    <a:pt x="93946" y="1"/>
                    <a:pt x="920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4"/>
            <p:cNvSpPr/>
            <p:nvPr/>
          </p:nvSpPr>
          <p:spPr>
            <a:xfrm>
              <a:off x="1564100" y="1724775"/>
              <a:ext cx="1280375" cy="172900"/>
            </a:xfrm>
            <a:custGeom>
              <a:avLst/>
              <a:gdLst/>
              <a:ahLst/>
              <a:cxnLst/>
              <a:rect l="l" t="t" r="r" b="b"/>
              <a:pathLst>
                <a:path w="51215" h="6916" extrusionOk="0">
                  <a:moveTo>
                    <a:pt x="3459" y="0"/>
                  </a:moveTo>
                  <a:cubicBezTo>
                    <a:pt x="1567" y="0"/>
                    <a:pt x="1" y="1533"/>
                    <a:pt x="1" y="3458"/>
                  </a:cubicBezTo>
                  <a:cubicBezTo>
                    <a:pt x="1" y="5350"/>
                    <a:pt x="1567" y="6915"/>
                    <a:pt x="3459" y="6915"/>
                  </a:cubicBezTo>
                  <a:lnTo>
                    <a:pt x="47756" y="6915"/>
                  </a:lnTo>
                  <a:cubicBezTo>
                    <a:pt x="49648" y="6915"/>
                    <a:pt x="51214" y="5350"/>
                    <a:pt x="51214" y="3458"/>
                  </a:cubicBezTo>
                  <a:cubicBezTo>
                    <a:pt x="51214" y="1533"/>
                    <a:pt x="49648" y="0"/>
                    <a:pt x="477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4"/>
            <p:cNvSpPr/>
            <p:nvPr/>
          </p:nvSpPr>
          <p:spPr>
            <a:xfrm>
              <a:off x="1564100" y="2134950"/>
              <a:ext cx="2387000" cy="172100"/>
            </a:xfrm>
            <a:custGeom>
              <a:avLst/>
              <a:gdLst/>
              <a:ahLst/>
              <a:cxnLst/>
              <a:rect l="l" t="t" r="r" b="b"/>
              <a:pathLst>
                <a:path w="95480" h="6884" extrusionOk="0">
                  <a:moveTo>
                    <a:pt x="3459" y="1"/>
                  </a:moveTo>
                  <a:cubicBezTo>
                    <a:pt x="1567" y="1"/>
                    <a:pt x="1" y="1534"/>
                    <a:pt x="1" y="3426"/>
                  </a:cubicBezTo>
                  <a:cubicBezTo>
                    <a:pt x="1" y="5350"/>
                    <a:pt x="1567" y="6884"/>
                    <a:pt x="3459" y="6884"/>
                  </a:cubicBezTo>
                  <a:lnTo>
                    <a:pt x="92022" y="6884"/>
                  </a:lnTo>
                  <a:cubicBezTo>
                    <a:pt x="93946" y="6884"/>
                    <a:pt x="95479" y="5350"/>
                    <a:pt x="95479" y="3426"/>
                  </a:cubicBezTo>
                  <a:cubicBezTo>
                    <a:pt x="95479" y="1534"/>
                    <a:pt x="93946" y="1"/>
                    <a:pt x="920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4"/>
            <p:cNvSpPr/>
            <p:nvPr/>
          </p:nvSpPr>
          <p:spPr>
            <a:xfrm>
              <a:off x="1564100" y="2544325"/>
              <a:ext cx="2387000" cy="172925"/>
            </a:xfrm>
            <a:custGeom>
              <a:avLst/>
              <a:gdLst/>
              <a:ahLst/>
              <a:cxnLst/>
              <a:rect l="l" t="t" r="r" b="b"/>
              <a:pathLst>
                <a:path w="95480" h="6917" extrusionOk="0">
                  <a:moveTo>
                    <a:pt x="3459" y="1"/>
                  </a:moveTo>
                  <a:cubicBezTo>
                    <a:pt x="1567" y="1"/>
                    <a:pt x="1" y="1567"/>
                    <a:pt x="1" y="3459"/>
                  </a:cubicBezTo>
                  <a:cubicBezTo>
                    <a:pt x="1" y="5351"/>
                    <a:pt x="1567" y="6916"/>
                    <a:pt x="3459" y="6916"/>
                  </a:cubicBezTo>
                  <a:lnTo>
                    <a:pt x="92022" y="6916"/>
                  </a:lnTo>
                  <a:cubicBezTo>
                    <a:pt x="93946" y="6916"/>
                    <a:pt x="95479" y="5351"/>
                    <a:pt x="95479" y="3459"/>
                  </a:cubicBezTo>
                  <a:cubicBezTo>
                    <a:pt x="95479" y="1567"/>
                    <a:pt x="93946" y="1"/>
                    <a:pt x="920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4"/>
            <p:cNvSpPr/>
            <p:nvPr/>
          </p:nvSpPr>
          <p:spPr>
            <a:xfrm>
              <a:off x="1564100" y="2954525"/>
              <a:ext cx="1280375" cy="172100"/>
            </a:xfrm>
            <a:custGeom>
              <a:avLst/>
              <a:gdLst/>
              <a:ahLst/>
              <a:cxnLst/>
              <a:rect l="l" t="t" r="r" b="b"/>
              <a:pathLst>
                <a:path w="51215" h="6884" extrusionOk="0">
                  <a:moveTo>
                    <a:pt x="3459" y="1"/>
                  </a:moveTo>
                  <a:cubicBezTo>
                    <a:pt x="1567" y="1"/>
                    <a:pt x="1" y="1534"/>
                    <a:pt x="1" y="3426"/>
                  </a:cubicBezTo>
                  <a:cubicBezTo>
                    <a:pt x="1" y="5350"/>
                    <a:pt x="1567" y="6884"/>
                    <a:pt x="3459" y="6884"/>
                  </a:cubicBezTo>
                  <a:lnTo>
                    <a:pt x="47756" y="6884"/>
                  </a:lnTo>
                  <a:cubicBezTo>
                    <a:pt x="49648" y="6884"/>
                    <a:pt x="51214" y="5350"/>
                    <a:pt x="51214" y="3426"/>
                  </a:cubicBezTo>
                  <a:cubicBezTo>
                    <a:pt x="51214" y="1534"/>
                    <a:pt x="49648" y="1"/>
                    <a:pt x="477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4"/>
            <p:cNvSpPr/>
            <p:nvPr/>
          </p:nvSpPr>
          <p:spPr>
            <a:xfrm>
              <a:off x="4937825" y="1336575"/>
              <a:ext cx="392275" cy="585575"/>
            </a:xfrm>
            <a:custGeom>
              <a:avLst/>
              <a:gdLst/>
              <a:ahLst/>
              <a:cxnLst/>
              <a:rect l="l" t="t" r="r" b="b"/>
              <a:pathLst>
                <a:path w="15691" h="23423" extrusionOk="0">
                  <a:moveTo>
                    <a:pt x="7829" y="1"/>
                  </a:moveTo>
                  <a:lnTo>
                    <a:pt x="0" y="18823"/>
                  </a:lnTo>
                  <a:lnTo>
                    <a:pt x="7829" y="23422"/>
                  </a:lnTo>
                  <a:lnTo>
                    <a:pt x="15690" y="18823"/>
                  </a:lnTo>
                  <a:lnTo>
                    <a:pt x="7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4"/>
            <p:cNvSpPr/>
            <p:nvPr/>
          </p:nvSpPr>
          <p:spPr>
            <a:xfrm>
              <a:off x="4663000" y="1807125"/>
              <a:ext cx="941925" cy="708700"/>
            </a:xfrm>
            <a:custGeom>
              <a:avLst/>
              <a:gdLst/>
              <a:ahLst/>
              <a:cxnLst/>
              <a:rect l="l" t="t" r="r" b="b"/>
              <a:pathLst>
                <a:path w="37677" h="28348" extrusionOk="0">
                  <a:moveTo>
                    <a:pt x="10993" y="1"/>
                  </a:moveTo>
                  <a:lnTo>
                    <a:pt x="0" y="26390"/>
                  </a:lnTo>
                  <a:cubicBezTo>
                    <a:pt x="2121" y="27630"/>
                    <a:pt x="4632" y="28347"/>
                    <a:pt x="7307" y="28347"/>
                  </a:cubicBezTo>
                  <a:cubicBezTo>
                    <a:pt x="12168" y="28347"/>
                    <a:pt x="16408" y="26064"/>
                    <a:pt x="18822" y="22606"/>
                  </a:cubicBezTo>
                  <a:cubicBezTo>
                    <a:pt x="21236" y="26064"/>
                    <a:pt x="25476" y="28347"/>
                    <a:pt x="30337" y="28347"/>
                  </a:cubicBezTo>
                  <a:cubicBezTo>
                    <a:pt x="33044" y="28347"/>
                    <a:pt x="35556" y="27630"/>
                    <a:pt x="37676" y="26390"/>
                  </a:cubicBezTo>
                  <a:lnTo>
                    <a:pt x="266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3" name="Google Shape;2573;p44"/>
          <p:cNvGrpSpPr/>
          <p:nvPr/>
        </p:nvGrpSpPr>
        <p:grpSpPr>
          <a:xfrm>
            <a:off x="2716484" y="1033447"/>
            <a:ext cx="1762506" cy="2657867"/>
            <a:chOff x="2770272" y="1994912"/>
            <a:chExt cx="1762506" cy="2657867"/>
          </a:xfrm>
        </p:grpSpPr>
        <p:sp>
          <p:nvSpPr>
            <p:cNvPr id="2574" name="Google Shape;2574;p44"/>
            <p:cNvSpPr txBox="1"/>
            <p:nvPr/>
          </p:nvSpPr>
          <p:spPr>
            <a:xfrm>
              <a:off x="2770272" y="3211027"/>
              <a:ext cx="1718100" cy="33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1"/>
                  </a:solidFill>
                  <a:latin typeface="Fira Sans Extra Condensed SemiBold"/>
                  <a:ea typeface="Fira Sans Extra Condensed SemiBold"/>
                  <a:cs typeface="Fira Sans Extra Condensed SemiBold"/>
                  <a:sym typeface="Fira Sans Extra Condensed SemiBold"/>
                </a:rPr>
                <a:t>BERT Model</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575" name="Google Shape;2575;p44"/>
            <p:cNvSpPr txBox="1"/>
            <p:nvPr/>
          </p:nvSpPr>
          <p:spPr>
            <a:xfrm>
              <a:off x="2814678" y="4174879"/>
              <a:ext cx="1718100" cy="477900"/>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None/>
              </a:pPr>
              <a:r>
                <a:rPr lang="en" sz="1200" dirty="0">
                  <a:solidFill>
                    <a:schemeClr val="dk1"/>
                  </a:solidFill>
                  <a:latin typeface="Roboto"/>
                  <a:ea typeface="Roboto"/>
                  <a:cs typeface="Roboto"/>
                  <a:sym typeface="Roboto"/>
                </a:rPr>
                <a:t>Here We implemented BERT Model which compares the two documents based on their meaning and provide similarity score which means Understanding Score</a:t>
              </a:r>
              <a:endParaRPr sz="1200" dirty="0">
                <a:solidFill>
                  <a:schemeClr val="dk1"/>
                </a:solidFill>
                <a:latin typeface="Roboto"/>
                <a:ea typeface="Roboto"/>
                <a:cs typeface="Roboto"/>
                <a:sym typeface="Roboto"/>
              </a:endParaRPr>
            </a:p>
          </p:txBody>
        </p:sp>
        <p:grpSp>
          <p:nvGrpSpPr>
            <p:cNvPr id="2576" name="Google Shape;2576;p44"/>
            <p:cNvGrpSpPr/>
            <p:nvPr/>
          </p:nvGrpSpPr>
          <p:grpSpPr>
            <a:xfrm>
              <a:off x="3081072" y="1994912"/>
              <a:ext cx="1096500" cy="1096500"/>
              <a:chOff x="3081072" y="1994912"/>
              <a:chExt cx="1096500" cy="1096500"/>
            </a:xfrm>
          </p:grpSpPr>
          <p:sp>
            <p:nvSpPr>
              <p:cNvPr id="2577" name="Google Shape;2577;p44"/>
              <p:cNvSpPr/>
              <p:nvPr/>
            </p:nvSpPr>
            <p:spPr>
              <a:xfrm rot="5400000">
                <a:off x="3126822" y="2040677"/>
                <a:ext cx="1005000" cy="1005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4"/>
              <p:cNvSpPr/>
              <p:nvPr/>
            </p:nvSpPr>
            <p:spPr>
              <a:xfrm rot="5400000">
                <a:off x="3081072" y="1994912"/>
                <a:ext cx="1096500" cy="1096500"/>
              </a:xfrm>
              <a:prstGeom prst="blockArc">
                <a:avLst>
                  <a:gd name="adj1" fmla="val 10800000"/>
                  <a:gd name="adj2" fmla="val 8547177"/>
                  <a:gd name="adj3" fmla="val 1222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80" name="Google Shape;2580;p44"/>
          <p:cNvGrpSpPr/>
          <p:nvPr/>
        </p:nvGrpSpPr>
        <p:grpSpPr>
          <a:xfrm>
            <a:off x="4601834" y="1033447"/>
            <a:ext cx="1718100" cy="2871696"/>
            <a:chOff x="4655622" y="1994912"/>
            <a:chExt cx="1718100" cy="2871696"/>
          </a:xfrm>
        </p:grpSpPr>
        <p:sp>
          <p:nvSpPr>
            <p:cNvPr id="2581" name="Google Shape;2581;p44"/>
            <p:cNvSpPr txBox="1"/>
            <p:nvPr/>
          </p:nvSpPr>
          <p:spPr>
            <a:xfrm>
              <a:off x="4655622" y="3278263"/>
              <a:ext cx="1718100" cy="33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1"/>
                  </a:solidFill>
                  <a:latin typeface="Fira Sans Extra Condensed SemiBold"/>
                  <a:ea typeface="Fira Sans Extra Condensed SemiBold"/>
                  <a:cs typeface="Fira Sans Extra Condensed SemiBold"/>
                  <a:sym typeface="Fira Sans Extra Condensed SemiBold"/>
                </a:rPr>
                <a:t>Malpractice Detection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582" name="Google Shape;2582;p44"/>
            <p:cNvSpPr txBox="1"/>
            <p:nvPr/>
          </p:nvSpPr>
          <p:spPr>
            <a:xfrm>
              <a:off x="4655622" y="3961050"/>
              <a:ext cx="1718100" cy="905558"/>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None/>
              </a:pPr>
              <a:r>
                <a:rPr lang="en" sz="1200" dirty="0">
                  <a:solidFill>
                    <a:schemeClr val="dk1"/>
                  </a:solidFill>
                  <a:latin typeface="Roboto"/>
                  <a:ea typeface="Roboto"/>
                  <a:cs typeface="Roboto"/>
                  <a:sym typeface="Roboto"/>
                </a:rPr>
                <a:t>In this portfolio we implemented the Malpractice Detection using models and easily trace out by teacher and view the details whenever the teacher needs it </a:t>
              </a:r>
              <a:endParaRPr sz="1200" dirty="0">
                <a:solidFill>
                  <a:schemeClr val="dk1"/>
                </a:solidFill>
                <a:latin typeface="Roboto"/>
                <a:ea typeface="Roboto"/>
                <a:cs typeface="Roboto"/>
                <a:sym typeface="Roboto"/>
              </a:endParaRPr>
            </a:p>
          </p:txBody>
        </p:sp>
        <p:grpSp>
          <p:nvGrpSpPr>
            <p:cNvPr id="2583" name="Google Shape;2583;p44"/>
            <p:cNvGrpSpPr/>
            <p:nvPr/>
          </p:nvGrpSpPr>
          <p:grpSpPr>
            <a:xfrm>
              <a:off x="4966422" y="1994912"/>
              <a:ext cx="1096500" cy="1096500"/>
              <a:chOff x="4966422" y="1994912"/>
              <a:chExt cx="1096500" cy="1096500"/>
            </a:xfrm>
          </p:grpSpPr>
          <p:sp>
            <p:nvSpPr>
              <p:cNvPr id="2584" name="Google Shape;2584;p44"/>
              <p:cNvSpPr/>
              <p:nvPr/>
            </p:nvSpPr>
            <p:spPr>
              <a:xfrm rot="5400000">
                <a:off x="5012172" y="2040677"/>
                <a:ext cx="1005000" cy="1005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4"/>
              <p:cNvSpPr/>
              <p:nvPr/>
            </p:nvSpPr>
            <p:spPr>
              <a:xfrm rot="5400000">
                <a:off x="4966422" y="1994912"/>
                <a:ext cx="1096500" cy="1096500"/>
              </a:xfrm>
              <a:prstGeom prst="blockArc">
                <a:avLst>
                  <a:gd name="adj1" fmla="val 10800000"/>
                  <a:gd name="adj2" fmla="val 4280541"/>
                  <a:gd name="adj3" fmla="val 123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87" name="Google Shape;2587;p44"/>
          <p:cNvGrpSpPr/>
          <p:nvPr/>
        </p:nvGrpSpPr>
        <p:grpSpPr>
          <a:xfrm>
            <a:off x="6487184" y="1033447"/>
            <a:ext cx="1934235" cy="2545115"/>
            <a:chOff x="6540972" y="1994912"/>
            <a:chExt cx="1934235" cy="2545115"/>
          </a:xfrm>
        </p:grpSpPr>
        <p:grpSp>
          <p:nvGrpSpPr>
            <p:cNvPr id="2588" name="Google Shape;2588;p44"/>
            <p:cNvGrpSpPr/>
            <p:nvPr/>
          </p:nvGrpSpPr>
          <p:grpSpPr>
            <a:xfrm>
              <a:off x="6851772" y="1994912"/>
              <a:ext cx="1189035" cy="1096500"/>
              <a:chOff x="6851772" y="1994912"/>
              <a:chExt cx="1189035" cy="1096500"/>
            </a:xfrm>
          </p:grpSpPr>
          <p:sp>
            <p:nvSpPr>
              <p:cNvPr id="2589" name="Google Shape;2589;p44"/>
              <p:cNvSpPr/>
              <p:nvPr/>
            </p:nvSpPr>
            <p:spPr>
              <a:xfrm rot="5400000">
                <a:off x="6897522" y="2040677"/>
                <a:ext cx="1005000" cy="1005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4"/>
              <p:cNvSpPr/>
              <p:nvPr/>
            </p:nvSpPr>
            <p:spPr>
              <a:xfrm rot="5400000">
                <a:off x="6851772" y="1994912"/>
                <a:ext cx="1096500" cy="1096500"/>
              </a:xfrm>
              <a:prstGeom prst="blockArc">
                <a:avLst>
                  <a:gd name="adj1" fmla="val 10800000"/>
                  <a:gd name="adj2" fmla="val 16210158"/>
                  <a:gd name="adj3" fmla="val 1216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2" name="Google Shape;2592;p44"/>
              <p:cNvGrpSpPr/>
              <p:nvPr/>
            </p:nvGrpSpPr>
            <p:grpSpPr>
              <a:xfrm rot="-5400000">
                <a:off x="7750720" y="2600184"/>
                <a:ext cx="275750" cy="304425"/>
                <a:chOff x="5064925" y="3004250"/>
                <a:chExt cx="275750" cy="304425"/>
              </a:xfrm>
            </p:grpSpPr>
            <p:sp>
              <p:nvSpPr>
                <p:cNvPr id="2593" name="Google Shape;2593;p44"/>
                <p:cNvSpPr/>
                <p:nvPr/>
              </p:nvSpPr>
              <p:spPr>
                <a:xfrm>
                  <a:off x="5064925" y="3201075"/>
                  <a:ext cx="107600" cy="107600"/>
                </a:xfrm>
                <a:custGeom>
                  <a:avLst/>
                  <a:gdLst/>
                  <a:ahLst/>
                  <a:cxnLst/>
                  <a:rect l="l" t="t" r="r" b="b"/>
                  <a:pathLst>
                    <a:path w="4304" h="4304" extrusionOk="0">
                      <a:moveTo>
                        <a:pt x="2069" y="0"/>
                      </a:moveTo>
                      <a:lnTo>
                        <a:pt x="1802" y="534"/>
                      </a:lnTo>
                      <a:cubicBezTo>
                        <a:pt x="1502" y="1134"/>
                        <a:pt x="1068" y="1635"/>
                        <a:pt x="501" y="1968"/>
                      </a:cubicBezTo>
                      <a:lnTo>
                        <a:pt x="1" y="2268"/>
                      </a:lnTo>
                      <a:lnTo>
                        <a:pt x="535" y="2502"/>
                      </a:lnTo>
                      <a:cubicBezTo>
                        <a:pt x="1102" y="2802"/>
                        <a:pt x="1602" y="3269"/>
                        <a:pt x="1936" y="3803"/>
                      </a:cubicBezTo>
                      <a:lnTo>
                        <a:pt x="2236" y="4303"/>
                      </a:lnTo>
                      <a:lnTo>
                        <a:pt x="2503" y="3803"/>
                      </a:lnTo>
                      <a:cubicBezTo>
                        <a:pt x="2803" y="3202"/>
                        <a:pt x="3236" y="2735"/>
                        <a:pt x="3804" y="2369"/>
                      </a:cubicBezTo>
                      <a:lnTo>
                        <a:pt x="4304" y="2068"/>
                      </a:lnTo>
                      <a:lnTo>
                        <a:pt x="3770" y="1835"/>
                      </a:lnTo>
                      <a:cubicBezTo>
                        <a:pt x="3203" y="1535"/>
                        <a:pt x="2703" y="1068"/>
                        <a:pt x="2369" y="501"/>
                      </a:cubicBezTo>
                      <a:lnTo>
                        <a:pt x="20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4"/>
                <p:cNvSpPr/>
                <p:nvPr/>
              </p:nvSpPr>
              <p:spPr>
                <a:xfrm>
                  <a:off x="5295625" y="3004250"/>
                  <a:ext cx="45050" cy="45075"/>
                </a:xfrm>
                <a:custGeom>
                  <a:avLst/>
                  <a:gdLst/>
                  <a:ahLst/>
                  <a:cxnLst/>
                  <a:rect l="l" t="t" r="r" b="b"/>
                  <a:pathLst>
                    <a:path w="1802" h="1803" extrusionOk="0">
                      <a:moveTo>
                        <a:pt x="868" y="1"/>
                      </a:moveTo>
                      <a:lnTo>
                        <a:pt x="734" y="234"/>
                      </a:lnTo>
                      <a:cubicBezTo>
                        <a:pt x="634" y="468"/>
                        <a:pt x="434" y="668"/>
                        <a:pt x="200" y="835"/>
                      </a:cubicBezTo>
                      <a:lnTo>
                        <a:pt x="0" y="935"/>
                      </a:lnTo>
                      <a:lnTo>
                        <a:pt x="200" y="1068"/>
                      </a:lnTo>
                      <a:cubicBezTo>
                        <a:pt x="467" y="1168"/>
                        <a:pt x="667" y="1369"/>
                        <a:pt x="801" y="1602"/>
                      </a:cubicBezTo>
                      <a:lnTo>
                        <a:pt x="934" y="1802"/>
                      </a:lnTo>
                      <a:lnTo>
                        <a:pt x="1034" y="1602"/>
                      </a:lnTo>
                      <a:cubicBezTo>
                        <a:pt x="1168" y="1335"/>
                        <a:pt x="1335" y="1135"/>
                        <a:pt x="1568" y="1002"/>
                      </a:cubicBezTo>
                      <a:lnTo>
                        <a:pt x="1802" y="868"/>
                      </a:lnTo>
                      <a:lnTo>
                        <a:pt x="1568" y="768"/>
                      </a:lnTo>
                      <a:cubicBezTo>
                        <a:pt x="1335" y="635"/>
                        <a:pt x="1134" y="468"/>
                        <a:pt x="968" y="234"/>
                      </a:cubicBezTo>
                      <a:lnTo>
                        <a:pt x="8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95" name="Google Shape;2595;p44"/>
            <p:cNvSpPr txBox="1"/>
            <p:nvPr/>
          </p:nvSpPr>
          <p:spPr>
            <a:xfrm>
              <a:off x="6540972" y="3278263"/>
              <a:ext cx="1718100" cy="33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1"/>
                  </a:solidFill>
                  <a:latin typeface="Fira Sans Extra Condensed SemiBold"/>
                  <a:ea typeface="Fira Sans Extra Condensed SemiBold"/>
                  <a:cs typeface="Fira Sans Extra Condensed SemiBold"/>
                  <a:sym typeface="Fira Sans Extra Condensed SemiBold"/>
                </a:rPr>
                <a:t>Easy Finding Out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596" name="Google Shape;2596;p44"/>
            <p:cNvSpPr txBox="1"/>
            <p:nvPr/>
          </p:nvSpPr>
          <p:spPr>
            <a:xfrm>
              <a:off x="6757107" y="4062127"/>
              <a:ext cx="1718100" cy="477900"/>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None/>
              </a:pPr>
              <a:r>
                <a:rPr lang="en" sz="1200" dirty="0">
                  <a:solidFill>
                    <a:schemeClr val="dk1"/>
                  </a:solidFill>
                  <a:latin typeface="Roboto"/>
                  <a:ea typeface="Roboto"/>
                  <a:cs typeface="Roboto"/>
                  <a:sym typeface="Roboto"/>
                </a:rPr>
                <a:t>Our NLP Model analyses each class and store the datas in database by this we can easily find out the student where they lag in and what made them lag are easily traced</a:t>
              </a:r>
              <a:endParaRPr sz="1200" dirty="0">
                <a:solidFill>
                  <a:schemeClr val="dk1"/>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oogle Shape;1603;p39">
            <a:extLst>
              <a:ext uri="{FF2B5EF4-FFF2-40B4-BE49-F238E27FC236}">
                <a16:creationId xmlns:a16="http://schemas.microsoft.com/office/drawing/2014/main" id="{2BB40630-59B4-DCE6-FBAF-614387D75A78}"/>
              </a:ext>
            </a:extLst>
          </p:cNvPr>
          <p:cNvGrpSpPr/>
          <p:nvPr/>
        </p:nvGrpSpPr>
        <p:grpSpPr>
          <a:xfrm>
            <a:off x="797721" y="306903"/>
            <a:ext cx="6929307" cy="4528369"/>
            <a:chOff x="1000149" y="1850650"/>
            <a:chExt cx="2257801" cy="2134595"/>
          </a:xfrm>
        </p:grpSpPr>
        <p:grpSp>
          <p:nvGrpSpPr>
            <p:cNvPr id="9" name="Google Shape;1604;p39">
              <a:extLst>
                <a:ext uri="{FF2B5EF4-FFF2-40B4-BE49-F238E27FC236}">
                  <a16:creationId xmlns:a16="http://schemas.microsoft.com/office/drawing/2014/main" id="{5FC2AF3B-E50A-BB3F-823A-DB4B849C7F70}"/>
                </a:ext>
              </a:extLst>
            </p:cNvPr>
            <p:cNvGrpSpPr/>
            <p:nvPr/>
          </p:nvGrpSpPr>
          <p:grpSpPr>
            <a:xfrm>
              <a:off x="1000149" y="1850650"/>
              <a:ext cx="2257801" cy="2092801"/>
              <a:chOff x="331799" y="1854900"/>
              <a:chExt cx="2257801" cy="2092801"/>
            </a:xfrm>
          </p:grpSpPr>
          <p:sp>
            <p:nvSpPr>
              <p:cNvPr id="19" name="Google Shape;1605;p39">
                <a:extLst>
                  <a:ext uri="{FF2B5EF4-FFF2-40B4-BE49-F238E27FC236}">
                    <a16:creationId xmlns:a16="http://schemas.microsoft.com/office/drawing/2014/main" id="{50BA43C1-D564-F6C5-72D1-B4A51E60BE8F}"/>
                  </a:ext>
                </a:extLst>
              </p:cNvPr>
              <p:cNvSpPr/>
              <p:nvPr/>
            </p:nvSpPr>
            <p:spPr>
              <a:xfrm rot="10800000">
                <a:off x="331800" y="1854900"/>
                <a:ext cx="2257800" cy="2092800"/>
              </a:xfrm>
              <a:prstGeom prst="roundRect">
                <a:avLst>
                  <a:gd name="adj" fmla="val 0"/>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 name="Google Shape;1606;p39">
                <a:extLst>
                  <a:ext uri="{FF2B5EF4-FFF2-40B4-BE49-F238E27FC236}">
                    <a16:creationId xmlns:a16="http://schemas.microsoft.com/office/drawing/2014/main" id="{99E04BE6-43C9-0FC6-6398-B0DF4D1352E4}"/>
                  </a:ext>
                </a:extLst>
              </p:cNvPr>
              <p:cNvSpPr/>
              <p:nvPr/>
            </p:nvSpPr>
            <p:spPr>
              <a:xfrm rot="10800000">
                <a:off x="331800" y="1855525"/>
                <a:ext cx="2257800" cy="138827"/>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 name="Google Shape;1607;p39">
                <a:extLst>
                  <a:ext uri="{FF2B5EF4-FFF2-40B4-BE49-F238E27FC236}">
                    <a16:creationId xmlns:a16="http://schemas.microsoft.com/office/drawing/2014/main" id="{4CF2D99C-FD25-325B-C02B-DE9E4458B613}"/>
                  </a:ext>
                </a:extLst>
              </p:cNvPr>
              <p:cNvSpPr/>
              <p:nvPr/>
            </p:nvSpPr>
            <p:spPr>
              <a:xfrm rot="10800000">
                <a:off x="331799" y="3693766"/>
                <a:ext cx="2257800" cy="253935"/>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6" name="Google Shape;1609;p39">
              <a:extLst>
                <a:ext uri="{FF2B5EF4-FFF2-40B4-BE49-F238E27FC236}">
                  <a16:creationId xmlns:a16="http://schemas.microsoft.com/office/drawing/2014/main" id="{045EEBC1-1B79-998C-CB8B-E0FD43049255}"/>
                </a:ext>
              </a:extLst>
            </p:cNvPr>
            <p:cNvSpPr/>
            <p:nvPr/>
          </p:nvSpPr>
          <p:spPr>
            <a:xfrm>
              <a:off x="1099198" y="1990103"/>
              <a:ext cx="61785" cy="84841"/>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612;p39">
              <a:extLst>
                <a:ext uri="{FF2B5EF4-FFF2-40B4-BE49-F238E27FC236}">
                  <a16:creationId xmlns:a16="http://schemas.microsoft.com/office/drawing/2014/main" id="{BA8E81B8-CA99-DF5B-708B-EEB0B1668011}"/>
                </a:ext>
              </a:extLst>
            </p:cNvPr>
            <p:cNvSpPr txBox="1"/>
            <p:nvPr/>
          </p:nvSpPr>
          <p:spPr>
            <a:xfrm>
              <a:off x="1202948" y="3743445"/>
              <a:ext cx="1852200" cy="2418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IN" sz="2400" dirty="0">
                  <a:solidFill>
                    <a:schemeClr val="lt1"/>
                  </a:solidFill>
                  <a:latin typeface="Fira Sans Extra Condensed SemiBold"/>
                  <a:ea typeface="Fira Sans Extra Condensed SemiBold"/>
                  <a:cs typeface="Fira Sans Extra Condensed SemiBold"/>
                  <a:sym typeface="Fira Sans Extra Condensed SemiBold"/>
                </a:rPr>
                <a:t>SYSTEM ARCHITECTURE</a:t>
              </a:r>
            </a:p>
          </p:txBody>
        </p:sp>
      </p:grpSp>
      <p:sp>
        <p:nvSpPr>
          <p:cNvPr id="50" name="Google Shape;1609;p39">
            <a:extLst>
              <a:ext uri="{FF2B5EF4-FFF2-40B4-BE49-F238E27FC236}">
                <a16:creationId xmlns:a16="http://schemas.microsoft.com/office/drawing/2014/main" id="{6A666513-3334-2481-008A-59DAA9B67B3D}"/>
              </a:ext>
            </a:extLst>
          </p:cNvPr>
          <p:cNvSpPr/>
          <p:nvPr/>
        </p:nvSpPr>
        <p:spPr>
          <a:xfrm>
            <a:off x="912087" y="350109"/>
            <a:ext cx="189621" cy="179983"/>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609;p39">
            <a:extLst>
              <a:ext uri="{FF2B5EF4-FFF2-40B4-BE49-F238E27FC236}">
                <a16:creationId xmlns:a16="http://schemas.microsoft.com/office/drawing/2014/main" id="{10016216-2F77-564F-A9FB-63DE1EF7DE9E}"/>
              </a:ext>
            </a:extLst>
          </p:cNvPr>
          <p:cNvSpPr/>
          <p:nvPr/>
        </p:nvSpPr>
        <p:spPr>
          <a:xfrm>
            <a:off x="1130321" y="353307"/>
            <a:ext cx="189621" cy="179983"/>
          </a:xfrm>
          <a:custGeom>
            <a:avLst/>
            <a:gdLst/>
            <a:ahLst/>
            <a:cxnLst/>
            <a:rect l="l" t="t" r="r" b="b"/>
            <a:pathLst>
              <a:path w="2503" h="2116" extrusionOk="0">
                <a:moveTo>
                  <a:pt x="1435" y="0"/>
                </a:moveTo>
                <a:cubicBezTo>
                  <a:pt x="501" y="0"/>
                  <a:pt x="1" y="1134"/>
                  <a:pt x="668" y="1802"/>
                </a:cubicBezTo>
                <a:cubicBezTo>
                  <a:pt x="896" y="2019"/>
                  <a:pt x="1169" y="2116"/>
                  <a:pt x="1435" y="2116"/>
                </a:cubicBezTo>
                <a:cubicBezTo>
                  <a:pt x="1986" y="2116"/>
                  <a:pt x="2503" y="1698"/>
                  <a:pt x="2503" y="1068"/>
                </a:cubicBezTo>
                <a:cubicBezTo>
                  <a:pt x="2503" y="467"/>
                  <a:pt x="2036" y="0"/>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 name="Picture 3">
            <a:extLst>
              <a:ext uri="{FF2B5EF4-FFF2-40B4-BE49-F238E27FC236}">
                <a16:creationId xmlns:a16="http://schemas.microsoft.com/office/drawing/2014/main" id="{539A73B3-22DF-445A-2696-2E71156C0236}"/>
              </a:ext>
            </a:extLst>
          </p:cNvPr>
          <p:cNvPicPr>
            <a:picLocks noChangeAspect="1"/>
          </p:cNvPicPr>
          <p:nvPr/>
        </p:nvPicPr>
        <p:blipFill rotWithShape="1">
          <a:blip r:embed="rId2"/>
          <a:srcRect l="17242" t="16913" r="16949" b="19369"/>
          <a:stretch/>
        </p:blipFill>
        <p:spPr bwMode="auto">
          <a:xfrm>
            <a:off x="912087" y="602740"/>
            <a:ext cx="6617260" cy="36038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9489285"/>
      </p:ext>
    </p:extLst>
  </p:cSld>
  <p:clrMapOvr>
    <a:masterClrMapping/>
  </p:clrMapOvr>
</p:sld>
</file>

<file path=ppt/theme/theme1.xml><?xml version="1.0" encoding="utf-8"?>
<a:theme xmlns:a="http://schemas.openxmlformats.org/drawingml/2006/main" name="Parent-Teacher Conference Infographics by Slidesgo">
  <a:themeElements>
    <a:clrScheme name="Simple Light">
      <a:dk1>
        <a:srgbClr val="000000"/>
      </a:dk1>
      <a:lt1>
        <a:srgbClr val="FFFFFF"/>
      </a:lt1>
      <a:dk2>
        <a:srgbClr val="000000"/>
      </a:dk2>
      <a:lt2>
        <a:srgbClr val="FFFFFF"/>
      </a:lt2>
      <a:accent1>
        <a:srgbClr val="98D9D5"/>
      </a:accent1>
      <a:accent2>
        <a:srgbClr val="E9F2ED"/>
      </a:accent2>
      <a:accent3>
        <a:srgbClr val="F8CC51"/>
      </a:accent3>
      <a:accent4>
        <a:srgbClr val="F2EBD9"/>
      </a:accent4>
      <a:accent5>
        <a:srgbClr val="185F8D"/>
      </a:accent5>
      <a:accent6>
        <a:srgbClr val="F2484B"/>
      </a:accent6>
      <a:hlink>
        <a:srgbClr val="185F8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TotalTime>
  <Words>1231</Words>
  <Application>Microsoft Office PowerPoint</Application>
  <PresentationFormat>On-screen Show (16:9)</PresentationFormat>
  <Paragraphs>130</Paragraphs>
  <Slides>27</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Roboto Condensed Light</vt:lpstr>
      <vt:lpstr>Roboto</vt:lpstr>
      <vt:lpstr>Arial</vt:lpstr>
      <vt:lpstr>PT Sans</vt:lpstr>
      <vt:lpstr>Fira Sans Extra Condensed SemiBold</vt:lpstr>
      <vt:lpstr>Bebas Neue</vt:lpstr>
      <vt:lpstr>Franklin Gothic Demi Cond</vt:lpstr>
      <vt:lpstr>Nunito Light</vt:lpstr>
      <vt:lpstr>Parent-Teacher Conference Infographics by Slidesgo</vt:lpstr>
      <vt:lpstr>Student Engagement Analysis in Virtual Class  Using Natural Language Processing</vt:lpstr>
      <vt:lpstr>Background and Motivation</vt:lpstr>
      <vt:lpstr>Problem Statement</vt:lpstr>
      <vt:lpstr>Literature Review</vt:lpstr>
      <vt:lpstr>Literature Review</vt:lpstr>
      <vt:lpstr>Literature Review</vt:lpstr>
      <vt:lpstr>Research Gaps</vt:lpstr>
      <vt:lpstr>Proposed System</vt:lpstr>
      <vt:lpstr>PowerPoint Presentation</vt:lpstr>
      <vt:lpstr>PowerPoint Presentation</vt:lpstr>
      <vt:lpstr>PowerPoint Presentation</vt:lpstr>
      <vt:lpstr>PowerPoint Presentation</vt:lpstr>
      <vt:lpstr>Results and Discussion</vt:lpstr>
      <vt:lpstr>Results and Discussion</vt:lpstr>
      <vt:lpstr>Screenshots (CRUD Teacher Details)</vt:lpstr>
      <vt:lpstr>Screenshots (CRUD Student Details)</vt:lpstr>
      <vt:lpstr>Screenshots (Timetable Details)</vt:lpstr>
      <vt:lpstr>Screenshots (Student)</vt:lpstr>
      <vt:lpstr>Screenshots (Malpractice)</vt:lpstr>
      <vt:lpstr>Screenshots (Teacher)</vt:lpstr>
      <vt:lpstr>Screenshots (Train the Model)</vt:lpstr>
      <vt:lpstr>Screenshots (Visualization Page)</vt:lpstr>
      <vt:lpstr>Screenshots (Visualization Page)</vt:lpstr>
      <vt:lpstr>Conclusion</vt:lpstr>
      <vt:lpstr>Future Works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Engagement Analysis in Virtual Class  Using Natural Language Processing</dc:title>
  <cp:lastModifiedBy>Dhanush .g</cp:lastModifiedBy>
  <cp:revision>14</cp:revision>
  <dcterms:modified xsi:type="dcterms:W3CDTF">2024-05-07T05:49:22Z</dcterms:modified>
</cp:coreProperties>
</file>