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Front-End Development </a:t>
            </a:r>
            <a:br>
              <a:rPr lang="en-IN" dirty="0"/>
            </a:br>
            <a:r>
              <a:rPr dirty="0"/>
              <a:t>CSS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CSS is essential for modern front-end development.</a:t>
            </a:r>
          </a:p>
          <a:p>
            <a:r>
              <a:rPr dirty="0"/>
              <a:t>Lab covers </a:t>
            </a:r>
            <a:endParaRPr lang="en-IN" dirty="0"/>
          </a:p>
          <a:p>
            <a:pPr marL="0" indent="0">
              <a:buNone/>
            </a:pPr>
            <a:r>
              <a:rPr dirty="0"/>
              <a:t>Selectors → Layout → Animations → Responsive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Selectors &amp; Text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Understand selectors (element, class, ID, pseudo).</a:t>
            </a:r>
          </a:p>
          <a:p>
            <a:r>
              <a:rPr dirty="0"/>
              <a:t>Process: Create HTML, apply different selectors, test hover.</a:t>
            </a:r>
          </a:p>
          <a:p>
            <a:r>
              <a:rPr dirty="0">
                <a:highlight>
                  <a:srgbClr val="FFFF00"/>
                </a:highlight>
              </a:rPr>
              <a:t>Key Code: h1 { color: blue; }</a:t>
            </a:r>
          </a:p>
          <a:p>
            <a:r>
              <a:rPr dirty="0"/>
              <a:t>Analysis: Selectors allow precise styling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Colors, Borders &amp;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Use CSS backgrounds, gradients, and borders.</a:t>
            </a:r>
          </a:p>
          <a:p>
            <a:r>
              <a:rPr dirty="0"/>
              <a:t>Process: Create a profile card, apply gradient and shadows.</a:t>
            </a:r>
          </a:p>
          <a:p>
            <a:r>
              <a:rPr dirty="0">
                <a:highlight>
                  <a:srgbClr val="FFFF00"/>
                </a:highlight>
              </a:rPr>
              <a:t>Key Code: 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     </a:t>
            </a:r>
            <a:r>
              <a:rPr dirty="0">
                <a:highlight>
                  <a:srgbClr val="FFFF00"/>
                </a:highlight>
              </a:rPr>
              <a:t>.card { background: linear-gradient(...); }</a:t>
            </a:r>
          </a:p>
          <a:p>
            <a:r>
              <a:rPr dirty="0"/>
              <a:t>Analysis: Enhances UI with visual appeal.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Objective: Demonstrate margin, padding, and border.</a:t>
            </a:r>
          </a:p>
          <a:p>
            <a:r>
              <a:rPr dirty="0"/>
              <a:t>Process: Create product boxes and apply spacing.</a:t>
            </a:r>
          </a:p>
          <a:p>
            <a:r>
              <a:rPr dirty="0">
                <a:highlight>
                  <a:srgbClr val="FFFF00"/>
                </a:highlight>
              </a:rPr>
              <a:t>Key Code: 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   </a:t>
            </a:r>
            <a:r>
              <a:rPr dirty="0">
                <a:highlight>
                  <a:srgbClr val="FFFF00"/>
                </a:highlight>
              </a:rPr>
              <a:t>.product { margin: 15px; padding: 20px; }</a:t>
            </a:r>
          </a:p>
          <a:p>
            <a:r>
              <a:rPr dirty="0"/>
              <a:t>Analysis: Box model defines spacing and layout.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Flexbox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Learn modern alignment using flexbox.</a:t>
            </a:r>
          </a:p>
          <a:p>
            <a:r>
              <a:rPr dirty="0"/>
              <a:t>Process: Create navigation bar with flex.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>
                <a:highlight>
                  <a:srgbClr val="FFFF00"/>
                </a:highlight>
              </a:rPr>
              <a:t>Key Code: nav { display: flex; justify-content: space-around; }</a:t>
            </a:r>
          </a:p>
          <a:p>
            <a:r>
              <a:rPr dirty="0"/>
              <a:t>Analysis: Simplifies responsive alignment.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Grid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Objective: Build page layout using grid.</a:t>
            </a:r>
          </a:p>
          <a:p>
            <a:r>
              <a:rPr dirty="0"/>
              <a:t>Process: Define grid areas for header, sidebar, main, footer.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>
                <a:highlight>
                  <a:srgbClr val="FFFF00"/>
                </a:highlight>
              </a:rPr>
              <a:t>Key Code: 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</a:t>
            </a:r>
            <a:r>
              <a:rPr dirty="0">
                <a:highlight>
                  <a:srgbClr val="FFFF00"/>
                </a:highlight>
              </a:rPr>
              <a:t>grid-template-areas: "header </a:t>
            </a:r>
            <a:r>
              <a:rPr dirty="0" err="1">
                <a:highlight>
                  <a:srgbClr val="FFFF00"/>
                </a:highlight>
              </a:rPr>
              <a:t>header</a:t>
            </a:r>
            <a:r>
              <a:rPr dirty="0">
                <a:highlight>
                  <a:srgbClr val="FFFF00"/>
                </a:highlight>
              </a:rPr>
              <a:t>" "sidebar main";</a:t>
            </a:r>
          </a:p>
          <a:p>
            <a:r>
              <a:rPr dirty="0"/>
              <a:t>Analysis: Grid enables two-dimensional layouts.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Add smooth hover effects.</a:t>
            </a:r>
          </a:p>
          <a:p>
            <a:r>
              <a:rPr dirty="0"/>
              <a:t>Process: Create button, apply transition property.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>
                <a:highlight>
                  <a:srgbClr val="FFFF00"/>
                </a:highlight>
              </a:rPr>
              <a:t>Key Code: 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   </a:t>
            </a:r>
            <a:r>
              <a:rPr dirty="0" err="1">
                <a:highlight>
                  <a:srgbClr val="FFFF00"/>
                </a:highlight>
              </a:rPr>
              <a:t>button:hover</a:t>
            </a:r>
            <a:r>
              <a:rPr dirty="0">
                <a:highlight>
                  <a:srgbClr val="FFFF00"/>
                </a:highlight>
              </a:rPr>
              <a:t> { background: green; }</a:t>
            </a:r>
          </a:p>
          <a:p>
            <a:r>
              <a:rPr dirty="0"/>
              <a:t>Analysis: Transitions enhance interactivity.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Animate objects with keyframes.</a:t>
            </a:r>
          </a:p>
          <a:p>
            <a:r>
              <a:rPr dirty="0"/>
              <a:t>Process: Define @keyframes bounce, apply animation.</a:t>
            </a:r>
          </a:p>
          <a:p>
            <a:r>
              <a:rPr dirty="0">
                <a:highlight>
                  <a:srgbClr val="FFFF00"/>
                </a:highlight>
              </a:rPr>
              <a:t>Key Code: 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  </a:t>
            </a:r>
            <a:r>
              <a:rPr dirty="0">
                <a:highlight>
                  <a:srgbClr val="FFFF00"/>
                </a:highlight>
              </a:rPr>
              <a:t>@keyframes bounce { 0%{top:0;} 50%{top:200px;} }</a:t>
            </a:r>
          </a:p>
          <a:p>
            <a:r>
              <a:rPr dirty="0"/>
              <a:t>Analysis: Animations add life to UI elements.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Responsive Web Design (Media Queries)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Create mobile-friendly design.</a:t>
            </a:r>
          </a:p>
          <a:p>
            <a:r>
              <a:rPr dirty="0"/>
              <a:t>Process: Use @media queries for screen sizes.</a:t>
            </a:r>
          </a:p>
          <a:p>
            <a:r>
              <a:rPr dirty="0">
                <a:highlight>
                  <a:srgbClr val="FFFF00"/>
                </a:highlight>
              </a:rPr>
              <a:t>Key Code: @media (max-width:600px){ nav{ flex-direction: column;} }</a:t>
            </a:r>
          </a:p>
          <a:p>
            <a:r>
              <a:rPr dirty="0"/>
              <a:t>Analysis: Ensures usability across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Front-End Development  CSS Programs</vt:lpstr>
      <vt:lpstr>CSS Selectors &amp; Text Styling</vt:lpstr>
      <vt:lpstr>Colors, Borders &amp; Backgrounds</vt:lpstr>
      <vt:lpstr>CSS Box Model</vt:lpstr>
      <vt:lpstr>Flexbox Layout</vt:lpstr>
      <vt:lpstr>CSS Grid Layout</vt:lpstr>
      <vt:lpstr>CSS Transitions</vt:lpstr>
      <vt:lpstr>CSS Animations</vt:lpstr>
      <vt:lpstr>Responsive Web Design (Media Queries)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chaitanya krishna</cp:lastModifiedBy>
  <cp:revision>4</cp:revision>
  <dcterms:created xsi:type="dcterms:W3CDTF">2013-01-27T09:14:16Z</dcterms:created>
  <dcterms:modified xsi:type="dcterms:W3CDTF">2025-09-23T08:14:38Z</dcterms:modified>
  <cp:category/>
</cp:coreProperties>
</file>