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65" r:id="rId4"/>
    <p:sldId id="259" r:id="rId5"/>
    <p:sldId id="264" r:id="rId6"/>
    <p:sldId id="266" r:id="rId7"/>
  </p:sldIdLst>
  <p:sldSz cx="12179300" cy="6858000"/>
  <p:notesSz cx="121793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43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3447" y="2125980"/>
            <a:ext cx="10352405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6895" y="3840480"/>
            <a:ext cx="852551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pc="-110" dirty="0"/>
              <a:t>@SIH</a:t>
            </a:r>
            <a:r>
              <a:rPr spc="-65" dirty="0"/>
              <a:t> </a:t>
            </a:r>
            <a:r>
              <a:rPr spc="-150" dirty="0"/>
              <a:t>Idea</a:t>
            </a:r>
            <a:r>
              <a:rPr spc="-65" dirty="0"/>
              <a:t> </a:t>
            </a:r>
            <a:r>
              <a:rPr spc="-114" dirty="0"/>
              <a:t>submission-</a:t>
            </a:r>
            <a:r>
              <a:rPr spc="-60" dirty="0"/>
              <a:t> </a:t>
            </a:r>
            <a:r>
              <a:rPr spc="-114" dirty="0"/>
              <a:t>Template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pc="-110" dirty="0"/>
              <a:t>@SIH</a:t>
            </a:r>
            <a:r>
              <a:rPr spc="-65" dirty="0"/>
              <a:t> </a:t>
            </a:r>
            <a:r>
              <a:rPr spc="-150" dirty="0"/>
              <a:t>Idea</a:t>
            </a:r>
            <a:r>
              <a:rPr spc="-65" dirty="0"/>
              <a:t> </a:t>
            </a:r>
            <a:r>
              <a:rPr spc="-114" dirty="0"/>
              <a:t>submission-</a:t>
            </a:r>
            <a:r>
              <a:rPr spc="-60" dirty="0"/>
              <a:t> </a:t>
            </a:r>
            <a:r>
              <a:rPr spc="-114" dirty="0"/>
              <a:t>Template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8965" y="1577340"/>
            <a:ext cx="5297995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2339" y="1577340"/>
            <a:ext cx="5297995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pc="-110" dirty="0"/>
              <a:t>@SIH</a:t>
            </a:r>
            <a:r>
              <a:rPr spc="-65" dirty="0"/>
              <a:t> </a:t>
            </a:r>
            <a:r>
              <a:rPr spc="-150" dirty="0"/>
              <a:t>Idea</a:t>
            </a:r>
            <a:r>
              <a:rPr spc="-65" dirty="0"/>
              <a:t> </a:t>
            </a:r>
            <a:r>
              <a:rPr spc="-114" dirty="0"/>
              <a:t>submission-</a:t>
            </a:r>
            <a:r>
              <a:rPr spc="-60" dirty="0"/>
              <a:t> </a:t>
            </a:r>
            <a:r>
              <a:rPr spc="-114" dirty="0"/>
              <a:t>Template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pc="-110" dirty="0"/>
              <a:t>@SIH</a:t>
            </a:r>
            <a:r>
              <a:rPr spc="-65" dirty="0"/>
              <a:t> </a:t>
            </a:r>
            <a:r>
              <a:rPr spc="-150" dirty="0"/>
              <a:t>Idea</a:t>
            </a:r>
            <a:r>
              <a:rPr spc="-65" dirty="0"/>
              <a:t> </a:t>
            </a:r>
            <a:r>
              <a:rPr spc="-114" dirty="0"/>
              <a:t>submission-</a:t>
            </a:r>
            <a:r>
              <a:rPr spc="-60" dirty="0"/>
              <a:t> </a:t>
            </a:r>
            <a:r>
              <a:rPr spc="-114" dirty="0"/>
              <a:t>Template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pc="-110" dirty="0"/>
              <a:t>@SIH</a:t>
            </a:r>
            <a:r>
              <a:rPr spc="-65" dirty="0"/>
              <a:t> </a:t>
            </a:r>
            <a:r>
              <a:rPr spc="-150" dirty="0"/>
              <a:t>Idea</a:t>
            </a:r>
            <a:r>
              <a:rPr spc="-65" dirty="0"/>
              <a:t> </a:t>
            </a:r>
            <a:r>
              <a:rPr spc="-114" dirty="0"/>
              <a:t>submission-</a:t>
            </a:r>
            <a:r>
              <a:rPr spc="-60" dirty="0"/>
              <a:t> </a:t>
            </a:r>
            <a:r>
              <a:rPr spc="-114" dirty="0"/>
              <a:t>Template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6366360"/>
            <a:ext cx="12179300" cy="491637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6348142"/>
            <a:ext cx="12179300" cy="502920"/>
          </a:xfrm>
          <a:custGeom>
            <a:avLst/>
            <a:gdLst/>
            <a:ahLst/>
            <a:cxnLst/>
            <a:rect l="l" t="t" r="r" b="b"/>
            <a:pathLst>
              <a:path w="12179300" h="502920">
                <a:moveTo>
                  <a:pt x="12179299" y="502713"/>
                </a:moveTo>
                <a:lnTo>
                  <a:pt x="0" y="502713"/>
                </a:lnTo>
                <a:lnTo>
                  <a:pt x="0" y="0"/>
                </a:lnTo>
                <a:lnTo>
                  <a:pt x="12179299" y="0"/>
                </a:lnTo>
                <a:lnTo>
                  <a:pt x="12179299" y="502713"/>
                </a:lnTo>
                <a:close/>
              </a:path>
            </a:pathLst>
          </a:custGeom>
          <a:solidFill>
            <a:srgbClr val="006FB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65744" y="120876"/>
            <a:ext cx="8129560" cy="992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0901" y="2551278"/>
            <a:ext cx="9241155" cy="1736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11922" y="6390113"/>
            <a:ext cx="1847215" cy="251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pc="-110" dirty="0"/>
              <a:t>@SIH</a:t>
            </a:r>
            <a:r>
              <a:rPr spc="-65" dirty="0"/>
              <a:t> </a:t>
            </a:r>
            <a:r>
              <a:rPr spc="-150" dirty="0"/>
              <a:t>Idea</a:t>
            </a:r>
            <a:r>
              <a:rPr spc="-65" dirty="0"/>
              <a:t> </a:t>
            </a:r>
            <a:r>
              <a:rPr spc="-114" dirty="0"/>
              <a:t>submission-</a:t>
            </a:r>
            <a:r>
              <a:rPr spc="-60" dirty="0"/>
              <a:t> </a:t>
            </a:r>
            <a:r>
              <a:rPr spc="-114" dirty="0"/>
              <a:t>Template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8965" y="6377940"/>
            <a:ext cx="28012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0799" y="6390113"/>
            <a:ext cx="167640" cy="251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08850" y="1371601"/>
            <a:ext cx="3799226" cy="4648200"/>
            <a:chOff x="5650887" y="850634"/>
            <a:chExt cx="4634230" cy="5149850"/>
          </a:xfrm>
        </p:grpSpPr>
        <p:sp>
          <p:nvSpPr>
            <p:cNvPr id="3" name="object 3"/>
            <p:cNvSpPr/>
            <p:nvPr/>
          </p:nvSpPr>
          <p:spPr>
            <a:xfrm>
              <a:off x="5650887" y="850634"/>
              <a:ext cx="4634230" cy="5149850"/>
            </a:xfrm>
            <a:custGeom>
              <a:avLst/>
              <a:gdLst/>
              <a:ahLst/>
              <a:cxnLst/>
              <a:rect l="l" t="t" r="r" b="b"/>
              <a:pathLst>
                <a:path w="4634230" h="5149850">
                  <a:moveTo>
                    <a:pt x="3514469" y="5149597"/>
                  </a:moveTo>
                  <a:lnTo>
                    <a:pt x="1865345" y="5149597"/>
                  </a:lnTo>
                  <a:lnTo>
                    <a:pt x="1820298" y="5145045"/>
                  </a:lnTo>
                  <a:lnTo>
                    <a:pt x="1777120" y="5131719"/>
                  </a:lnTo>
                  <a:lnTo>
                    <a:pt x="1736371" y="5110117"/>
                  </a:lnTo>
                  <a:lnTo>
                    <a:pt x="1698614" y="5080734"/>
                  </a:lnTo>
                  <a:lnTo>
                    <a:pt x="1664408" y="5044068"/>
                  </a:lnTo>
                  <a:lnTo>
                    <a:pt x="1634314" y="5000615"/>
                  </a:lnTo>
                  <a:lnTo>
                    <a:pt x="1608893" y="4950872"/>
                  </a:lnTo>
                  <a:lnTo>
                    <a:pt x="786112" y="3053514"/>
                  </a:lnTo>
                  <a:lnTo>
                    <a:pt x="768581" y="3007732"/>
                  </a:lnTo>
                  <a:lnTo>
                    <a:pt x="756059" y="2959621"/>
                  </a:lnTo>
                  <a:lnTo>
                    <a:pt x="748546" y="2909958"/>
                  </a:lnTo>
                  <a:lnTo>
                    <a:pt x="746041" y="2859519"/>
                  </a:lnTo>
                  <a:lnTo>
                    <a:pt x="748546" y="2809079"/>
                  </a:lnTo>
                  <a:lnTo>
                    <a:pt x="756059" y="2759416"/>
                  </a:lnTo>
                  <a:lnTo>
                    <a:pt x="768581" y="2711306"/>
                  </a:lnTo>
                  <a:lnTo>
                    <a:pt x="786112" y="2665524"/>
                  </a:lnTo>
                  <a:lnTo>
                    <a:pt x="1117364" y="1901651"/>
                  </a:lnTo>
                  <a:lnTo>
                    <a:pt x="1116458" y="1901144"/>
                  </a:lnTo>
                  <a:lnTo>
                    <a:pt x="1080251" y="1858461"/>
                  </a:lnTo>
                  <a:lnTo>
                    <a:pt x="725483" y="1043219"/>
                  </a:lnTo>
                  <a:lnTo>
                    <a:pt x="712861" y="1003788"/>
                  </a:lnTo>
                  <a:lnTo>
                    <a:pt x="708654" y="961749"/>
                  </a:lnTo>
                  <a:lnTo>
                    <a:pt x="712861" y="919709"/>
                  </a:lnTo>
                  <a:lnTo>
                    <a:pt x="725517" y="880199"/>
                  </a:lnTo>
                  <a:lnTo>
                    <a:pt x="1071022" y="83458"/>
                  </a:lnTo>
                  <a:lnTo>
                    <a:pt x="1091005" y="48622"/>
                  </a:lnTo>
                  <a:lnTo>
                    <a:pt x="1146117" y="5775"/>
                  </a:lnTo>
                  <a:lnTo>
                    <a:pt x="1178721" y="0"/>
                  </a:lnTo>
                  <a:lnTo>
                    <a:pt x="1871294" y="0"/>
                  </a:lnTo>
                  <a:lnTo>
                    <a:pt x="1932810" y="22355"/>
                  </a:lnTo>
                  <a:lnTo>
                    <a:pt x="1977499" y="83458"/>
                  </a:lnTo>
                  <a:lnTo>
                    <a:pt x="1988679" y="109129"/>
                  </a:lnTo>
                  <a:lnTo>
                    <a:pt x="1218015" y="109129"/>
                  </a:lnTo>
                  <a:lnTo>
                    <a:pt x="1189110" y="114248"/>
                  </a:lnTo>
                  <a:lnTo>
                    <a:pt x="1140252" y="152234"/>
                  </a:lnTo>
                  <a:lnTo>
                    <a:pt x="816206" y="889522"/>
                  </a:lnTo>
                  <a:lnTo>
                    <a:pt x="801287" y="961749"/>
                  </a:lnTo>
                  <a:lnTo>
                    <a:pt x="805017" y="999018"/>
                  </a:lnTo>
                  <a:lnTo>
                    <a:pt x="1122536" y="1740381"/>
                  </a:lnTo>
                  <a:lnTo>
                    <a:pt x="1150998" y="1783919"/>
                  </a:lnTo>
                  <a:lnTo>
                    <a:pt x="1167477" y="1797154"/>
                  </a:lnTo>
                  <a:lnTo>
                    <a:pt x="1123908" y="1897625"/>
                  </a:lnTo>
                  <a:lnTo>
                    <a:pt x="1159196" y="1912707"/>
                  </a:lnTo>
                  <a:lnTo>
                    <a:pt x="1175787" y="1914173"/>
                  </a:lnTo>
                  <a:lnTo>
                    <a:pt x="4266472" y="1914173"/>
                  </a:lnTo>
                  <a:lnTo>
                    <a:pt x="4593702" y="2665524"/>
                  </a:lnTo>
                  <a:lnTo>
                    <a:pt x="4611233" y="2711306"/>
                  </a:lnTo>
                  <a:lnTo>
                    <a:pt x="4623755" y="2759416"/>
                  </a:lnTo>
                  <a:lnTo>
                    <a:pt x="4631268" y="2809079"/>
                  </a:lnTo>
                  <a:lnTo>
                    <a:pt x="4633773" y="2859519"/>
                  </a:lnTo>
                  <a:lnTo>
                    <a:pt x="4631268" y="2909958"/>
                  </a:lnTo>
                  <a:lnTo>
                    <a:pt x="4623755" y="2959621"/>
                  </a:lnTo>
                  <a:lnTo>
                    <a:pt x="4611233" y="3007732"/>
                  </a:lnTo>
                  <a:lnTo>
                    <a:pt x="4593702" y="3053514"/>
                  </a:lnTo>
                  <a:lnTo>
                    <a:pt x="3767360" y="4950872"/>
                  </a:lnTo>
                  <a:lnTo>
                    <a:pt x="3743070" y="5000615"/>
                  </a:lnTo>
                  <a:lnTo>
                    <a:pt x="3713485" y="5044068"/>
                  </a:lnTo>
                  <a:lnTo>
                    <a:pt x="3679414" y="5080734"/>
                  </a:lnTo>
                  <a:lnTo>
                    <a:pt x="3641667" y="5110117"/>
                  </a:lnTo>
                  <a:lnTo>
                    <a:pt x="3601054" y="5131719"/>
                  </a:lnTo>
                  <a:lnTo>
                    <a:pt x="3558385" y="5145045"/>
                  </a:lnTo>
                  <a:lnTo>
                    <a:pt x="3514469" y="5149597"/>
                  </a:lnTo>
                  <a:close/>
                </a:path>
                <a:path w="4634230" h="5149850">
                  <a:moveTo>
                    <a:pt x="2184668" y="559136"/>
                  </a:moveTo>
                  <a:lnTo>
                    <a:pt x="2089920" y="559136"/>
                  </a:lnTo>
                  <a:lnTo>
                    <a:pt x="1926154" y="183118"/>
                  </a:lnTo>
                  <a:lnTo>
                    <a:pt x="1909018" y="152234"/>
                  </a:lnTo>
                  <a:lnTo>
                    <a:pt x="1886537" y="128947"/>
                  </a:lnTo>
                  <a:lnTo>
                    <a:pt x="1860326" y="114248"/>
                  </a:lnTo>
                  <a:lnTo>
                    <a:pt x="1832001" y="109129"/>
                  </a:lnTo>
                  <a:lnTo>
                    <a:pt x="1988679" y="109129"/>
                  </a:lnTo>
                  <a:lnTo>
                    <a:pt x="2184668" y="559136"/>
                  </a:lnTo>
                  <a:close/>
                </a:path>
                <a:path w="4634230" h="5149850">
                  <a:moveTo>
                    <a:pt x="1829067" y="1805044"/>
                  </a:moveTo>
                  <a:lnTo>
                    <a:pt x="1215081" y="1805044"/>
                  </a:lnTo>
                  <a:lnTo>
                    <a:pt x="1207671" y="1804717"/>
                  </a:lnTo>
                  <a:lnTo>
                    <a:pt x="1200372" y="1803744"/>
                  </a:lnTo>
                  <a:lnTo>
                    <a:pt x="1193201" y="1802141"/>
                  </a:lnTo>
                  <a:lnTo>
                    <a:pt x="1186176" y="1799925"/>
                  </a:lnTo>
                  <a:lnTo>
                    <a:pt x="1166295" y="1788811"/>
                  </a:lnTo>
                  <a:lnTo>
                    <a:pt x="1608893" y="768166"/>
                  </a:lnTo>
                  <a:lnTo>
                    <a:pt x="1634314" y="718423"/>
                  </a:lnTo>
                  <a:lnTo>
                    <a:pt x="1664408" y="674970"/>
                  </a:lnTo>
                  <a:lnTo>
                    <a:pt x="1698614" y="638304"/>
                  </a:lnTo>
                  <a:lnTo>
                    <a:pt x="1736371" y="608921"/>
                  </a:lnTo>
                  <a:lnTo>
                    <a:pt x="1777120" y="587319"/>
                  </a:lnTo>
                  <a:lnTo>
                    <a:pt x="1820298" y="573993"/>
                  </a:lnTo>
                  <a:lnTo>
                    <a:pt x="1865345" y="569441"/>
                  </a:lnTo>
                  <a:lnTo>
                    <a:pt x="2095533" y="569441"/>
                  </a:lnTo>
                  <a:lnTo>
                    <a:pt x="2230876" y="880199"/>
                  </a:lnTo>
                  <a:lnTo>
                    <a:pt x="2242065" y="915156"/>
                  </a:lnTo>
                  <a:lnTo>
                    <a:pt x="2245795" y="952425"/>
                  </a:lnTo>
                  <a:lnTo>
                    <a:pt x="2242065" y="989694"/>
                  </a:lnTo>
                  <a:lnTo>
                    <a:pt x="1923220" y="1731057"/>
                  </a:lnTo>
                  <a:lnTo>
                    <a:pt x="1883602" y="1785226"/>
                  </a:lnTo>
                  <a:lnTo>
                    <a:pt x="1829067" y="1805044"/>
                  </a:lnTo>
                  <a:close/>
                </a:path>
                <a:path w="4634230" h="5149850">
                  <a:moveTo>
                    <a:pt x="4266472" y="1914173"/>
                  </a:moveTo>
                  <a:lnTo>
                    <a:pt x="1868360" y="1914173"/>
                  </a:lnTo>
                  <a:lnTo>
                    <a:pt x="1900310" y="1908399"/>
                  </a:lnTo>
                  <a:lnTo>
                    <a:pt x="1929876" y="1891820"/>
                  </a:lnTo>
                  <a:lnTo>
                    <a:pt x="1974564" y="1830718"/>
                  </a:lnTo>
                  <a:lnTo>
                    <a:pt x="2321598" y="1033895"/>
                  </a:lnTo>
                  <a:lnTo>
                    <a:pt x="2334220" y="994465"/>
                  </a:lnTo>
                  <a:lnTo>
                    <a:pt x="2338427" y="952425"/>
                  </a:lnTo>
                  <a:lnTo>
                    <a:pt x="2334220" y="910386"/>
                  </a:lnTo>
                  <a:lnTo>
                    <a:pt x="2321598" y="870954"/>
                  </a:lnTo>
                  <a:lnTo>
                    <a:pt x="2190282" y="569441"/>
                  </a:lnTo>
                  <a:lnTo>
                    <a:pt x="3514469" y="569441"/>
                  </a:lnTo>
                  <a:lnTo>
                    <a:pt x="3558385" y="573993"/>
                  </a:lnTo>
                  <a:lnTo>
                    <a:pt x="3601054" y="587319"/>
                  </a:lnTo>
                  <a:lnTo>
                    <a:pt x="3641667" y="608921"/>
                  </a:lnTo>
                  <a:lnTo>
                    <a:pt x="3679414" y="638304"/>
                  </a:lnTo>
                  <a:lnTo>
                    <a:pt x="3713485" y="674970"/>
                  </a:lnTo>
                  <a:lnTo>
                    <a:pt x="3743070" y="718423"/>
                  </a:lnTo>
                  <a:lnTo>
                    <a:pt x="3767360" y="768166"/>
                  </a:lnTo>
                  <a:lnTo>
                    <a:pt x="4266472" y="1914173"/>
                  </a:lnTo>
                  <a:close/>
                </a:path>
                <a:path w="4634230" h="5149850">
                  <a:moveTo>
                    <a:pt x="673000" y="4235364"/>
                  </a:moveTo>
                  <a:lnTo>
                    <a:pt x="272100" y="4235364"/>
                  </a:lnTo>
                  <a:lnTo>
                    <a:pt x="253227" y="4232021"/>
                  </a:lnTo>
                  <a:lnTo>
                    <a:pt x="221325" y="4207219"/>
                  </a:lnTo>
                  <a:lnTo>
                    <a:pt x="9741" y="3725809"/>
                  </a:lnTo>
                  <a:lnTo>
                    <a:pt x="0" y="3678650"/>
                  </a:lnTo>
                  <a:lnTo>
                    <a:pt x="2435" y="3654315"/>
                  </a:lnTo>
                  <a:lnTo>
                    <a:pt x="209757" y="3170245"/>
                  </a:lnTo>
                  <a:lnTo>
                    <a:pt x="236058" y="3134875"/>
                  </a:lnTo>
                  <a:lnTo>
                    <a:pt x="272100" y="3121935"/>
                  </a:lnTo>
                  <a:lnTo>
                    <a:pt x="673000" y="3121935"/>
                  </a:lnTo>
                  <a:lnTo>
                    <a:pt x="723289" y="3150080"/>
                  </a:lnTo>
                  <a:lnTo>
                    <a:pt x="935360" y="3631490"/>
                  </a:lnTo>
                  <a:lnTo>
                    <a:pt x="945101" y="3678650"/>
                  </a:lnTo>
                  <a:lnTo>
                    <a:pt x="942666" y="3702984"/>
                  </a:lnTo>
                  <a:lnTo>
                    <a:pt x="734478" y="4187055"/>
                  </a:lnTo>
                  <a:lnTo>
                    <a:pt x="708609" y="4222424"/>
                  </a:lnTo>
                  <a:lnTo>
                    <a:pt x="673000" y="4235364"/>
                  </a:lnTo>
                  <a:close/>
                </a:path>
              </a:pathLst>
            </a:custGeom>
            <a:solidFill>
              <a:srgbClr val="7E7E7E">
                <a:alpha val="1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47750" y="1714093"/>
              <a:ext cx="3200172" cy="3422667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65744" y="171550"/>
            <a:ext cx="8077834" cy="634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20" dirty="0">
                <a:solidFill>
                  <a:srgbClr val="1F497D"/>
                </a:solidFill>
                <a:latin typeface="Times New Roman"/>
                <a:cs typeface="Times New Roman"/>
              </a:rPr>
              <a:t>SMART</a:t>
            </a:r>
            <a:r>
              <a:rPr sz="4000" spc="-40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4000" spc="80" dirty="0">
                <a:solidFill>
                  <a:srgbClr val="1F497D"/>
                </a:solidFill>
                <a:latin typeface="Times New Roman"/>
                <a:cs typeface="Times New Roman"/>
              </a:rPr>
              <a:t>INDIA</a:t>
            </a:r>
            <a:r>
              <a:rPr sz="4000" spc="-35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4000" dirty="0">
                <a:solidFill>
                  <a:srgbClr val="1F497D"/>
                </a:solidFill>
                <a:latin typeface="Times New Roman"/>
                <a:cs typeface="Times New Roman"/>
              </a:rPr>
              <a:t>HACKATHON</a:t>
            </a:r>
            <a:r>
              <a:rPr sz="4000" spc="-35" dirty="0">
                <a:solidFill>
                  <a:srgbClr val="1F497D"/>
                </a:solidFill>
                <a:latin typeface="Times New Roman"/>
                <a:cs typeface="Times New Roman"/>
              </a:rPr>
              <a:t> </a:t>
            </a:r>
            <a:r>
              <a:rPr sz="4000" spc="-40" dirty="0">
                <a:solidFill>
                  <a:srgbClr val="1F497D"/>
                </a:solidFill>
                <a:latin typeface="Times New Roman"/>
                <a:cs typeface="Times New Roman"/>
              </a:rPr>
              <a:t>2025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4650" y="887669"/>
            <a:ext cx="6553200" cy="59727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2400" b="1" dirty="0">
                <a:latin typeface="Arial"/>
                <a:cs typeface="Arial"/>
              </a:rPr>
              <a:t>Problem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Statement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ID</a:t>
            </a:r>
            <a:r>
              <a:rPr lang="en-IN" sz="2400" b="1" spc="-85" dirty="0">
                <a:latin typeface="Arial"/>
                <a:cs typeface="Arial"/>
              </a:rPr>
              <a:t>-</a:t>
            </a:r>
            <a:r>
              <a:rPr lang="en-IN" sz="2400" b="1" spc="-50" dirty="0">
                <a:latin typeface="Arial"/>
                <a:cs typeface="Arial"/>
              </a:rPr>
              <a:t> 25137</a:t>
            </a: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</a:tabLst>
            </a:pPr>
            <a:endParaRPr sz="24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Char char="•"/>
              <a:tabLst>
                <a:tab pos="354965" algn="l"/>
              </a:tabLst>
            </a:pPr>
            <a:r>
              <a:rPr sz="2400" b="1" dirty="0">
                <a:latin typeface="Arial"/>
                <a:cs typeface="Arial"/>
              </a:rPr>
              <a:t>Problem</a:t>
            </a:r>
            <a:r>
              <a:rPr sz="2400" b="1" spc="-114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Statement</a:t>
            </a:r>
            <a:r>
              <a:rPr sz="2400" b="1" spc="-11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Title-</a:t>
            </a:r>
            <a:r>
              <a:rPr lang="en-IN" sz="2400" b="1" spc="-10" dirty="0">
                <a:latin typeface="Arial"/>
                <a:cs typeface="Arial"/>
              </a:rPr>
              <a:t>Student Innovation</a:t>
            </a:r>
          </a:p>
          <a:p>
            <a:pPr marL="12700" lvl="2" algn="l">
              <a:spcBef>
                <a:spcPts val="5"/>
              </a:spcBef>
              <a:tabLst>
                <a:tab pos="354965" algn="l"/>
              </a:tabLst>
            </a:pPr>
            <a:r>
              <a:rPr lang="en-IN" sz="2400" b="1" spc="-10" dirty="0">
                <a:latin typeface="Arial"/>
                <a:cs typeface="Arial"/>
              </a:rPr>
              <a:t>	</a:t>
            </a:r>
            <a:r>
              <a:rPr lang="en-US" sz="2400" dirty="0"/>
              <a:t>To develop a software solution to 	enhance tourism by helping tourists plan 	trips, discover hidden gems, and support 	hotels, restaurants, and local businesses.</a:t>
            </a:r>
            <a:endParaRPr sz="2400" dirty="0">
              <a:latin typeface="Arial"/>
              <a:cs typeface="Arial"/>
            </a:endParaRPr>
          </a:p>
          <a:p>
            <a:pPr lvl="2" algn="l">
              <a:spcBef>
                <a:spcPts val="125"/>
              </a:spcBef>
              <a:buFont typeface="Arial"/>
              <a:buChar char="•"/>
            </a:pPr>
            <a:endParaRPr sz="24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2400" b="1" spc="-10" dirty="0">
                <a:latin typeface="Arial"/>
                <a:cs typeface="Arial"/>
              </a:rPr>
              <a:t>Theme</a:t>
            </a:r>
            <a:r>
              <a:rPr lang="en-IN" sz="2400" b="1" spc="-10" dirty="0">
                <a:latin typeface="Arial"/>
                <a:cs typeface="Arial"/>
              </a:rPr>
              <a:t>-Travel and Tourism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0"/>
              </a:spcBef>
              <a:buFont typeface="Arial"/>
              <a:buChar char="•"/>
            </a:pPr>
            <a:endParaRPr sz="24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2400" b="1" dirty="0">
                <a:latin typeface="Arial"/>
                <a:cs typeface="Arial"/>
              </a:rPr>
              <a:t>PS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Category-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Software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0"/>
              </a:spcBef>
              <a:buFont typeface="Arial"/>
              <a:buChar char="•"/>
            </a:pPr>
            <a:endParaRPr sz="24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2400" b="1" spc="-25" dirty="0">
                <a:latin typeface="Arial"/>
                <a:cs typeface="Arial"/>
              </a:rPr>
              <a:t>Team</a:t>
            </a:r>
            <a:r>
              <a:rPr sz="2400" b="1" spc="-135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ID-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30"/>
              </a:spcBef>
              <a:buFont typeface="Arial"/>
              <a:buChar char="•"/>
            </a:pPr>
            <a:endParaRPr sz="24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2400" b="1" spc="-25" dirty="0">
                <a:latin typeface="Arial"/>
                <a:cs typeface="Arial"/>
              </a:rPr>
              <a:t>Team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Name</a:t>
            </a:r>
            <a:r>
              <a:rPr lang="en-IN" sz="2400" b="1" spc="-85" dirty="0">
                <a:latin typeface="Arial"/>
                <a:cs typeface="Arial"/>
              </a:rPr>
              <a:t>-</a:t>
            </a:r>
            <a:endParaRPr sz="2400" dirty="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31113" y="6290"/>
            <a:ext cx="2206818" cy="112169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920750" y="86740"/>
            <a:ext cx="10219169" cy="803897"/>
          </a:xfrm>
          <a:prstGeom prst="rect">
            <a:avLst/>
          </a:prstGeom>
        </p:spPr>
        <p:txBody>
          <a:bodyPr vert="horz" wrap="square" lIns="0" tIns="430362" rIns="0" bIns="0" rtlCol="0">
            <a:spAutoFit/>
          </a:bodyPr>
          <a:lstStyle/>
          <a:p>
            <a:pPr marL="2861310" algn="ctr">
              <a:lnSpc>
                <a:spcPct val="100000"/>
              </a:lnSpc>
              <a:spcBef>
                <a:spcPts val="95"/>
              </a:spcBef>
            </a:pPr>
            <a:r>
              <a:rPr lang="en-US" sz="2400" dirty="0"/>
              <a:t>AI-POWERED INTERACTIVE TRAVEL COMPANION</a:t>
            </a:r>
            <a:endParaRPr sz="2400" spc="290" dirty="0"/>
          </a:p>
        </p:txBody>
      </p:sp>
      <p:sp>
        <p:nvSpPr>
          <p:cNvPr id="4" name="object 4"/>
          <p:cNvSpPr txBox="1"/>
          <p:nvPr/>
        </p:nvSpPr>
        <p:spPr>
          <a:xfrm>
            <a:off x="489175" y="829081"/>
            <a:ext cx="4950224" cy="59343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endParaRPr lang="en-US" sz="2800" dirty="0"/>
          </a:p>
          <a:p>
            <a:r>
              <a:rPr lang="en-US" dirty="0"/>
              <a:t>📸 </a:t>
            </a:r>
            <a:r>
              <a:rPr lang="en-US" b="1" dirty="0"/>
              <a:t>Photo Recognition &amp; Stories</a:t>
            </a:r>
            <a:br>
              <a:rPr lang="en-US" dirty="0"/>
            </a:br>
            <a:r>
              <a:rPr lang="en-US" dirty="0"/>
              <a:t>Snap a photo →AI reveals historical facts, hidden cultural tales, and nearby related experiences, making each place come alive.</a:t>
            </a:r>
          </a:p>
          <a:p>
            <a:r>
              <a:rPr lang="en-US" dirty="0"/>
              <a:t>🗓️ </a:t>
            </a:r>
            <a:r>
              <a:rPr lang="en-US" b="1" dirty="0"/>
              <a:t>Smart Personalized Planner</a:t>
            </a:r>
            <a:br>
              <a:rPr lang="en-US" dirty="0"/>
            </a:br>
            <a:r>
              <a:rPr lang="en-US" dirty="0"/>
              <a:t>Choose your mood—adventure, relaxation, family, or local-only. AI creates a day-wise itinerary, adapting in real time to weather, crowd levels, and local events.</a:t>
            </a:r>
          </a:p>
          <a:p>
            <a:r>
              <a:rPr lang="en-US" dirty="0"/>
              <a:t>🚦 </a:t>
            </a:r>
            <a:r>
              <a:rPr lang="en-US" b="1" dirty="0"/>
              <a:t>Hidden Gems &amp; Live Discovery</a:t>
            </a:r>
            <a:br>
              <a:rPr lang="en-US" dirty="0"/>
            </a:br>
            <a:r>
              <a:rPr lang="en-US" dirty="0"/>
              <a:t>Uncover less-crowded spots with live feeds and predictive data. Join exclusive experiences, workshops, and connect with local guides and artisans.</a:t>
            </a:r>
          </a:p>
          <a:p>
            <a:r>
              <a:rPr lang="en-US" dirty="0"/>
              <a:t>🏨 </a:t>
            </a:r>
            <a:r>
              <a:rPr lang="en-US" b="1" dirty="0"/>
              <a:t>Local Business Integration</a:t>
            </a:r>
            <a:br>
              <a:rPr lang="en-US" dirty="0"/>
            </a:br>
            <a:r>
              <a:rPr lang="en-US" dirty="0"/>
              <a:t>It connects verified restaurants and shops like </a:t>
            </a:r>
            <a:r>
              <a:rPr lang="en-US" dirty="0" err="1"/>
              <a:t>jewelry,toy</a:t>
            </a:r>
            <a:r>
              <a:rPr lang="en-US" dirty="0"/>
              <a:t> shops etc. directly with tourists enhancing their convenience and experience.</a:t>
            </a:r>
          </a:p>
          <a:p>
            <a:pPr marL="371475">
              <a:lnSpc>
                <a:spcPct val="100000"/>
              </a:lnSpc>
              <a:spcBef>
                <a:spcPts val="95"/>
              </a:spcBef>
            </a:pPr>
            <a:endParaRPr sz="3200" dirty="0">
              <a:latin typeface="Arial MT"/>
              <a:cs typeface="Arial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29429" y="251983"/>
            <a:ext cx="1250950" cy="807085"/>
          </a:xfrm>
          <a:custGeom>
            <a:avLst/>
            <a:gdLst/>
            <a:ahLst/>
            <a:cxnLst/>
            <a:rect l="l" t="t" r="r" b="b"/>
            <a:pathLst>
              <a:path w="1250950" h="807085">
                <a:moveTo>
                  <a:pt x="0" y="403246"/>
                </a:moveTo>
                <a:lnTo>
                  <a:pt x="10074" y="330762"/>
                </a:lnTo>
                <a:lnTo>
                  <a:pt x="39118" y="262540"/>
                </a:lnTo>
                <a:lnTo>
                  <a:pt x="60203" y="230384"/>
                </a:lnTo>
                <a:lnTo>
                  <a:pt x="85368" y="199720"/>
                </a:lnTo>
                <a:lnTo>
                  <a:pt x="114393" y="170691"/>
                </a:lnTo>
                <a:lnTo>
                  <a:pt x="147057" y="143439"/>
                </a:lnTo>
                <a:lnTo>
                  <a:pt x="183139" y="118108"/>
                </a:lnTo>
                <a:lnTo>
                  <a:pt x="222418" y="94838"/>
                </a:lnTo>
                <a:lnTo>
                  <a:pt x="264675" y="73773"/>
                </a:lnTo>
                <a:lnTo>
                  <a:pt x="309687" y="55054"/>
                </a:lnTo>
                <a:lnTo>
                  <a:pt x="357235" y="38825"/>
                </a:lnTo>
                <a:lnTo>
                  <a:pt x="407097" y="25228"/>
                </a:lnTo>
                <a:lnTo>
                  <a:pt x="459053" y="14404"/>
                </a:lnTo>
                <a:lnTo>
                  <a:pt x="512882" y="6496"/>
                </a:lnTo>
                <a:lnTo>
                  <a:pt x="568363" y="1647"/>
                </a:lnTo>
                <a:lnTo>
                  <a:pt x="625276" y="0"/>
                </a:lnTo>
                <a:lnTo>
                  <a:pt x="682189" y="1647"/>
                </a:lnTo>
                <a:lnTo>
                  <a:pt x="737670" y="6496"/>
                </a:lnTo>
                <a:lnTo>
                  <a:pt x="791499" y="14404"/>
                </a:lnTo>
                <a:lnTo>
                  <a:pt x="843455" y="25228"/>
                </a:lnTo>
                <a:lnTo>
                  <a:pt x="893317" y="38825"/>
                </a:lnTo>
                <a:lnTo>
                  <a:pt x="940865" y="55054"/>
                </a:lnTo>
                <a:lnTo>
                  <a:pt x="985877" y="73773"/>
                </a:lnTo>
                <a:lnTo>
                  <a:pt x="1028134" y="94838"/>
                </a:lnTo>
                <a:lnTo>
                  <a:pt x="1067413" y="118108"/>
                </a:lnTo>
                <a:lnTo>
                  <a:pt x="1103495" y="143439"/>
                </a:lnTo>
                <a:lnTo>
                  <a:pt x="1136159" y="170691"/>
                </a:lnTo>
                <a:lnTo>
                  <a:pt x="1165184" y="199720"/>
                </a:lnTo>
                <a:lnTo>
                  <a:pt x="1190349" y="230384"/>
                </a:lnTo>
                <a:lnTo>
                  <a:pt x="1211434" y="262540"/>
                </a:lnTo>
                <a:lnTo>
                  <a:pt x="1240478" y="330762"/>
                </a:lnTo>
                <a:lnTo>
                  <a:pt x="1250552" y="403246"/>
                </a:lnTo>
                <a:lnTo>
                  <a:pt x="1247997" y="439950"/>
                </a:lnTo>
                <a:lnTo>
                  <a:pt x="1228217" y="510445"/>
                </a:lnTo>
                <a:lnTo>
                  <a:pt x="1190349" y="576108"/>
                </a:lnTo>
                <a:lnTo>
                  <a:pt x="1165184" y="606772"/>
                </a:lnTo>
                <a:lnTo>
                  <a:pt x="1136159" y="635801"/>
                </a:lnTo>
                <a:lnTo>
                  <a:pt x="1103495" y="663053"/>
                </a:lnTo>
                <a:lnTo>
                  <a:pt x="1067413" y="688384"/>
                </a:lnTo>
                <a:lnTo>
                  <a:pt x="1028134" y="711654"/>
                </a:lnTo>
                <a:lnTo>
                  <a:pt x="985877" y="732719"/>
                </a:lnTo>
                <a:lnTo>
                  <a:pt x="940865" y="751438"/>
                </a:lnTo>
                <a:lnTo>
                  <a:pt x="893317" y="767667"/>
                </a:lnTo>
                <a:lnTo>
                  <a:pt x="843455" y="781264"/>
                </a:lnTo>
                <a:lnTo>
                  <a:pt x="791499" y="792088"/>
                </a:lnTo>
                <a:lnTo>
                  <a:pt x="737670" y="799996"/>
                </a:lnTo>
                <a:lnTo>
                  <a:pt x="682189" y="804845"/>
                </a:lnTo>
                <a:lnTo>
                  <a:pt x="625276" y="806492"/>
                </a:lnTo>
                <a:lnTo>
                  <a:pt x="568363" y="804845"/>
                </a:lnTo>
                <a:lnTo>
                  <a:pt x="512882" y="799996"/>
                </a:lnTo>
                <a:lnTo>
                  <a:pt x="459053" y="792088"/>
                </a:lnTo>
                <a:lnTo>
                  <a:pt x="407097" y="781264"/>
                </a:lnTo>
                <a:lnTo>
                  <a:pt x="357235" y="767667"/>
                </a:lnTo>
                <a:lnTo>
                  <a:pt x="309687" y="751438"/>
                </a:lnTo>
                <a:lnTo>
                  <a:pt x="264675" y="732719"/>
                </a:lnTo>
                <a:lnTo>
                  <a:pt x="222418" y="711654"/>
                </a:lnTo>
                <a:lnTo>
                  <a:pt x="183139" y="688384"/>
                </a:lnTo>
                <a:lnTo>
                  <a:pt x="147057" y="663053"/>
                </a:lnTo>
                <a:lnTo>
                  <a:pt x="114393" y="635801"/>
                </a:lnTo>
                <a:lnTo>
                  <a:pt x="85368" y="606772"/>
                </a:lnTo>
                <a:lnTo>
                  <a:pt x="60203" y="576108"/>
                </a:lnTo>
                <a:lnTo>
                  <a:pt x="39118" y="543952"/>
                </a:lnTo>
                <a:lnTo>
                  <a:pt x="10074" y="475730"/>
                </a:lnTo>
                <a:lnTo>
                  <a:pt x="0" y="403246"/>
                </a:lnTo>
                <a:close/>
              </a:path>
            </a:pathLst>
          </a:custGeom>
          <a:ln w="25373">
            <a:solidFill>
              <a:srgbClr val="8064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31113" y="57037"/>
            <a:ext cx="2206818" cy="112169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093E91B7-C0DC-9662-27F5-E5A7A47A0A1B}"/>
              </a:ext>
            </a:extLst>
          </p:cNvPr>
          <p:cNvSpPr txBox="1"/>
          <p:nvPr/>
        </p:nvSpPr>
        <p:spPr>
          <a:xfrm>
            <a:off x="5919986" y="1117180"/>
            <a:ext cx="5960863" cy="574965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FF"/>
                </a:highlight>
              </a:rPr>
              <a:t>Addresses the Problem:</a:t>
            </a:r>
            <a:endParaRPr lang="en-US" sz="2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FFFF"/>
              </a:highlight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Simplifies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travel journey design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tourists through 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data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-driven guidance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Promotes hidden gems,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religious and non-religious attractions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local culture using 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APIs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crowd-sourced data.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Empowers hotels, restaurants, and small businesses through digital integration.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dirty="0"/>
          </a:p>
          <a:p>
            <a:r>
              <a:rPr lang="en-US" sz="20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00FFFF"/>
                </a:highlight>
              </a:rPr>
              <a:t>Innovation &amp; Uniqueness:</a:t>
            </a:r>
            <a:endParaRPr lang="en-US" sz="2000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00FFFF"/>
              </a:highlight>
            </a:endParaRPr>
          </a:p>
          <a:p>
            <a:endParaRPr lang="en-US" sz="900" dirty="0"/>
          </a:p>
          <a:p>
            <a:r>
              <a:rPr lang="en-US" sz="1200" b="1" dirty="0"/>
              <a:t>AI-Powered Personalized Experiences</a:t>
            </a:r>
            <a:r>
              <a:rPr lang="en-US" sz="1200" dirty="0"/>
              <a:t>: Uses AI to analyze photos and recommend hidden gems and personalized tour routes for authentic local discovery</a:t>
            </a:r>
          </a:p>
          <a:p>
            <a:r>
              <a:rPr lang="en-US" sz="1200" dirty="0"/>
              <a:t>.</a:t>
            </a:r>
          </a:p>
          <a:p>
            <a:r>
              <a:rPr lang="en-US" sz="1200" b="1" dirty="0"/>
              <a:t>Interactive Quizzes and Leaderboards: </a:t>
            </a:r>
            <a:r>
              <a:rPr lang="en-US" sz="1200" dirty="0"/>
              <a:t>Gamifies cultural exploration with knowledge quizzes and leaderboards to engage users and encourage learning.</a:t>
            </a:r>
          </a:p>
          <a:p>
            <a:endParaRPr lang="en-US" sz="1200" dirty="0"/>
          </a:p>
          <a:p>
            <a:r>
              <a:rPr lang="en-US" sz="1200" b="1" dirty="0"/>
              <a:t>Real-Time Crowd Management:</a:t>
            </a:r>
            <a:r>
              <a:rPr lang="en-US" sz="1200" dirty="0"/>
              <a:t> Provides  crowd density tracking and alerts to optimize visitor flow and reduce wait times dynamically.</a:t>
            </a:r>
          </a:p>
          <a:p>
            <a:endParaRPr lang="en-US" sz="1200" dirty="0"/>
          </a:p>
          <a:p>
            <a:r>
              <a:rPr lang="en-US" sz="1200" b="1" dirty="0"/>
              <a:t>Multilingual Accessibility:</a:t>
            </a:r>
            <a:r>
              <a:rPr lang="en-US" sz="1200" dirty="0"/>
              <a:t> Offers comprehensive multilingual support to welcome and assist travelers from diverse linguistic backgrounds.</a:t>
            </a:r>
          </a:p>
          <a:p>
            <a:endParaRPr lang="en-US" sz="1600" dirty="0"/>
          </a:p>
          <a:p>
            <a:endParaRPr lang="en-US" sz="1100" dirty="0"/>
          </a:p>
          <a:p>
            <a:pPr marL="371475">
              <a:lnSpc>
                <a:spcPct val="100000"/>
              </a:lnSpc>
              <a:spcBef>
                <a:spcPts val="95"/>
              </a:spcBef>
            </a:pPr>
            <a:endParaRPr dirty="0">
              <a:latin typeface="Arial MT"/>
              <a:cs typeface="Arial MT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25E68D08-932F-B351-F347-22072465741A}"/>
              </a:ext>
            </a:extLst>
          </p:cNvPr>
          <p:cNvSpPr/>
          <p:nvPr/>
        </p:nvSpPr>
        <p:spPr>
          <a:xfrm>
            <a:off x="329429" y="228600"/>
            <a:ext cx="1250950" cy="807085"/>
          </a:xfrm>
          <a:custGeom>
            <a:avLst/>
            <a:gdLst/>
            <a:ahLst/>
            <a:cxnLst/>
            <a:rect l="l" t="t" r="r" b="b"/>
            <a:pathLst>
              <a:path w="1250950" h="807085">
                <a:moveTo>
                  <a:pt x="0" y="403246"/>
                </a:moveTo>
                <a:lnTo>
                  <a:pt x="10074" y="330762"/>
                </a:lnTo>
                <a:lnTo>
                  <a:pt x="39118" y="262540"/>
                </a:lnTo>
                <a:lnTo>
                  <a:pt x="60203" y="230384"/>
                </a:lnTo>
                <a:lnTo>
                  <a:pt x="85368" y="199720"/>
                </a:lnTo>
                <a:lnTo>
                  <a:pt x="114393" y="170691"/>
                </a:lnTo>
                <a:lnTo>
                  <a:pt x="147057" y="143439"/>
                </a:lnTo>
                <a:lnTo>
                  <a:pt x="183139" y="118108"/>
                </a:lnTo>
                <a:lnTo>
                  <a:pt x="222418" y="94838"/>
                </a:lnTo>
                <a:lnTo>
                  <a:pt x="264675" y="73773"/>
                </a:lnTo>
                <a:lnTo>
                  <a:pt x="309687" y="55054"/>
                </a:lnTo>
                <a:lnTo>
                  <a:pt x="357235" y="38825"/>
                </a:lnTo>
                <a:lnTo>
                  <a:pt x="407097" y="25228"/>
                </a:lnTo>
                <a:lnTo>
                  <a:pt x="459053" y="14404"/>
                </a:lnTo>
                <a:lnTo>
                  <a:pt x="512882" y="6496"/>
                </a:lnTo>
                <a:lnTo>
                  <a:pt x="568363" y="1647"/>
                </a:lnTo>
                <a:lnTo>
                  <a:pt x="625276" y="0"/>
                </a:lnTo>
                <a:lnTo>
                  <a:pt x="682189" y="1647"/>
                </a:lnTo>
                <a:lnTo>
                  <a:pt x="737670" y="6496"/>
                </a:lnTo>
                <a:lnTo>
                  <a:pt x="791499" y="14404"/>
                </a:lnTo>
                <a:lnTo>
                  <a:pt x="843455" y="25228"/>
                </a:lnTo>
                <a:lnTo>
                  <a:pt x="893317" y="38825"/>
                </a:lnTo>
                <a:lnTo>
                  <a:pt x="940865" y="55054"/>
                </a:lnTo>
                <a:lnTo>
                  <a:pt x="985877" y="73773"/>
                </a:lnTo>
                <a:lnTo>
                  <a:pt x="1028134" y="94838"/>
                </a:lnTo>
                <a:lnTo>
                  <a:pt x="1067413" y="118108"/>
                </a:lnTo>
                <a:lnTo>
                  <a:pt x="1103495" y="143439"/>
                </a:lnTo>
                <a:lnTo>
                  <a:pt x="1136159" y="170691"/>
                </a:lnTo>
                <a:lnTo>
                  <a:pt x="1165184" y="199720"/>
                </a:lnTo>
                <a:lnTo>
                  <a:pt x="1190349" y="230384"/>
                </a:lnTo>
                <a:lnTo>
                  <a:pt x="1211434" y="262540"/>
                </a:lnTo>
                <a:lnTo>
                  <a:pt x="1240478" y="330762"/>
                </a:lnTo>
                <a:lnTo>
                  <a:pt x="1250552" y="403246"/>
                </a:lnTo>
                <a:lnTo>
                  <a:pt x="1247997" y="439950"/>
                </a:lnTo>
                <a:lnTo>
                  <a:pt x="1228217" y="510445"/>
                </a:lnTo>
                <a:lnTo>
                  <a:pt x="1190349" y="576108"/>
                </a:lnTo>
                <a:lnTo>
                  <a:pt x="1165184" y="606772"/>
                </a:lnTo>
                <a:lnTo>
                  <a:pt x="1136159" y="635801"/>
                </a:lnTo>
                <a:lnTo>
                  <a:pt x="1103495" y="663053"/>
                </a:lnTo>
                <a:lnTo>
                  <a:pt x="1067413" y="688384"/>
                </a:lnTo>
                <a:lnTo>
                  <a:pt x="1028134" y="711654"/>
                </a:lnTo>
                <a:lnTo>
                  <a:pt x="985877" y="732719"/>
                </a:lnTo>
                <a:lnTo>
                  <a:pt x="940865" y="751438"/>
                </a:lnTo>
                <a:lnTo>
                  <a:pt x="893317" y="767667"/>
                </a:lnTo>
                <a:lnTo>
                  <a:pt x="843455" y="781264"/>
                </a:lnTo>
                <a:lnTo>
                  <a:pt x="791499" y="792088"/>
                </a:lnTo>
                <a:lnTo>
                  <a:pt x="737670" y="799996"/>
                </a:lnTo>
                <a:lnTo>
                  <a:pt x="682189" y="804845"/>
                </a:lnTo>
                <a:lnTo>
                  <a:pt x="625276" y="806492"/>
                </a:lnTo>
                <a:lnTo>
                  <a:pt x="568363" y="804845"/>
                </a:lnTo>
                <a:lnTo>
                  <a:pt x="512882" y="799996"/>
                </a:lnTo>
                <a:lnTo>
                  <a:pt x="459053" y="792088"/>
                </a:lnTo>
                <a:lnTo>
                  <a:pt x="407097" y="781264"/>
                </a:lnTo>
                <a:lnTo>
                  <a:pt x="357235" y="767667"/>
                </a:lnTo>
                <a:lnTo>
                  <a:pt x="309687" y="751438"/>
                </a:lnTo>
                <a:lnTo>
                  <a:pt x="264675" y="732719"/>
                </a:lnTo>
                <a:lnTo>
                  <a:pt x="222418" y="711654"/>
                </a:lnTo>
                <a:lnTo>
                  <a:pt x="183139" y="688384"/>
                </a:lnTo>
                <a:lnTo>
                  <a:pt x="147057" y="663053"/>
                </a:lnTo>
                <a:lnTo>
                  <a:pt x="114393" y="635801"/>
                </a:lnTo>
                <a:lnTo>
                  <a:pt x="85368" y="606772"/>
                </a:lnTo>
                <a:lnTo>
                  <a:pt x="60203" y="576108"/>
                </a:lnTo>
                <a:lnTo>
                  <a:pt x="39118" y="543952"/>
                </a:lnTo>
                <a:lnTo>
                  <a:pt x="10074" y="475730"/>
                </a:lnTo>
                <a:lnTo>
                  <a:pt x="0" y="403246"/>
                </a:lnTo>
                <a:close/>
              </a:path>
            </a:pathLst>
          </a:custGeom>
          <a:ln w="25373">
            <a:solidFill>
              <a:srgbClr val="8064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432399-04A5-6765-554A-00BEAA6FF50E}"/>
              </a:ext>
            </a:extLst>
          </p:cNvPr>
          <p:cNvSpPr txBox="1"/>
          <p:nvPr/>
        </p:nvSpPr>
        <p:spPr>
          <a:xfrm>
            <a:off x="431512" y="456810"/>
            <a:ext cx="1137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TechStack</a:t>
            </a:r>
            <a:endParaRPr lang="en-US" sz="1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4DAF6B-4B09-0EAD-5F37-9E2B944AE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F47CC20-8D95-4D66-8669-6B5D4F4F35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08251" y="380723"/>
            <a:ext cx="6305386" cy="415670"/>
          </a:xfrm>
          <a:prstGeom prst="rect">
            <a:avLst/>
          </a:prstGeom>
        </p:spPr>
        <p:txBody>
          <a:bodyPr vert="horz" wrap="square" lIns="0" tIns="106850" rIns="0" bIns="0" rtlCol="0">
            <a:spAutoFit/>
          </a:bodyPr>
          <a:lstStyle/>
          <a:p>
            <a:pPr marL="1280160">
              <a:lnSpc>
                <a:spcPct val="100000"/>
              </a:lnSpc>
              <a:spcBef>
                <a:spcPts val="95"/>
              </a:spcBef>
            </a:pPr>
            <a:r>
              <a:rPr lang="en-IN" sz="2000" u="sng" spc="254" dirty="0"/>
              <a:t>ARCHITECTURE DESIGN</a:t>
            </a:r>
            <a:endParaRPr sz="2000" u="sng" spc="280" dirty="0"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BA2642F2-EF88-B824-8F6E-5483AEF875A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0649" y="57037"/>
            <a:ext cx="1757281" cy="725730"/>
          </a:xfrm>
          <a:prstGeom prst="rect">
            <a:avLst/>
          </a:prstGeom>
        </p:spPr>
      </p:pic>
      <p:sp>
        <p:nvSpPr>
          <p:cNvPr id="8" name="object 8">
            <a:extLst>
              <a:ext uri="{FF2B5EF4-FFF2-40B4-BE49-F238E27FC236}">
                <a16:creationId xmlns:a16="http://schemas.microsoft.com/office/drawing/2014/main" id="{B4AE2894-670A-15F6-F9BA-A4FF5F91D69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D7927C-C506-1419-4BC7-40BDF8C60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9366" y="6056691"/>
            <a:ext cx="2388564" cy="6668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2CC4ABD-412F-77C0-427F-74B13373D6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63" y="1049633"/>
            <a:ext cx="6305387" cy="50119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6AC531-1E65-A971-C743-CC4F44167805}"/>
              </a:ext>
            </a:extLst>
          </p:cNvPr>
          <p:cNvSpPr txBox="1"/>
          <p:nvPr/>
        </p:nvSpPr>
        <p:spPr>
          <a:xfrm>
            <a:off x="5632718" y="1026604"/>
            <a:ext cx="6553200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highlight>
                  <a:srgbClr val="00FFFF"/>
                </a:highlight>
              </a:rPr>
              <a:t>Technologies to be Used:</a:t>
            </a:r>
            <a:endParaRPr lang="en-US" u="sng" dirty="0">
              <a:highlight>
                <a:srgbClr val="00FFFF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Frontend:</a:t>
            </a:r>
            <a:r>
              <a:rPr lang="en-US" sz="1600" dirty="0"/>
              <a:t> HTML, CSS, JavaScript, React.js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Backend:</a:t>
            </a:r>
            <a:r>
              <a:rPr lang="en-US" sz="1600" dirty="0" err="1"/>
              <a:t>Django</a:t>
            </a:r>
            <a:r>
              <a:rPr lang="en-US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Data Source:</a:t>
            </a:r>
            <a:r>
              <a:rPr lang="en-US" sz="1600" dirty="0"/>
              <a:t> Google Maps, Places API, </a:t>
            </a:r>
            <a:r>
              <a:rPr lang="en-US" sz="1600" dirty="0" err="1"/>
              <a:t>openweatherapp</a:t>
            </a:r>
            <a:r>
              <a:rPr lang="en-US" sz="1600" dirty="0"/>
              <a:t> and crowd API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Chatbot: </a:t>
            </a:r>
            <a:r>
              <a:rPr lang="en-US" sz="1600" dirty="0"/>
              <a:t>Gemini API</a:t>
            </a: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Database: </a:t>
            </a:r>
            <a:r>
              <a:rPr lang="en-US" sz="1600" dirty="0"/>
              <a:t>SQLite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Authenthication</a:t>
            </a:r>
            <a:r>
              <a:rPr lang="en-US" sz="1600" b="1" dirty="0"/>
              <a:t>: </a:t>
            </a:r>
            <a:r>
              <a:rPr lang="en-US" sz="1600" dirty="0"/>
              <a:t>Firebase </a:t>
            </a:r>
            <a:endParaRPr lang="en-US" sz="1600" b="1" dirty="0"/>
          </a:p>
          <a:p>
            <a:endParaRPr lang="en-US" sz="1600" b="1" dirty="0"/>
          </a:p>
          <a:p>
            <a:endParaRPr lang="en-US" sz="1600" dirty="0"/>
          </a:p>
          <a:p>
            <a:r>
              <a:rPr lang="en-US" b="1" u="sng" dirty="0">
                <a:highlight>
                  <a:srgbClr val="00FFFF"/>
                </a:highlight>
              </a:rPr>
              <a:t>Methodology &amp; Process for Implementation:</a:t>
            </a:r>
          </a:p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Modular web platform with dedicated AI sections: </a:t>
            </a:r>
            <a:r>
              <a:rPr lang="en-US" altLang="en-US" dirty="0">
                <a:latin typeface="Arial" panose="020B0604020202020204" pitchFamily="34" charset="0"/>
              </a:rPr>
              <a:t>Photo Recognition, Travel Journey Designer, Hidden Gems (religious + non-religious).</a:t>
            </a:r>
          </a:p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Pre-trained/custom AI models </a:t>
            </a:r>
            <a:r>
              <a:rPr lang="en-US" altLang="en-US" dirty="0">
                <a:latin typeface="Arial" panose="020B0604020202020204" pitchFamily="34" charset="0"/>
              </a:rPr>
              <a:t>for cultural/religious image recognition and personalization.</a:t>
            </a:r>
          </a:p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Real-time + sample datasets </a:t>
            </a:r>
            <a:r>
              <a:rPr lang="en-US" altLang="en-US" dirty="0">
                <a:latin typeface="Arial" panose="020B0604020202020204" pitchFamily="34" charset="0"/>
              </a:rPr>
              <a:t>for attractions, businesses, events, temples, and heritage sites.</a:t>
            </a:r>
          </a:p>
          <a:p>
            <a:pPr lvl="0" algn="l" rt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Continuous usability and scalability testing with multilingual support.</a:t>
            </a:r>
            <a:endParaRPr lang="en-US" b="1" u="sng" dirty="0"/>
          </a:p>
          <a:p>
            <a:endParaRPr lang="en-US" b="1" u="sng" dirty="0"/>
          </a:p>
          <a:p>
            <a:r>
              <a:rPr lang="en-US" u="sng" dirty="0"/>
              <a:t>	</a:t>
            </a: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BA71304E-E5D9-FAFE-EBD4-3098A3C61690}"/>
              </a:ext>
            </a:extLst>
          </p:cNvPr>
          <p:cNvSpPr/>
          <p:nvPr/>
        </p:nvSpPr>
        <p:spPr>
          <a:xfrm>
            <a:off x="329429" y="304800"/>
            <a:ext cx="1250950" cy="807085"/>
          </a:xfrm>
          <a:custGeom>
            <a:avLst/>
            <a:gdLst/>
            <a:ahLst/>
            <a:cxnLst/>
            <a:rect l="l" t="t" r="r" b="b"/>
            <a:pathLst>
              <a:path w="1250950" h="807085">
                <a:moveTo>
                  <a:pt x="0" y="403246"/>
                </a:moveTo>
                <a:lnTo>
                  <a:pt x="10074" y="330762"/>
                </a:lnTo>
                <a:lnTo>
                  <a:pt x="39118" y="262540"/>
                </a:lnTo>
                <a:lnTo>
                  <a:pt x="60203" y="230384"/>
                </a:lnTo>
                <a:lnTo>
                  <a:pt x="85368" y="199720"/>
                </a:lnTo>
                <a:lnTo>
                  <a:pt x="114393" y="170691"/>
                </a:lnTo>
                <a:lnTo>
                  <a:pt x="147057" y="143439"/>
                </a:lnTo>
                <a:lnTo>
                  <a:pt x="183139" y="118108"/>
                </a:lnTo>
                <a:lnTo>
                  <a:pt x="222418" y="94838"/>
                </a:lnTo>
                <a:lnTo>
                  <a:pt x="264675" y="73773"/>
                </a:lnTo>
                <a:lnTo>
                  <a:pt x="309687" y="55054"/>
                </a:lnTo>
                <a:lnTo>
                  <a:pt x="357235" y="38825"/>
                </a:lnTo>
                <a:lnTo>
                  <a:pt x="407097" y="25228"/>
                </a:lnTo>
                <a:lnTo>
                  <a:pt x="459053" y="14404"/>
                </a:lnTo>
                <a:lnTo>
                  <a:pt x="512882" y="6496"/>
                </a:lnTo>
                <a:lnTo>
                  <a:pt x="568363" y="1647"/>
                </a:lnTo>
                <a:lnTo>
                  <a:pt x="625276" y="0"/>
                </a:lnTo>
                <a:lnTo>
                  <a:pt x="682189" y="1647"/>
                </a:lnTo>
                <a:lnTo>
                  <a:pt x="737670" y="6496"/>
                </a:lnTo>
                <a:lnTo>
                  <a:pt x="791499" y="14404"/>
                </a:lnTo>
                <a:lnTo>
                  <a:pt x="843455" y="25228"/>
                </a:lnTo>
                <a:lnTo>
                  <a:pt x="893317" y="38825"/>
                </a:lnTo>
                <a:lnTo>
                  <a:pt x="940865" y="55054"/>
                </a:lnTo>
                <a:lnTo>
                  <a:pt x="985877" y="73773"/>
                </a:lnTo>
                <a:lnTo>
                  <a:pt x="1028134" y="94838"/>
                </a:lnTo>
                <a:lnTo>
                  <a:pt x="1067413" y="118108"/>
                </a:lnTo>
                <a:lnTo>
                  <a:pt x="1103495" y="143439"/>
                </a:lnTo>
                <a:lnTo>
                  <a:pt x="1136159" y="170691"/>
                </a:lnTo>
                <a:lnTo>
                  <a:pt x="1165184" y="199720"/>
                </a:lnTo>
                <a:lnTo>
                  <a:pt x="1190349" y="230384"/>
                </a:lnTo>
                <a:lnTo>
                  <a:pt x="1211434" y="262540"/>
                </a:lnTo>
                <a:lnTo>
                  <a:pt x="1240478" y="330762"/>
                </a:lnTo>
                <a:lnTo>
                  <a:pt x="1250552" y="403246"/>
                </a:lnTo>
                <a:lnTo>
                  <a:pt x="1247997" y="439950"/>
                </a:lnTo>
                <a:lnTo>
                  <a:pt x="1228217" y="510445"/>
                </a:lnTo>
                <a:lnTo>
                  <a:pt x="1190349" y="576108"/>
                </a:lnTo>
                <a:lnTo>
                  <a:pt x="1165184" y="606772"/>
                </a:lnTo>
                <a:lnTo>
                  <a:pt x="1136159" y="635801"/>
                </a:lnTo>
                <a:lnTo>
                  <a:pt x="1103495" y="663053"/>
                </a:lnTo>
                <a:lnTo>
                  <a:pt x="1067413" y="688384"/>
                </a:lnTo>
                <a:lnTo>
                  <a:pt x="1028134" y="711654"/>
                </a:lnTo>
                <a:lnTo>
                  <a:pt x="985877" y="732719"/>
                </a:lnTo>
                <a:lnTo>
                  <a:pt x="940865" y="751438"/>
                </a:lnTo>
                <a:lnTo>
                  <a:pt x="893317" y="767667"/>
                </a:lnTo>
                <a:lnTo>
                  <a:pt x="843455" y="781264"/>
                </a:lnTo>
                <a:lnTo>
                  <a:pt x="791499" y="792088"/>
                </a:lnTo>
                <a:lnTo>
                  <a:pt x="737670" y="799996"/>
                </a:lnTo>
                <a:lnTo>
                  <a:pt x="682189" y="804845"/>
                </a:lnTo>
                <a:lnTo>
                  <a:pt x="625276" y="806492"/>
                </a:lnTo>
                <a:lnTo>
                  <a:pt x="568363" y="804845"/>
                </a:lnTo>
                <a:lnTo>
                  <a:pt x="512882" y="799996"/>
                </a:lnTo>
                <a:lnTo>
                  <a:pt x="459053" y="792088"/>
                </a:lnTo>
                <a:lnTo>
                  <a:pt x="407097" y="781264"/>
                </a:lnTo>
                <a:lnTo>
                  <a:pt x="357235" y="767667"/>
                </a:lnTo>
                <a:lnTo>
                  <a:pt x="309687" y="751438"/>
                </a:lnTo>
                <a:lnTo>
                  <a:pt x="264675" y="732719"/>
                </a:lnTo>
                <a:lnTo>
                  <a:pt x="222418" y="711654"/>
                </a:lnTo>
                <a:lnTo>
                  <a:pt x="183139" y="688384"/>
                </a:lnTo>
                <a:lnTo>
                  <a:pt x="147057" y="663053"/>
                </a:lnTo>
                <a:lnTo>
                  <a:pt x="114393" y="635801"/>
                </a:lnTo>
                <a:lnTo>
                  <a:pt x="85368" y="606772"/>
                </a:lnTo>
                <a:lnTo>
                  <a:pt x="60203" y="576108"/>
                </a:lnTo>
                <a:lnTo>
                  <a:pt x="39118" y="543952"/>
                </a:lnTo>
                <a:lnTo>
                  <a:pt x="10074" y="475730"/>
                </a:lnTo>
                <a:lnTo>
                  <a:pt x="0" y="403246"/>
                </a:lnTo>
                <a:close/>
              </a:path>
            </a:pathLst>
          </a:custGeom>
          <a:ln w="25373">
            <a:solidFill>
              <a:srgbClr val="8064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38F61E-3300-6FFD-0401-1BC59DC7527D}"/>
              </a:ext>
            </a:extLst>
          </p:cNvPr>
          <p:cNvSpPr txBox="1"/>
          <p:nvPr/>
        </p:nvSpPr>
        <p:spPr>
          <a:xfrm>
            <a:off x="431512" y="533010"/>
            <a:ext cx="1137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TechStack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562098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6850" rIns="0" bIns="0" rtlCol="0">
            <a:spAutoFit/>
          </a:bodyPr>
          <a:lstStyle/>
          <a:p>
            <a:pPr marL="1280160">
              <a:lnSpc>
                <a:spcPct val="100000"/>
              </a:lnSpc>
              <a:spcBef>
                <a:spcPts val="95"/>
              </a:spcBef>
            </a:pPr>
            <a:r>
              <a:rPr spc="254" dirty="0"/>
              <a:t>FEASIBILITY</a:t>
            </a:r>
            <a:r>
              <a:rPr spc="45" dirty="0"/>
              <a:t> </a:t>
            </a:r>
            <a:r>
              <a:rPr spc="360" dirty="0"/>
              <a:t>AND</a:t>
            </a:r>
            <a:r>
              <a:rPr spc="50" dirty="0"/>
              <a:t> </a:t>
            </a:r>
            <a:r>
              <a:rPr spc="280" dirty="0"/>
              <a:t>VIABILITY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4309" y="1399993"/>
            <a:ext cx="11353800" cy="553420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en-US" sz="2400" b="1" u="sng" dirty="0"/>
              <a:t>Feasibility:</a:t>
            </a:r>
            <a:endParaRPr lang="en-US" sz="2400" u="sng" dirty="0"/>
          </a:p>
          <a:p>
            <a:r>
              <a:rPr lang="en-US" sz="2000" b="1" dirty="0">
                <a:solidFill>
                  <a:srgbClr val="FF0000"/>
                </a:solidFill>
              </a:rPr>
              <a:t>Technical:</a:t>
            </a:r>
            <a:r>
              <a:rPr lang="en-US" sz="2000" dirty="0"/>
              <a:t> Uses proven AI + cloud </a:t>
            </a:r>
            <a:r>
              <a:rPr lang="en-US" sz="2000" dirty="0" err="1"/>
              <a:t>tech,modular</a:t>
            </a:r>
            <a:r>
              <a:rPr lang="en-US" sz="2000" dirty="0"/>
              <a:t> for upgrades.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Operational: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Accessible via web/mobile.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Financial: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Low-to-moderate cost, scalable with partnerships and marketplace add-ons.</a:t>
            </a:r>
          </a:p>
          <a:p>
            <a:endParaRPr lang="en-US" dirty="0"/>
          </a:p>
          <a:p>
            <a:r>
              <a:rPr lang="en-US" sz="2400" b="1" u="sng" dirty="0"/>
              <a:t>Challenges faced  by users:</a:t>
            </a:r>
            <a:endParaRPr lang="en-US" sz="2400" u="sng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dirty="0"/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expectations for AI-based recognition (religious + cultural).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accuracy for local businesses, events, and heritage listings.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Designing a universal, multilingual interface for all age groups.</a:t>
            </a:r>
          </a:p>
          <a:p>
            <a:endParaRPr lang="en-US" dirty="0"/>
          </a:p>
          <a:p>
            <a:r>
              <a:rPr lang="en-US" sz="2400" b="1" u="sng" dirty="0"/>
              <a:t>Strategies to Overcome Challenges:</a:t>
            </a:r>
            <a:endParaRPr lang="en-US" sz="2400" u="sng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pre-trained AI models, open datasets, and cultural/religious APIs.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Communicate prototype limitations and roadmap clearly.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 adaptive UI with accessibility + multilingual support.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2000" dirty="0"/>
              <a:t>Local artisans and businesses achieve better visibility and income.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/>
          </a:p>
          <a:p>
            <a:pPr marL="371475" indent="-358775">
              <a:lnSpc>
                <a:spcPct val="100000"/>
              </a:lnSpc>
              <a:spcBef>
                <a:spcPts val="95"/>
              </a:spcBef>
              <a:buChar char="•"/>
              <a:tabLst>
                <a:tab pos="371475" algn="l"/>
              </a:tabLst>
            </a:pPr>
            <a:endParaRPr dirty="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9429" y="251983"/>
            <a:ext cx="1250950" cy="807085"/>
          </a:xfrm>
          <a:custGeom>
            <a:avLst/>
            <a:gdLst/>
            <a:ahLst/>
            <a:cxnLst/>
            <a:rect l="l" t="t" r="r" b="b"/>
            <a:pathLst>
              <a:path w="1250950" h="807085">
                <a:moveTo>
                  <a:pt x="0" y="403246"/>
                </a:moveTo>
                <a:lnTo>
                  <a:pt x="10074" y="330762"/>
                </a:lnTo>
                <a:lnTo>
                  <a:pt x="39118" y="262540"/>
                </a:lnTo>
                <a:lnTo>
                  <a:pt x="60203" y="230384"/>
                </a:lnTo>
                <a:lnTo>
                  <a:pt x="85368" y="199720"/>
                </a:lnTo>
                <a:lnTo>
                  <a:pt x="114393" y="170691"/>
                </a:lnTo>
                <a:lnTo>
                  <a:pt x="147057" y="143439"/>
                </a:lnTo>
                <a:lnTo>
                  <a:pt x="183139" y="118108"/>
                </a:lnTo>
                <a:lnTo>
                  <a:pt x="222418" y="94838"/>
                </a:lnTo>
                <a:lnTo>
                  <a:pt x="264675" y="73773"/>
                </a:lnTo>
                <a:lnTo>
                  <a:pt x="309687" y="55054"/>
                </a:lnTo>
                <a:lnTo>
                  <a:pt x="357235" y="38825"/>
                </a:lnTo>
                <a:lnTo>
                  <a:pt x="407097" y="25228"/>
                </a:lnTo>
                <a:lnTo>
                  <a:pt x="459053" y="14404"/>
                </a:lnTo>
                <a:lnTo>
                  <a:pt x="512882" y="6496"/>
                </a:lnTo>
                <a:lnTo>
                  <a:pt x="568363" y="1647"/>
                </a:lnTo>
                <a:lnTo>
                  <a:pt x="625276" y="0"/>
                </a:lnTo>
                <a:lnTo>
                  <a:pt x="682189" y="1647"/>
                </a:lnTo>
                <a:lnTo>
                  <a:pt x="737670" y="6496"/>
                </a:lnTo>
                <a:lnTo>
                  <a:pt x="791499" y="14404"/>
                </a:lnTo>
                <a:lnTo>
                  <a:pt x="843455" y="25228"/>
                </a:lnTo>
                <a:lnTo>
                  <a:pt x="893317" y="38825"/>
                </a:lnTo>
                <a:lnTo>
                  <a:pt x="940865" y="55054"/>
                </a:lnTo>
                <a:lnTo>
                  <a:pt x="985877" y="73773"/>
                </a:lnTo>
                <a:lnTo>
                  <a:pt x="1028134" y="94838"/>
                </a:lnTo>
                <a:lnTo>
                  <a:pt x="1067413" y="118108"/>
                </a:lnTo>
                <a:lnTo>
                  <a:pt x="1103495" y="143439"/>
                </a:lnTo>
                <a:lnTo>
                  <a:pt x="1136159" y="170691"/>
                </a:lnTo>
                <a:lnTo>
                  <a:pt x="1165184" y="199720"/>
                </a:lnTo>
                <a:lnTo>
                  <a:pt x="1190349" y="230384"/>
                </a:lnTo>
                <a:lnTo>
                  <a:pt x="1211434" y="262540"/>
                </a:lnTo>
                <a:lnTo>
                  <a:pt x="1240478" y="330762"/>
                </a:lnTo>
                <a:lnTo>
                  <a:pt x="1250552" y="403246"/>
                </a:lnTo>
                <a:lnTo>
                  <a:pt x="1247997" y="439950"/>
                </a:lnTo>
                <a:lnTo>
                  <a:pt x="1228217" y="510445"/>
                </a:lnTo>
                <a:lnTo>
                  <a:pt x="1190349" y="576108"/>
                </a:lnTo>
                <a:lnTo>
                  <a:pt x="1165184" y="606772"/>
                </a:lnTo>
                <a:lnTo>
                  <a:pt x="1136159" y="635801"/>
                </a:lnTo>
                <a:lnTo>
                  <a:pt x="1103495" y="663053"/>
                </a:lnTo>
                <a:lnTo>
                  <a:pt x="1067413" y="688384"/>
                </a:lnTo>
                <a:lnTo>
                  <a:pt x="1028134" y="711654"/>
                </a:lnTo>
                <a:lnTo>
                  <a:pt x="985877" y="732719"/>
                </a:lnTo>
                <a:lnTo>
                  <a:pt x="940865" y="751438"/>
                </a:lnTo>
                <a:lnTo>
                  <a:pt x="893317" y="767667"/>
                </a:lnTo>
                <a:lnTo>
                  <a:pt x="843455" y="781264"/>
                </a:lnTo>
                <a:lnTo>
                  <a:pt x="791499" y="792088"/>
                </a:lnTo>
                <a:lnTo>
                  <a:pt x="737670" y="799996"/>
                </a:lnTo>
                <a:lnTo>
                  <a:pt x="682189" y="804845"/>
                </a:lnTo>
                <a:lnTo>
                  <a:pt x="625276" y="806492"/>
                </a:lnTo>
                <a:lnTo>
                  <a:pt x="568363" y="804845"/>
                </a:lnTo>
                <a:lnTo>
                  <a:pt x="512882" y="799996"/>
                </a:lnTo>
                <a:lnTo>
                  <a:pt x="459053" y="792088"/>
                </a:lnTo>
                <a:lnTo>
                  <a:pt x="407097" y="781264"/>
                </a:lnTo>
                <a:lnTo>
                  <a:pt x="357235" y="767667"/>
                </a:lnTo>
                <a:lnTo>
                  <a:pt x="309687" y="751438"/>
                </a:lnTo>
                <a:lnTo>
                  <a:pt x="264675" y="732719"/>
                </a:lnTo>
                <a:lnTo>
                  <a:pt x="222418" y="711654"/>
                </a:lnTo>
                <a:lnTo>
                  <a:pt x="183139" y="688384"/>
                </a:lnTo>
                <a:lnTo>
                  <a:pt x="147057" y="663053"/>
                </a:lnTo>
                <a:lnTo>
                  <a:pt x="114393" y="635801"/>
                </a:lnTo>
                <a:lnTo>
                  <a:pt x="85368" y="606772"/>
                </a:lnTo>
                <a:lnTo>
                  <a:pt x="60203" y="576108"/>
                </a:lnTo>
                <a:lnTo>
                  <a:pt x="39118" y="543952"/>
                </a:lnTo>
                <a:lnTo>
                  <a:pt x="10074" y="475730"/>
                </a:lnTo>
                <a:lnTo>
                  <a:pt x="0" y="403246"/>
                </a:lnTo>
                <a:close/>
              </a:path>
            </a:pathLst>
          </a:custGeom>
          <a:ln w="25373">
            <a:solidFill>
              <a:srgbClr val="8064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31113" y="57037"/>
            <a:ext cx="2206818" cy="1121698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78C2A4DD-3A45-7DE6-BC5C-1FA3AFE03A7A}"/>
              </a:ext>
            </a:extLst>
          </p:cNvPr>
          <p:cNvSpPr/>
          <p:nvPr/>
        </p:nvSpPr>
        <p:spPr>
          <a:xfrm>
            <a:off x="329429" y="251983"/>
            <a:ext cx="1250950" cy="807085"/>
          </a:xfrm>
          <a:custGeom>
            <a:avLst/>
            <a:gdLst/>
            <a:ahLst/>
            <a:cxnLst/>
            <a:rect l="l" t="t" r="r" b="b"/>
            <a:pathLst>
              <a:path w="1250950" h="807085">
                <a:moveTo>
                  <a:pt x="0" y="403246"/>
                </a:moveTo>
                <a:lnTo>
                  <a:pt x="10074" y="330762"/>
                </a:lnTo>
                <a:lnTo>
                  <a:pt x="39118" y="262540"/>
                </a:lnTo>
                <a:lnTo>
                  <a:pt x="60203" y="230384"/>
                </a:lnTo>
                <a:lnTo>
                  <a:pt x="85368" y="199720"/>
                </a:lnTo>
                <a:lnTo>
                  <a:pt x="114393" y="170691"/>
                </a:lnTo>
                <a:lnTo>
                  <a:pt x="147057" y="143439"/>
                </a:lnTo>
                <a:lnTo>
                  <a:pt x="183139" y="118108"/>
                </a:lnTo>
                <a:lnTo>
                  <a:pt x="222418" y="94838"/>
                </a:lnTo>
                <a:lnTo>
                  <a:pt x="264675" y="73773"/>
                </a:lnTo>
                <a:lnTo>
                  <a:pt x="309687" y="55054"/>
                </a:lnTo>
                <a:lnTo>
                  <a:pt x="357235" y="38825"/>
                </a:lnTo>
                <a:lnTo>
                  <a:pt x="407097" y="25228"/>
                </a:lnTo>
                <a:lnTo>
                  <a:pt x="459053" y="14404"/>
                </a:lnTo>
                <a:lnTo>
                  <a:pt x="512882" y="6496"/>
                </a:lnTo>
                <a:lnTo>
                  <a:pt x="568363" y="1647"/>
                </a:lnTo>
                <a:lnTo>
                  <a:pt x="625276" y="0"/>
                </a:lnTo>
                <a:lnTo>
                  <a:pt x="682189" y="1647"/>
                </a:lnTo>
                <a:lnTo>
                  <a:pt x="737670" y="6496"/>
                </a:lnTo>
                <a:lnTo>
                  <a:pt x="791499" y="14404"/>
                </a:lnTo>
                <a:lnTo>
                  <a:pt x="843455" y="25228"/>
                </a:lnTo>
                <a:lnTo>
                  <a:pt x="893317" y="38825"/>
                </a:lnTo>
                <a:lnTo>
                  <a:pt x="940865" y="55054"/>
                </a:lnTo>
                <a:lnTo>
                  <a:pt x="985877" y="73773"/>
                </a:lnTo>
                <a:lnTo>
                  <a:pt x="1028134" y="94838"/>
                </a:lnTo>
                <a:lnTo>
                  <a:pt x="1067413" y="118108"/>
                </a:lnTo>
                <a:lnTo>
                  <a:pt x="1103495" y="143439"/>
                </a:lnTo>
                <a:lnTo>
                  <a:pt x="1136159" y="170691"/>
                </a:lnTo>
                <a:lnTo>
                  <a:pt x="1165184" y="199720"/>
                </a:lnTo>
                <a:lnTo>
                  <a:pt x="1190349" y="230384"/>
                </a:lnTo>
                <a:lnTo>
                  <a:pt x="1211434" y="262540"/>
                </a:lnTo>
                <a:lnTo>
                  <a:pt x="1240478" y="330762"/>
                </a:lnTo>
                <a:lnTo>
                  <a:pt x="1250552" y="403246"/>
                </a:lnTo>
                <a:lnTo>
                  <a:pt x="1247997" y="439950"/>
                </a:lnTo>
                <a:lnTo>
                  <a:pt x="1228217" y="510445"/>
                </a:lnTo>
                <a:lnTo>
                  <a:pt x="1190349" y="576108"/>
                </a:lnTo>
                <a:lnTo>
                  <a:pt x="1165184" y="606772"/>
                </a:lnTo>
                <a:lnTo>
                  <a:pt x="1136159" y="635801"/>
                </a:lnTo>
                <a:lnTo>
                  <a:pt x="1103495" y="663053"/>
                </a:lnTo>
                <a:lnTo>
                  <a:pt x="1067413" y="688384"/>
                </a:lnTo>
                <a:lnTo>
                  <a:pt x="1028134" y="711654"/>
                </a:lnTo>
                <a:lnTo>
                  <a:pt x="985877" y="732719"/>
                </a:lnTo>
                <a:lnTo>
                  <a:pt x="940865" y="751438"/>
                </a:lnTo>
                <a:lnTo>
                  <a:pt x="893317" y="767667"/>
                </a:lnTo>
                <a:lnTo>
                  <a:pt x="843455" y="781264"/>
                </a:lnTo>
                <a:lnTo>
                  <a:pt x="791499" y="792088"/>
                </a:lnTo>
                <a:lnTo>
                  <a:pt x="737670" y="799996"/>
                </a:lnTo>
                <a:lnTo>
                  <a:pt x="682189" y="804845"/>
                </a:lnTo>
                <a:lnTo>
                  <a:pt x="625276" y="806492"/>
                </a:lnTo>
                <a:lnTo>
                  <a:pt x="568363" y="804845"/>
                </a:lnTo>
                <a:lnTo>
                  <a:pt x="512882" y="799996"/>
                </a:lnTo>
                <a:lnTo>
                  <a:pt x="459053" y="792088"/>
                </a:lnTo>
                <a:lnTo>
                  <a:pt x="407097" y="781264"/>
                </a:lnTo>
                <a:lnTo>
                  <a:pt x="357235" y="767667"/>
                </a:lnTo>
                <a:lnTo>
                  <a:pt x="309687" y="751438"/>
                </a:lnTo>
                <a:lnTo>
                  <a:pt x="264675" y="732719"/>
                </a:lnTo>
                <a:lnTo>
                  <a:pt x="222418" y="711654"/>
                </a:lnTo>
                <a:lnTo>
                  <a:pt x="183139" y="688384"/>
                </a:lnTo>
                <a:lnTo>
                  <a:pt x="147057" y="663053"/>
                </a:lnTo>
                <a:lnTo>
                  <a:pt x="114393" y="635801"/>
                </a:lnTo>
                <a:lnTo>
                  <a:pt x="85368" y="606772"/>
                </a:lnTo>
                <a:lnTo>
                  <a:pt x="60203" y="576108"/>
                </a:lnTo>
                <a:lnTo>
                  <a:pt x="39118" y="543952"/>
                </a:lnTo>
                <a:lnTo>
                  <a:pt x="10074" y="475730"/>
                </a:lnTo>
                <a:lnTo>
                  <a:pt x="0" y="403246"/>
                </a:lnTo>
                <a:close/>
              </a:path>
            </a:pathLst>
          </a:custGeom>
          <a:ln w="25373">
            <a:solidFill>
              <a:srgbClr val="8064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C4437D-6EAC-73B7-BFEA-41B092DD22C7}"/>
              </a:ext>
            </a:extLst>
          </p:cNvPr>
          <p:cNvSpPr txBox="1"/>
          <p:nvPr/>
        </p:nvSpPr>
        <p:spPr>
          <a:xfrm>
            <a:off x="431512" y="480193"/>
            <a:ext cx="1137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TechStack</a:t>
            </a:r>
            <a:endParaRPr lang="en-US" sz="14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E4D80C-7ABA-0D08-0448-5CE3E5ADF0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559BC67-8CB6-B4AC-804A-308854114B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6850" rIns="0" bIns="0" rtlCol="0">
            <a:spAutoFit/>
          </a:bodyPr>
          <a:lstStyle/>
          <a:p>
            <a:pPr marL="1917700">
              <a:lnSpc>
                <a:spcPct val="100000"/>
              </a:lnSpc>
              <a:spcBef>
                <a:spcPts val="95"/>
              </a:spcBef>
            </a:pPr>
            <a:r>
              <a:rPr spc="195" dirty="0"/>
              <a:t>IMPACT</a:t>
            </a:r>
            <a:r>
              <a:rPr spc="35" dirty="0"/>
              <a:t> </a:t>
            </a:r>
            <a:r>
              <a:rPr spc="360" dirty="0"/>
              <a:t>AND</a:t>
            </a:r>
            <a:r>
              <a:rPr spc="40" dirty="0"/>
              <a:t> </a:t>
            </a:r>
            <a:r>
              <a:rPr spc="210" dirty="0"/>
              <a:t>BENEFITS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3A19445A-C741-A5E8-7137-B86FAD41EE7D}"/>
              </a:ext>
            </a:extLst>
          </p:cNvPr>
          <p:cNvSpPr/>
          <p:nvPr/>
        </p:nvSpPr>
        <p:spPr>
          <a:xfrm>
            <a:off x="329429" y="251983"/>
            <a:ext cx="1250950" cy="807085"/>
          </a:xfrm>
          <a:custGeom>
            <a:avLst/>
            <a:gdLst/>
            <a:ahLst/>
            <a:cxnLst/>
            <a:rect l="l" t="t" r="r" b="b"/>
            <a:pathLst>
              <a:path w="1250950" h="807085">
                <a:moveTo>
                  <a:pt x="0" y="403246"/>
                </a:moveTo>
                <a:lnTo>
                  <a:pt x="10074" y="330762"/>
                </a:lnTo>
                <a:lnTo>
                  <a:pt x="39118" y="262540"/>
                </a:lnTo>
                <a:lnTo>
                  <a:pt x="60203" y="230384"/>
                </a:lnTo>
                <a:lnTo>
                  <a:pt x="85368" y="199720"/>
                </a:lnTo>
                <a:lnTo>
                  <a:pt x="114393" y="170691"/>
                </a:lnTo>
                <a:lnTo>
                  <a:pt x="147057" y="143439"/>
                </a:lnTo>
                <a:lnTo>
                  <a:pt x="183139" y="118108"/>
                </a:lnTo>
                <a:lnTo>
                  <a:pt x="222418" y="94838"/>
                </a:lnTo>
                <a:lnTo>
                  <a:pt x="264675" y="73773"/>
                </a:lnTo>
                <a:lnTo>
                  <a:pt x="309687" y="55054"/>
                </a:lnTo>
                <a:lnTo>
                  <a:pt x="357235" y="38825"/>
                </a:lnTo>
                <a:lnTo>
                  <a:pt x="407097" y="25228"/>
                </a:lnTo>
                <a:lnTo>
                  <a:pt x="459053" y="14404"/>
                </a:lnTo>
                <a:lnTo>
                  <a:pt x="512882" y="6496"/>
                </a:lnTo>
                <a:lnTo>
                  <a:pt x="568363" y="1647"/>
                </a:lnTo>
                <a:lnTo>
                  <a:pt x="625276" y="0"/>
                </a:lnTo>
                <a:lnTo>
                  <a:pt x="682189" y="1647"/>
                </a:lnTo>
                <a:lnTo>
                  <a:pt x="737670" y="6496"/>
                </a:lnTo>
                <a:lnTo>
                  <a:pt x="791499" y="14404"/>
                </a:lnTo>
                <a:lnTo>
                  <a:pt x="843455" y="25228"/>
                </a:lnTo>
                <a:lnTo>
                  <a:pt x="893317" y="38825"/>
                </a:lnTo>
                <a:lnTo>
                  <a:pt x="940865" y="55054"/>
                </a:lnTo>
                <a:lnTo>
                  <a:pt x="985877" y="73773"/>
                </a:lnTo>
                <a:lnTo>
                  <a:pt x="1028134" y="94838"/>
                </a:lnTo>
                <a:lnTo>
                  <a:pt x="1067413" y="118108"/>
                </a:lnTo>
                <a:lnTo>
                  <a:pt x="1103495" y="143439"/>
                </a:lnTo>
                <a:lnTo>
                  <a:pt x="1136159" y="170691"/>
                </a:lnTo>
                <a:lnTo>
                  <a:pt x="1165184" y="199720"/>
                </a:lnTo>
                <a:lnTo>
                  <a:pt x="1190349" y="230384"/>
                </a:lnTo>
                <a:lnTo>
                  <a:pt x="1211434" y="262540"/>
                </a:lnTo>
                <a:lnTo>
                  <a:pt x="1240478" y="330762"/>
                </a:lnTo>
                <a:lnTo>
                  <a:pt x="1250552" y="403246"/>
                </a:lnTo>
                <a:lnTo>
                  <a:pt x="1247997" y="439950"/>
                </a:lnTo>
                <a:lnTo>
                  <a:pt x="1228217" y="510445"/>
                </a:lnTo>
                <a:lnTo>
                  <a:pt x="1190349" y="576108"/>
                </a:lnTo>
                <a:lnTo>
                  <a:pt x="1165184" y="606772"/>
                </a:lnTo>
                <a:lnTo>
                  <a:pt x="1136159" y="635801"/>
                </a:lnTo>
                <a:lnTo>
                  <a:pt x="1103495" y="663053"/>
                </a:lnTo>
                <a:lnTo>
                  <a:pt x="1067413" y="688384"/>
                </a:lnTo>
                <a:lnTo>
                  <a:pt x="1028134" y="711654"/>
                </a:lnTo>
                <a:lnTo>
                  <a:pt x="985877" y="732719"/>
                </a:lnTo>
                <a:lnTo>
                  <a:pt x="940865" y="751438"/>
                </a:lnTo>
                <a:lnTo>
                  <a:pt x="893317" y="767667"/>
                </a:lnTo>
                <a:lnTo>
                  <a:pt x="843455" y="781264"/>
                </a:lnTo>
                <a:lnTo>
                  <a:pt x="791499" y="792088"/>
                </a:lnTo>
                <a:lnTo>
                  <a:pt x="737670" y="799996"/>
                </a:lnTo>
                <a:lnTo>
                  <a:pt x="682189" y="804845"/>
                </a:lnTo>
                <a:lnTo>
                  <a:pt x="625276" y="806492"/>
                </a:lnTo>
                <a:lnTo>
                  <a:pt x="568363" y="804845"/>
                </a:lnTo>
                <a:lnTo>
                  <a:pt x="512882" y="799996"/>
                </a:lnTo>
                <a:lnTo>
                  <a:pt x="459053" y="792088"/>
                </a:lnTo>
                <a:lnTo>
                  <a:pt x="407097" y="781264"/>
                </a:lnTo>
                <a:lnTo>
                  <a:pt x="357235" y="767667"/>
                </a:lnTo>
                <a:lnTo>
                  <a:pt x="309687" y="751438"/>
                </a:lnTo>
                <a:lnTo>
                  <a:pt x="264675" y="732719"/>
                </a:lnTo>
                <a:lnTo>
                  <a:pt x="222418" y="711654"/>
                </a:lnTo>
                <a:lnTo>
                  <a:pt x="183139" y="688384"/>
                </a:lnTo>
                <a:lnTo>
                  <a:pt x="147057" y="663053"/>
                </a:lnTo>
                <a:lnTo>
                  <a:pt x="114393" y="635801"/>
                </a:lnTo>
                <a:lnTo>
                  <a:pt x="85368" y="606772"/>
                </a:lnTo>
                <a:lnTo>
                  <a:pt x="60203" y="576108"/>
                </a:lnTo>
                <a:lnTo>
                  <a:pt x="39118" y="543952"/>
                </a:lnTo>
                <a:lnTo>
                  <a:pt x="10074" y="475730"/>
                </a:lnTo>
                <a:lnTo>
                  <a:pt x="0" y="403246"/>
                </a:lnTo>
                <a:close/>
              </a:path>
            </a:pathLst>
          </a:custGeom>
          <a:ln w="25373">
            <a:solidFill>
              <a:srgbClr val="8064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>
            <a:extLst>
              <a:ext uri="{FF2B5EF4-FFF2-40B4-BE49-F238E27FC236}">
                <a16:creationId xmlns:a16="http://schemas.microsoft.com/office/drawing/2014/main" id="{4296E43C-6658-C56E-2A8D-043E01D09DF8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31113" y="57037"/>
            <a:ext cx="2206818" cy="1121698"/>
          </a:xfrm>
          <a:prstGeom prst="rect">
            <a:avLst/>
          </a:prstGeom>
        </p:spPr>
      </p:pic>
      <p:sp>
        <p:nvSpPr>
          <p:cNvPr id="9" name="object 9">
            <a:extLst>
              <a:ext uri="{FF2B5EF4-FFF2-40B4-BE49-F238E27FC236}">
                <a16:creationId xmlns:a16="http://schemas.microsoft.com/office/drawing/2014/main" id="{7D16FF2D-4916-D4AA-9E60-FB736538E634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09A634-69B5-6B04-23CA-DDC6964321CB}"/>
              </a:ext>
            </a:extLst>
          </p:cNvPr>
          <p:cNvSpPr txBox="1"/>
          <p:nvPr/>
        </p:nvSpPr>
        <p:spPr>
          <a:xfrm>
            <a:off x="329430" y="1447800"/>
            <a:ext cx="11392672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u="sng" dirty="0"/>
              <a:t>Potential Impact on Target Audience:</a:t>
            </a:r>
            <a:endParaRPr lang="en-US" sz="2800" u="sng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dirty="0"/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Tourists: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Richer experiences by discovering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both religious and non-religious heritage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along with hidden gems.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Hotels/Restaurants: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Increased bookings.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Local Businesses &amp; Artisans: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More visibility and income growth.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Tourism Industry: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Encourages digital adoption and sustainable cultural promotion.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400" dirty="0"/>
          </a:p>
          <a:p>
            <a:pPr>
              <a:buNone/>
            </a:pPr>
            <a:r>
              <a:rPr lang="en-US" sz="2800" b="1" u="sng" dirty="0"/>
              <a:t>Benefits of the Solution: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Immersive, educational, and interactive journeys (religious + cultural).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AI-powered travel companion that is scalable and adaptive.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Promotes sustainable, responsible, and culturally rich tourism.</a:t>
            </a:r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271A417A-453B-52F8-8E3B-D5DD8D2DBFFD}"/>
              </a:ext>
            </a:extLst>
          </p:cNvPr>
          <p:cNvSpPr/>
          <p:nvPr/>
        </p:nvSpPr>
        <p:spPr>
          <a:xfrm>
            <a:off x="329429" y="251983"/>
            <a:ext cx="1250950" cy="807085"/>
          </a:xfrm>
          <a:custGeom>
            <a:avLst/>
            <a:gdLst/>
            <a:ahLst/>
            <a:cxnLst/>
            <a:rect l="l" t="t" r="r" b="b"/>
            <a:pathLst>
              <a:path w="1250950" h="807085">
                <a:moveTo>
                  <a:pt x="0" y="403246"/>
                </a:moveTo>
                <a:lnTo>
                  <a:pt x="10074" y="330762"/>
                </a:lnTo>
                <a:lnTo>
                  <a:pt x="39118" y="262540"/>
                </a:lnTo>
                <a:lnTo>
                  <a:pt x="60203" y="230384"/>
                </a:lnTo>
                <a:lnTo>
                  <a:pt x="85368" y="199720"/>
                </a:lnTo>
                <a:lnTo>
                  <a:pt x="114393" y="170691"/>
                </a:lnTo>
                <a:lnTo>
                  <a:pt x="147057" y="143439"/>
                </a:lnTo>
                <a:lnTo>
                  <a:pt x="183139" y="118108"/>
                </a:lnTo>
                <a:lnTo>
                  <a:pt x="222418" y="94838"/>
                </a:lnTo>
                <a:lnTo>
                  <a:pt x="264675" y="73773"/>
                </a:lnTo>
                <a:lnTo>
                  <a:pt x="309687" y="55054"/>
                </a:lnTo>
                <a:lnTo>
                  <a:pt x="357235" y="38825"/>
                </a:lnTo>
                <a:lnTo>
                  <a:pt x="407097" y="25228"/>
                </a:lnTo>
                <a:lnTo>
                  <a:pt x="459053" y="14404"/>
                </a:lnTo>
                <a:lnTo>
                  <a:pt x="512882" y="6496"/>
                </a:lnTo>
                <a:lnTo>
                  <a:pt x="568363" y="1647"/>
                </a:lnTo>
                <a:lnTo>
                  <a:pt x="625276" y="0"/>
                </a:lnTo>
                <a:lnTo>
                  <a:pt x="682189" y="1647"/>
                </a:lnTo>
                <a:lnTo>
                  <a:pt x="737670" y="6496"/>
                </a:lnTo>
                <a:lnTo>
                  <a:pt x="791499" y="14404"/>
                </a:lnTo>
                <a:lnTo>
                  <a:pt x="843455" y="25228"/>
                </a:lnTo>
                <a:lnTo>
                  <a:pt x="893317" y="38825"/>
                </a:lnTo>
                <a:lnTo>
                  <a:pt x="940865" y="55054"/>
                </a:lnTo>
                <a:lnTo>
                  <a:pt x="985877" y="73773"/>
                </a:lnTo>
                <a:lnTo>
                  <a:pt x="1028134" y="94838"/>
                </a:lnTo>
                <a:lnTo>
                  <a:pt x="1067413" y="118108"/>
                </a:lnTo>
                <a:lnTo>
                  <a:pt x="1103495" y="143439"/>
                </a:lnTo>
                <a:lnTo>
                  <a:pt x="1136159" y="170691"/>
                </a:lnTo>
                <a:lnTo>
                  <a:pt x="1165184" y="199720"/>
                </a:lnTo>
                <a:lnTo>
                  <a:pt x="1190349" y="230384"/>
                </a:lnTo>
                <a:lnTo>
                  <a:pt x="1211434" y="262540"/>
                </a:lnTo>
                <a:lnTo>
                  <a:pt x="1240478" y="330762"/>
                </a:lnTo>
                <a:lnTo>
                  <a:pt x="1250552" y="403246"/>
                </a:lnTo>
                <a:lnTo>
                  <a:pt x="1247997" y="439950"/>
                </a:lnTo>
                <a:lnTo>
                  <a:pt x="1228217" y="510445"/>
                </a:lnTo>
                <a:lnTo>
                  <a:pt x="1190349" y="576108"/>
                </a:lnTo>
                <a:lnTo>
                  <a:pt x="1165184" y="606772"/>
                </a:lnTo>
                <a:lnTo>
                  <a:pt x="1136159" y="635801"/>
                </a:lnTo>
                <a:lnTo>
                  <a:pt x="1103495" y="663053"/>
                </a:lnTo>
                <a:lnTo>
                  <a:pt x="1067413" y="688384"/>
                </a:lnTo>
                <a:lnTo>
                  <a:pt x="1028134" y="711654"/>
                </a:lnTo>
                <a:lnTo>
                  <a:pt x="985877" y="732719"/>
                </a:lnTo>
                <a:lnTo>
                  <a:pt x="940865" y="751438"/>
                </a:lnTo>
                <a:lnTo>
                  <a:pt x="893317" y="767667"/>
                </a:lnTo>
                <a:lnTo>
                  <a:pt x="843455" y="781264"/>
                </a:lnTo>
                <a:lnTo>
                  <a:pt x="791499" y="792088"/>
                </a:lnTo>
                <a:lnTo>
                  <a:pt x="737670" y="799996"/>
                </a:lnTo>
                <a:lnTo>
                  <a:pt x="682189" y="804845"/>
                </a:lnTo>
                <a:lnTo>
                  <a:pt x="625276" y="806492"/>
                </a:lnTo>
                <a:lnTo>
                  <a:pt x="568363" y="804845"/>
                </a:lnTo>
                <a:lnTo>
                  <a:pt x="512882" y="799996"/>
                </a:lnTo>
                <a:lnTo>
                  <a:pt x="459053" y="792088"/>
                </a:lnTo>
                <a:lnTo>
                  <a:pt x="407097" y="781264"/>
                </a:lnTo>
                <a:lnTo>
                  <a:pt x="357235" y="767667"/>
                </a:lnTo>
                <a:lnTo>
                  <a:pt x="309687" y="751438"/>
                </a:lnTo>
                <a:lnTo>
                  <a:pt x="264675" y="732719"/>
                </a:lnTo>
                <a:lnTo>
                  <a:pt x="222418" y="711654"/>
                </a:lnTo>
                <a:lnTo>
                  <a:pt x="183139" y="688384"/>
                </a:lnTo>
                <a:lnTo>
                  <a:pt x="147057" y="663053"/>
                </a:lnTo>
                <a:lnTo>
                  <a:pt x="114393" y="635801"/>
                </a:lnTo>
                <a:lnTo>
                  <a:pt x="85368" y="606772"/>
                </a:lnTo>
                <a:lnTo>
                  <a:pt x="60203" y="576108"/>
                </a:lnTo>
                <a:lnTo>
                  <a:pt x="39118" y="543952"/>
                </a:lnTo>
                <a:lnTo>
                  <a:pt x="10074" y="475730"/>
                </a:lnTo>
                <a:lnTo>
                  <a:pt x="0" y="403246"/>
                </a:lnTo>
                <a:close/>
              </a:path>
            </a:pathLst>
          </a:custGeom>
          <a:ln w="25373">
            <a:solidFill>
              <a:srgbClr val="8064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E376B6-EF64-9258-DD87-56AA56ADE9DE}"/>
              </a:ext>
            </a:extLst>
          </p:cNvPr>
          <p:cNvSpPr txBox="1"/>
          <p:nvPr/>
        </p:nvSpPr>
        <p:spPr>
          <a:xfrm>
            <a:off x="431512" y="480193"/>
            <a:ext cx="1137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TechStack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655105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273FC-97A9-4577-C5FD-880E70883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BED6C30-1114-4AC3-7DD1-03A003CEF2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55650" y="122207"/>
            <a:ext cx="8738706" cy="661891"/>
          </a:xfrm>
          <a:prstGeom prst="rect">
            <a:avLst/>
          </a:prstGeom>
        </p:spPr>
        <p:txBody>
          <a:bodyPr vert="horz" wrap="square" lIns="0" tIns="106850" rIns="0" bIns="0" rtlCol="0">
            <a:spAutoFit/>
          </a:bodyPr>
          <a:lstStyle/>
          <a:p>
            <a:pPr marL="1917700">
              <a:lnSpc>
                <a:spcPct val="100000"/>
              </a:lnSpc>
              <a:spcBef>
                <a:spcPts val="95"/>
              </a:spcBef>
            </a:pPr>
            <a:r>
              <a:rPr lang="en-IN" spc="195" dirty="0"/>
              <a:t>RESEARCH AND RESOURCES</a:t>
            </a:r>
            <a:endParaRPr spc="210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0EB35323-665A-6803-752F-7F6EACBDDB1D}"/>
              </a:ext>
            </a:extLst>
          </p:cNvPr>
          <p:cNvSpPr/>
          <p:nvPr/>
        </p:nvSpPr>
        <p:spPr>
          <a:xfrm>
            <a:off x="329429" y="251983"/>
            <a:ext cx="1250950" cy="807085"/>
          </a:xfrm>
          <a:custGeom>
            <a:avLst/>
            <a:gdLst/>
            <a:ahLst/>
            <a:cxnLst/>
            <a:rect l="l" t="t" r="r" b="b"/>
            <a:pathLst>
              <a:path w="1250950" h="807085">
                <a:moveTo>
                  <a:pt x="0" y="403246"/>
                </a:moveTo>
                <a:lnTo>
                  <a:pt x="10074" y="330762"/>
                </a:lnTo>
                <a:lnTo>
                  <a:pt x="39118" y="262540"/>
                </a:lnTo>
                <a:lnTo>
                  <a:pt x="60203" y="230384"/>
                </a:lnTo>
                <a:lnTo>
                  <a:pt x="85368" y="199720"/>
                </a:lnTo>
                <a:lnTo>
                  <a:pt x="114393" y="170691"/>
                </a:lnTo>
                <a:lnTo>
                  <a:pt x="147057" y="143439"/>
                </a:lnTo>
                <a:lnTo>
                  <a:pt x="183139" y="118108"/>
                </a:lnTo>
                <a:lnTo>
                  <a:pt x="222418" y="94838"/>
                </a:lnTo>
                <a:lnTo>
                  <a:pt x="264675" y="73773"/>
                </a:lnTo>
                <a:lnTo>
                  <a:pt x="309687" y="55054"/>
                </a:lnTo>
                <a:lnTo>
                  <a:pt x="357235" y="38825"/>
                </a:lnTo>
                <a:lnTo>
                  <a:pt x="407097" y="25228"/>
                </a:lnTo>
                <a:lnTo>
                  <a:pt x="459053" y="14404"/>
                </a:lnTo>
                <a:lnTo>
                  <a:pt x="512882" y="6496"/>
                </a:lnTo>
                <a:lnTo>
                  <a:pt x="568363" y="1647"/>
                </a:lnTo>
                <a:lnTo>
                  <a:pt x="625276" y="0"/>
                </a:lnTo>
                <a:lnTo>
                  <a:pt x="682189" y="1647"/>
                </a:lnTo>
                <a:lnTo>
                  <a:pt x="737670" y="6496"/>
                </a:lnTo>
                <a:lnTo>
                  <a:pt x="791499" y="14404"/>
                </a:lnTo>
                <a:lnTo>
                  <a:pt x="843455" y="25228"/>
                </a:lnTo>
                <a:lnTo>
                  <a:pt x="893317" y="38825"/>
                </a:lnTo>
                <a:lnTo>
                  <a:pt x="940865" y="55054"/>
                </a:lnTo>
                <a:lnTo>
                  <a:pt x="985877" y="73773"/>
                </a:lnTo>
                <a:lnTo>
                  <a:pt x="1028134" y="94838"/>
                </a:lnTo>
                <a:lnTo>
                  <a:pt x="1067413" y="118108"/>
                </a:lnTo>
                <a:lnTo>
                  <a:pt x="1103495" y="143439"/>
                </a:lnTo>
                <a:lnTo>
                  <a:pt x="1136159" y="170691"/>
                </a:lnTo>
                <a:lnTo>
                  <a:pt x="1165184" y="199720"/>
                </a:lnTo>
                <a:lnTo>
                  <a:pt x="1190349" y="230384"/>
                </a:lnTo>
                <a:lnTo>
                  <a:pt x="1211434" y="262540"/>
                </a:lnTo>
                <a:lnTo>
                  <a:pt x="1240478" y="330762"/>
                </a:lnTo>
                <a:lnTo>
                  <a:pt x="1250552" y="403246"/>
                </a:lnTo>
                <a:lnTo>
                  <a:pt x="1247997" y="439950"/>
                </a:lnTo>
                <a:lnTo>
                  <a:pt x="1228217" y="510445"/>
                </a:lnTo>
                <a:lnTo>
                  <a:pt x="1190349" y="576108"/>
                </a:lnTo>
                <a:lnTo>
                  <a:pt x="1165184" y="606772"/>
                </a:lnTo>
                <a:lnTo>
                  <a:pt x="1136159" y="635801"/>
                </a:lnTo>
                <a:lnTo>
                  <a:pt x="1103495" y="663053"/>
                </a:lnTo>
                <a:lnTo>
                  <a:pt x="1067413" y="688384"/>
                </a:lnTo>
                <a:lnTo>
                  <a:pt x="1028134" y="711654"/>
                </a:lnTo>
                <a:lnTo>
                  <a:pt x="985877" y="732719"/>
                </a:lnTo>
                <a:lnTo>
                  <a:pt x="940865" y="751438"/>
                </a:lnTo>
                <a:lnTo>
                  <a:pt x="893317" y="767667"/>
                </a:lnTo>
                <a:lnTo>
                  <a:pt x="843455" y="781264"/>
                </a:lnTo>
                <a:lnTo>
                  <a:pt x="791499" y="792088"/>
                </a:lnTo>
                <a:lnTo>
                  <a:pt x="737670" y="799996"/>
                </a:lnTo>
                <a:lnTo>
                  <a:pt x="682189" y="804845"/>
                </a:lnTo>
                <a:lnTo>
                  <a:pt x="625276" y="806492"/>
                </a:lnTo>
                <a:lnTo>
                  <a:pt x="568363" y="804845"/>
                </a:lnTo>
                <a:lnTo>
                  <a:pt x="512882" y="799996"/>
                </a:lnTo>
                <a:lnTo>
                  <a:pt x="459053" y="792088"/>
                </a:lnTo>
                <a:lnTo>
                  <a:pt x="407097" y="781264"/>
                </a:lnTo>
                <a:lnTo>
                  <a:pt x="357235" y="767667"/>
                </a:lnTo>
                <a:lnTo>
                  <a:pt x="309687" y="751438"/>
                </a:lnTo>
                <a:lnTo>
                  <a:pt x="264675" y="732719"/>
                </a:lnTo>
                <a:lnTo>
                  <a:pt x="222418" y="711654"/>
                </a:lnTo>
                <a:lnTo>
                  <a:pt x="183139" y="688384"/>
                </a:lnTo>
                <a:lnTo>
                  <a:pt x="147057" y="663053"/>
                </a:lnTo>
                <a:lnTo>
                  <a:pt x="114393" y="635801"/>
                </a:lnTo>
                <a:lnTo>
                  <a:pt x="85368" y="606772"/>
                </a:lnTo>
                <a:lnTo>
                  <a:pt x="60203" y="576108"/>
                </a:lnTo>
                <a:lnTo>
                  <a:pt x="39118" y="543952"/>
                </a:lnTo>
                <a:lnTo>
                  <a:pt x="10074" y="475730"/>
                </a:lnTo>
                <a:lnTo>
                  <a:pt x="0" y="403246"/>
                </a:lnTo>
                <a:close/>
              </a:path>
            </a:pathLst>
          </a:custGeom>
          <a:ln w="25373">
            <a:solidFill>
              <a:srgbClr val="8064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>
            <a:extLst>
              <a:ext uri="{FF2B5EF4-FFF2-40B4-BE49-F238E27FC236}">
                <a16:creationId xmlns:a16="http://schemas.microsoft.com/office/drawing/2014/main" id="{F26FF2E5-A2CE-3A95-0ECE-A7EB2349E9B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31113" y="57037"/>
            <a:ext cx="2206818" cy="1121698"/>
          </a:xfrm>
          <a:prstGeom prst="rect">
            <a:avLst/>
          </a:prstGeom>
        </p:spPr>
      </p:pic>
      <p:sp>
        <p:nvSpPr>
          <p:cNvPr id="9" name="object 9">
            <a:extLst>
              <a:ext uri="{FF2B5EF4-FFF2-40B4-BE49-F238E27FC236}">
                <a16:creationId xmlns:a16="http://schemas.microsoft.com/office/drawing/2014/main" id="{C380A9CF-83B5-440A-8D05-8DF09F0CE4B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30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8659B5-194E-F947-4543-1C18FC98C6E7}"/>
              </a:ext>
            </a:extLst>
          </p:cNvPr>
          <p:cNvSpPr txBox="1"/>
          <p:nvPr/>
        </p:nvSpPr>
        <p:spPr>
          <a:xfrm>
            <a:off x="329430" y="1447800"/>
            <a:ext cx="1139267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Smart Tourism: Foundations, Developments, and Directions</a:t>
            </a:r>
            <a:r>
              <a:rPr lang="en-IN" dirty="0"/>
              <a:t> – Zheng Xiang &amp; Daniel Fesenmaier (2017)</a:t>
            </a:r>
            <a:br>
              <a:rPr lang="en-IN" dirty="0"/>
            </a:br>
            <a:r>
              <a:rPr lang="en-IN" dirty="0"/>
              <a:t>→ Digital tech, AI &amp; big data enable </a:t>
            </a:r>
            <a:r>
              <a:rPr lang="en-IN" b="1" dirty="0"/>
              <a:t>personalized travel</a:t>
            </a:r>
            <a:r>
              <a:rPr lang="en-IN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Artificial Intelligence in Tourism: A Review</a:t>
            </a:r>
            <a:r>
              <a:rPr lang="en-IN" dirty="0"/>
              <a:t> – </a:t>
            </a:r>
            <a:r>
              <a:rPr lang="en-IN" dirty="0" err="1"/>
              <a:t>Buhalis</a:t>
            </a:r>
            <a:r>
              <a:rPr lang="en-IN" dirty="0"/>
              <a:t> &amp; Leung (2018)</a:t>
            </a:r>
            <a:br>
              <a:rPr lang="en-IN" dirty="0"/>
            </a:br>
            <a:r>
              <a:rPr lang="en-IN" dirty="0"/>
              <a:t>→ Role of </a:t>
            </a:r>
            <a:r>
              <a:rPr lang="en-IN" b="1" dirty="0"/>
              <a:t>chatbots, recommendation engines, personalization</a:t>
            </a:r>
            <a:r>
              <a:rPr lang="en-IN" dirty="0"/>
              <a:t> in tourism.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Crowd Management in Public Spaces</a:t>
            </a:r>
            <a:r>
              <a:rPr lang="en-IN" dirty="0"/>
              <a:t> – Wang et al. (2020)</a:t>
            </a:r>
            <a:br>
              <a:rPr lang="en-IN" dirty="0"/>
            </a:br>
            <a:r>
              <a:rPr lang="en-IN" dirty="0"/>
              <a:t>→ Use of </a:t>
            </a:r>
            <a:r>
              <a:rPr lang="en-IN" b="1" dirty="0"/>
              <a:t>real-time monitoring, prediction &amp; alerts</a:t>
            </a:r>
            <a:r>
              <a:rPr lang="en-IN" dirty="0"/>
              <a:t> for crowd control.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Role of Technological Transformation in Shaping Millennials’ Travel Behaviour: A Review</a:t>
            </a:r>
            <a:r>
              <a:rPr lang="en-IN" dirty="0"/>
              <a:t> – (2022)</a:t>
            </a:r>
            <a:br>
              <a:rPr lang="en-IN" dirty="0"/>
            </a:br>
            <a:r>
              <a:rPr lang="en-IN" dirty="0"/>
              <a:t>→ Millennials demand </a:t>
            </a:r>
            <a:r>
              <a:rPr lang="en-IN" b="1" dirty="0"/>
              <a:t>mobile-first, authentic, experiential, and tech-integrated</a:t>
            </a:r>
            <a:r>
              <a:rPr lang="en-IN" dirty="0"/>
              <a:t> tourism.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/>
              <a:t>Smart Tourism Technologies – A Key to Success and Survival for Sustainable Eco-tourism Development in </a:t>
            </a:r>
            <a:r>
              <a:rPr lang="en-IN" b="1" dirty="0" err="1"/>
              <a:t>Dooars</a:t>
            </a:r>
            <a:r>
              <a:rPr lang="en-IN" b="1" dirty="0"/>
              <a:t> Region (West Bengal)</a:t>
            </a:r>
            <a:r>
              <a:rPr lang="en-IN" dirty="0"/>
              <a:t> – (2023)</a:t>
            </a:r>
            <a:br>
              <a:rPr lang="en-IN" dirty="0"/>
            </a:br>
            <a:r>
              <a:rPr lang="en-IN" dirty="0"/>
              <a:t>→ Highlights </a:t>
            </a:r>
            <a:r>
              <a:rPr lang="en-IN" b="1" dirty="0"/>
              <a:t>ICT adoption, eco-tourism, local empowerment, offline support &amp; sustainability</a:t>
            </a:r>
            <a:r>
              <a:rPr lang="en-IN" dirty="0"/>
              <a:t>.</a:t>
            </a:r>
          </a:p>
          <a:p>
            <a:pPr>
              <a:buNone/>
            </a:pPr>
            <a:endParaRPr lang="en-US" u="sng" dirty="0"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C9DDA3ED-63D0-15B2-EC37-8BECC611A49C}"/>
              </a:ext>
            </a:extLst>
          </p:cNvPr>
          <p:cNvSpPr/>
          <p:nvPr/>
        </p:nvSpPr>
        <p:spPr>
          <a:xfrm>
            <a:off x="329429" y="251983"/>
            <a:ext cx="1250950" cy="807085"/>
          </a:xfrm>
          <a:custGeom>
            <a:avLst/>
            <a:gdLst/>
            <a:ahLst/>
            <a:cxnLst/>
            <a:rect l="l" t="t" r="r" b="b"/>
            <a:pathLst>
              <a:path w="1250950" h="807085">
                <a:moveTo>
                  <a:pt x="0" y="403246"/>
                </a:moveTo>
                <a:lnTo>
                  <a:pt x="10074" y="330762"/>
                </a:lnTo>
                <a:lnTo>
                  <a:pt x="39118" y="262540"/>
                </a:lnTo>
                <a:lnTo>
                  <a:pt x="60203" y="230384"/>
                </a:lnTo>
                <a:lnTo>
                  <a:pt x="85368" y="199720"/>
                </a:lnTo>
                <a:lnTo>
                  <a:pt x="114393" y="170691"/>
                </a:lnTo>
                <a:lnTo>
                  <a:pt x="147057" y="143439"/>
                </a:lnTo>
                <a:lnTo>
                  <a:pt x="183139" y="118108"/>
                </a:lnTo>
                <a:lnTo>
                  <a:pt x="222418" y="94838"/>
                </a:lnTo>
                <a:lnTo>
                  <a:pt x="264675" y="73773"/>
                </a:lnTo>
                <a:lnTo>
                  <a:pt x="309687" y="55054"/>
                </a:lnTo>
                <a:lnTo>
                  <a:pt x="357235" y="38825"/>
                </a:lnTo>
                <a:lnTo>
                  <a:pt x="407097" y="25228"/>
                </a:lnTo>
                <a:lnTo>
                  <a:pt x="459053" y="14404"/>
                </a:lnTo>
                <a:lnTo>
                  <a:pt x="512882" y="6496"/>
                </a:lnTo>
                <a:lnTo>
                  <a:pt x="568363" y="1647"/>
                </a:lnTo>
                <a:lnTo>
                  <a:pt x="625276" y="0"/>
                </a:lnTo>
                <a:lnTo>
                  <a:pt x="682189" y="1647"/>
                </a:lnTo>
                <a:lnTo>
                  <a:pt x="737670" y="6496"/>
                </a:lnTo>
                <a:lnTo>
                  <a:pt x="791499" y="14404"/>
                </a:lnTo>
                <a:lnTo>
                  <a:pt x="843455" y="25228"/>
                </a:lnTo>
                <a:lnTo>
                  <a:pt x="893317" y="38825"/>
                </a:lnTo>
                <a:lnTo>
                  <a:pt x="940865" y="55054"/>
                </a:lnTo>
                <a:lnTo>
                  <a:pt x="985877" y="73773"/>
                </a:lnTo>
                <a:lnTo>
                  <a:pt x="1028134" y="94838"/>
                </a:lnTo>
                <a:lnTo>
                  <a:pt x="1067413" y="118108"/>
                </a:lnTo>
                <a:lnTo>
                  <a:pt x="1103495" y="143439"/>
                </a:lnTo>
                <a:lnTo>
                  <a:pt x="1136159" y="170691"/>
                </a:lnTo>
                <a:lnTo>
                  <a:pt x="1165184" y="199720"/>
                </a:lnTo>
                <a:lnTo>
                  <a:pt x="1190349" y="230384"/>
                </a:lnTo>
                <a:lnTo>
                  <a:pt x="1211434" y="262540"/>
                </a:lnTo>
                <a:lnTo>
                  <a:pt x="1240478" y="330762"/>
                </a:lnTo>
                <a:lnTo>
                  <a:pt x="1250552" y="403246"/>
                </a:lnTo>
                <a:lnTo>
                  <a:pt x="1247997" y="439950"/>
                </a:lnTo>
                <a:lnTo>
                  <a:pt x="1228217" y="510445"/>
                </a:lnTo>
                <a:lnTo>
                  <a:pt x="1190349" y="576108"/>
                </a:lnTo>
                <a:lnTo>
                  <a:pt x="1165184" y="606772"/>
                </a:lnTo>
                <a:lnTo>
                  <a:pt x="1136159" y="635801"/>
                </a:lnTo>
                <a:lnTo>
                  <a:pt x="1103495" y="663053"/>
                </a:lnTo>
                <a:lnTo>
                  <a:pt x="1067413" y="688384"/>
                </a:lnTo>
                <a:lnTo>
                  <a:pt x="1028134" y="711654"/>
                </a:lnTo>
                <a:lnTo>
                  <a:pt x="985877" y="732719"/>
                </a:lnTo>
                <a:lnTo>
                  <a:pt x="940865" y="751438"/>
                </a:lnTo>
                <a:lnTo>
                  <a:pt x="893317" y="767667"/>
                </a:lnTo>
                <a:lnTo>
                  <a:pt x="843455" y="781264"/>
                </a:lnTo>
                <a:lnTo>
                  <a:pt x="791499" y="792088"/>
                </a:lnTo>
                <a:lnTo>
                  <a:pt x="737670" y="799996"/>
                </a:lnTo>
                <a:lnTo>
                  <a:pt x="682189" y="804845"/>
                </a:lnTo>
                <a:lnTo>
                  <a:pt x="625276" y="806492"/>
                </a:lnTo>
                <a:lnTo>
                  <a:pt x="568363" y="804845"/>
                </a:lnTo>
                <a:lnTo>
                  <a:pt x="512882" y="799996"/>
                </a:lnTo>
                <a:lnTo>
                  <a:pt x="459053" y="792088"/>
                </a:lnTo>
                <a:lnTo>
                  <a:pt x="407097" y="781264"/>
                </a:lnTo>
                <a:lnTo>
                  <a:pt x="357235" y="767667"/>
                </a:lnTo>
                <a:lnTo>
                  <a:pt x="309687" y="751438"/>
                </a:lnTo>
                <a:lnTo>
                  <a:pt x="264675" y="732719"/>
                </a:lnTo>
                <a:lnTo>
                  <a:pt x="222418" y="711654"/>
                </a:lnTo>
                <a:lnTo>
                  <a:pt x="183139" y="688384"/>
                </a:lnTo>
                <a:lnTo>
                  <a:pt x="147057" y="663053"/>
                </a:lnTo>
                <a:lnTo>
                  <a:pt x="114393" y="635801"/>
                </a:lnTo>
                <a:lnTo>
                  <a:pt x="85368" y="606772"/>
                </a:lnTo>
                <a:lnTo>
                  <a:pt x="60203" y="576108"/>
                </a:lnTo>
                <a:lnTo>
                  <a:pt x="39118" y="543952"/>
                </a:lnTo>
                <a:lnTo>
                  <a:pt x="10074" y="475730"/>
                </a:lnTo>
                <a:lnTo>
                  <a:pt x="0" y="403246"/>
                </a:lnTo>
                <a:close/>
              </a:path>
            </a:pathLst>
          </a:custGeom>
          <a:ln w="25373">
            <a:solidFill>
              <a:srgbClr val="8064A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6BFB4C-6F42-C341-80CC-591597D8EC4D}"/>
              </a:ext>
            </a:extLst>
          </p:cNvPr>
          <p:cNvSpPr txBox="1"/>
          <p:nvPr/>
        </p:nvSpPr>
        <p:spPr>
          <a:xfrm>
            <a:off x="431512" y="480193"/>
            <a:ext cx="1137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TechStack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928951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</TotalTime>
  <Words>810</Words>
  <Application>Microsoft Office PowerPoint</Application>
  <PresentationFormat>Custom</PresentationFormat>
  <Paragraphs>100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MT</vt:lpstr>
      <vt:lpstr>Roboto</vt:lpstr>
      <vt:lpstr>Tahoma</vt:lpstr>
      <vt:lpstr>Times New Roman</vt:lpstr>
      <vt:lpstr>Wingdings</vt:lpstr>
      <vt:lpstr>Office Theme</vt:lpstr>
      <vt:lpstr>SMART INDIA HACKATHON 2025</vt:lpstr>
      <vt:lpstr>AI-POWERED INTERACTIVE TRAVEL COMPANION</vt:lpstr>
      <vt:lpstr>ARCHITECTURE DESIGN</vt:lpstr>
      <vt:lpstr>FEASIBILITY AND VIABILITY</vt:lpstr>
      <vt:lpstr>IMPACT AND BENEFITS</vt:lpstr>
      <vt:lpstr>RESEARCH AND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INDIA HACKATHON 2025</dc:title>
  <dc:creator>LENOVO</dc:creator>
  <cp:lastModifiedBy>Kavin Kaarthik</cp:lastModifiedBy>
  <cp:revision>16</cp:revision>
  <dcterms:created xsi:type="dcterms:W3CDTF">2025-09-09T14:45:47Z</dcterms:created>
  <dcterms:modified xsi:type="dcterms:W3CDTF">2025-09-18T08:08:35Z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2025-09-09T00:00:00Z</vt:filetime>
  </property>
  <property fmtid="{D5CDD505-2E9C-101B-9397-08002B2CF9AE}" pid="3" name="Producer">
    <vt:lpwstr>Skia/PDF m128</vt:lpwstr>
  </property>
  <property fmtid="{D5CDD505-2E9C-101B-9397-08002B2CF9AE}" pid="4" name="LastSaved">
    <vt:filetime>2025-09-09T00:00:00Z</vt:filetime>
  </property>
</Properties>
</file>