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1B86-2B1C-8A77-8588-74C49A147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Wireless Security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AA6A2-AE91-834E-4FDD-35B07E2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8961" y="4214386"/>
            <a:ext cx="8637072" cy="1749092"/>
          </a:xfrm>
        </p:spPr>
        <p:txBody>
          <a:bodyPr>
            <a:normAutofit/>
          </a:bodyPr>
          <a:lstStyle/>
          <a:p>
            <a:r>
              <a:rPr lang="en-IN"/>
              <a:t>Name : M. Dhanush </a:t>
            </a:r>
          </a:p>
          <a:p>
            <a:r>
              <a:rPr lang="en-IN"/>
              <a:t>Department :  Computer science and Engineering</a:t>
            </a:r>
          </a:p>
          <a:p>
            <a:r>
              <a:rPr lang="en-IN"/>
              <a:t>College : The Kavery engineering college </a:t>
            </a:r>
          </a:p>
        </p:txBody>
      </p:sp>
    </p:spTree>
    <p:extLst>
      <p:ext uri="{BB962C8B-B14F-4D97-AF65-F5344CB8AC3E}">
        <p14:creationId xmlns:p14="http://schemas.microsoft.com/office/powerpoint/2010/main" val="39347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1BF9-FCAA-31F3-9DDA-3CD7BFB5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462" y="848115"/>
            <a:ext cx="5943260" cy="834936"/>
          </a:xfrm>
        </p:spPr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B8340-1728-B7EE-9CFF-FB48CD96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89" y="2027583"/>
            <a:ext cx="9975994" cy="3564834"/>
          </a:xfrm>
        </p:spPr>
        <p:txBody>
          <a:bodyPr/>
          <a:lstStyle/>
          <a:p>
            <a:r>
              <a:rPr lang="en-US"/>
              <a:t>■ Techniques apply to general, low mobility wireless ad hoc networks</a:t>
            </a:r>
            <a:endParaRPr lang="en-IN"/>
          </a:p>
          <a:p>
            <a:r>
              <a:rPr lang="en-US"/>
              <a:t>For concreteness, we focus on sensor networks</a:t>
            </a:r>
            <a:endParaRPr lang="en-IN"/>
          </a:p>
          <a:p>
            <a:r>
              <a:rPr lang="en-US"/>
              <a:t>■ Sensor networks have limited energy and need to save power as much as possible</a:t>
            </a:r>
            <a:endParaRPr lang="en-IN"/>
          </a:p>
          <a:p>
            <a:r>
              <a:rPr lang="en-US"/>
              <a:t>■How can we use information about traffic in the network to:</a:t>
            </a:r>
            <a:endParaRPr lang="en-IN"/>
          </a:p>
          <a:p>
            <a:r>
              <a:rPr lang="en-US"/>
              <a:t>Determine when nodes should wake up</a:t>
            </a:r>
            <a:endParaRPr lang="en-IN"/>
          </a:p>
          <a:p>
            <a:r>
              <a:rPr lang="en-US"/>
              <a:t>Choose routes to address the energy-latency trade- off</a:t>
            </a:r>
          </a:p>
        </p:txBody>
      </p:sp>
    </p:spTree>
    <p:extLst>
      <p:ext uri="{BB962C8B-B14F-4D97-AF65-F5344CB8AC3E}">
        <p14:creationId xmlns:p14="http://schemas.microsoft.com/office/powerpoint/2010/main" val="14090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F086-D570-4270-0979-7899CE01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19" y="279901"/>
            <a:ext cx="9603275" cy="1049235"/>
          </a:xfrm>
        </p:spPr>
        <p:txBody>
          <a:bodyPr/>
          <a:lstStyle/>
          <a:p>
            <a:r>
              <a:rPr lang="en-IN"/>
              <a:t>PrOpOsed system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6B485-1F5C-5AC3-86F7-9BA97934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620" y="1329136"/>
            <a:ext cx="9854873" cy="4961924"/>
          </a:xfrm>
        </p:spPr>
        <p:txBody>
          <a:bodyPr>
            <a:normAutofit fontScale="77500" lnSpcReduction="20000"/>
          </a:bodyPr>
          <a:lstStyle/>
          <a:p>
            <a:r>
              <a:rPr lang="en-IN"/>
              <a:t>STEPS OF PROPOSAL SYSTEM</a:t>
            </a:r>
          </a:p>
          <a:p>
            <a:pPr marL="0" indent="0">
              <a:buNone/>
            </a:pPr>
            <a:r>
              <a:rPr lang="en-IN"/>
              <a:t>
The steps of proposal system for wireless networking by the RSA p
cryptosystem are:-
1- Register user’s MAC address in Mikrotik server.
2- Encryptions MAC address.
3- Send crypto MAC address through access point.
4- Receive Crypto Mac address from server.
5- Decryption MAC address in user’s computer.
6- Encryptions MAC address.
7- Send crypto MAC address through access point.
8- Receive Crypto Mac address from user.
9- Decryption MAC address in Mikrotik server.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7806-E7BB-B60D-6FEC-A14C7414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15" y="189240"/>
            <a:ext cx="9603275" cy="1049235"/>
          </a:xfrm>
        </p:spPr>
        <p:txBody>
          <a:bodyPr/>
          <a:lstStyle/>
          <a:p>
            <a:r>
              <a:rPr lang="en-IN"/>
              <a:t>System Development apProach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D80F3-4DDD-2D99-6F99-44197D60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70" y="1238475"/>
            <a:ext cx="10933044" cy="4795997"/>
          </a:xfrm>
        </p:spPr>
      </p:pic>
    </p:spTree>
    <p:extLst>
      <p:ext uri="{BB962C8B-B14F-4D97-AF65-F5344CB8AC3E}">
        <p14:creationId xmlns:p14="http://schemas.microsoft.com/office/powerpoint/2010/main" val="19080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3DDA-87CE-9742-C5EE-B5C1F7DB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Algorithm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17C22-AFE0-A80D-E8F5-66AB8EDD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1) Broadcasting session key by base station, performed in algorithm B,</a:t>
            </a:r>
          </a:p>
          <a:p>
            <a:pPr marL="0" indent="0">
              <a:buNone/>
            </a:pPr>
            <a:r>
              <a:rPr lang="en-IN"/>
              <a:t>
2) Generation of cryptographic keys in nodes, performed in algorithm A.</a:t>
            </a:r>
          </a:p>
          <a:p>
            <a:pPr marL="0" indent="0">
              <a:buNone/>
            </a:pPr>
            <a:r>
              <a:rPr lang="en-IN"/>
              <a:t>
3) Transmission of encrypted data from nodes to cluster heads using NOVSF code-hopping technique, performed in algorithm A.</a:t>
            </a:r>
          </a:p>
          <a:p>
            <a:pPr marL="0" indent="0">
              <a:buNone/>
            </a:pPr>
            <a:r>
              <a:rPr lang="en-IN"/>
              <a:t>
4) Appending the ID# to data and then forwarding it to higher level cluster heads, performed in algorithm A.</a:t>
            </a:r>
          </a:p>
          <a:p>
            <a:pPr marL="0" indent="0">
              <a:buNone/>
            </a:pPr>
            <a:r>
              <a:rPr lang="en-IN"/>
              <a:t>
5) Decryption and authentication of data by the base station, performed in algorithm 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CCBF-F88B-AC61-6959-17E8646C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B35B4-23A4-2026-8854-05CA2ED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Follow these steps to deploy wireless access:
• Deploy and Configure Wireless Aps
• Create a Wireless Users Security Group
• Configure Wireless Network (IEEE 802.11) Policies
• Configure NPSS</a:t>
            </a:r>
          </a:p>
          <a:p>
            <a:r>
              <a:rPr lang="en-IN"/>
              <a:t>• Join New Wireless Computers to the 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636F-767D-3A30-D153-33C9B22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03EBF-C5DD-12DC-0831-7B3579D6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3010"/>
            <a:ext cx="9289929" cy="3253335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• Large number of Wi-Fi systems have been deployed using RC4 algorithm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•  WPA-TKIP was introduced to upgrade the existing system without changing the hardware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•  However, for better security implemented from ground up, we need AES-CCMP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9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782E-9246-D3C7-0716-1C61461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1F27B6-5BCC-5349-893F-5F2A5516E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1149" y="0"/>
            <a:ext cx="12452310" cy="6053481"/>
          </a:xfrm>
        </p:spPr>
      </p:pic>
    </p:spTree>
    <p:extLst>
      <p:ext uri="{BB962C8B-B14F-4D97-AF65-F5344CB8AC3E}">
        <p14:creationId xmlns:p14="http://schemas.microsoft.com/office/powerpoint/2010/main" val="153851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3B64-CF31-C6A8-26E6-DFA7BC1A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539309-C4FA-1EC9-DC40-56940F1D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491"/>
            <a:ext cx="12192000" cy="5946990"/>
          </a:xfrm>
        </p:spPr>
      </p:pic>
    </p:spTree>
    <p:extLst>
      <p:ext uri="{BB962C8B-B14F-4D97-AF65-F5344CB8AC3E}">
        <p14:creationId xmlns:p14="http://schemas.microsoft.com/office/powerpoint/2010/main" val="437698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Wireless Security </vt:lpstr>
      <vt:lpstr>Problem statement </vt:lpstr>
      <vt:lpstr>PrOpOsed system </vt:lpstr>
      <vt:lpstr>System Development apProach</vt:lpstr>
      <vt:lpstr>Algorithm </vt:lpstr>
      <vt:lpstr>Deployment </vt:lpstr>
      <vt:lpstr>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Security </dc:title>
  <dc:creator>lovelydhanush1401@gmail.com</dc:creator>
  <cp:lastModifiedBy>lovelydhanush1401@gmail.com</cp:lastModifiedBy>
  <cp:revision>2</cp:revision>
  <dcterms:created xsi:type="dcterms:W3CDTF">2024-04-02T10:07:33Z</dcterms:created>
  <dcterms:modified xsi:type="dcterms:W3CDTF">2024-04-02T11:57:56Z</dcterms:modified>
</cp:coreProperties>
</file>