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6de55f7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6de55f7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6de55f7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6de55f7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6de55f777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6de55f777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6de55f777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6de55f777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6de55f777_0_1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6de55f777_0_1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6de55f777_0_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6de55f777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6de55f777_0_2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6de55f777_0_2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de55f777_0_2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6de55f777_0_2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6de55f777_0_3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6de55f777_0_3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5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6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/>
          <p:nvPr/>
        </p:nvSpPr>
        <p:spPr>
          <a:xfrm flipH="1" rot="-5400000">
            <a:off x="928672" y="-166420"/>
            <a:ext cx="428700" cy="762000"/>
          </a:xfrm>
          <a:prstGeom prst="rtTriangle">
            <a:avLst/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714976" y="2253000"/>
            <a:ext cx="3666900" cy="262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762025" y="2253000"/>
            <a:ext cx="3666900" cy="262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7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7"/>
          <p:cNvGrpSpPr/>
          <p:nvPr/>
        </p:nvGrpSpPr>
        <p:grpSpPr>
          <a:xfrm>
            <a:off x="595613" y="2538080"/>
            <a:ext cx="7952774" cy="64502"/>
            <a:chOff x="595675" y="2820050"/>
            <a:chExt cx="7952774" cy="64502"/>
          </a:xfrm>
        </p:grpSpPr>
        <p:sp>
          <p:nvSpPr>
            <p:cNvPr id="76" name="Google Shape;76;p17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505475" y="1375100"/>
            <a:ext cx="8043000" cy="1086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8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0" y="1057700"/>
            <a:ext cx="9144000" cy="7164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type="ctrTitle"/>
          </p:nvPr>
        </p:nvSpPr>
        <p:spPr>
          <a:xfrm>
            <a:off x="345650" y="1057700"/>
            <a:ext cx="7172100" cy="716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45650" y="1925025"/>
            <a:ext cx="7172100" cy="198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9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628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2571825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rgbClr val="D6282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D6282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D6282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D6282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D6282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D6282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D6282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D6282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D62828"/>
                </a:solidFill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c/avito-context-ad-click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(Group 6):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Dh</a:t>
            </a:r>
            <a:r>
              <a:rPr lang="en"/>
              <a:t>aran Kumar Kunati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Nikhila Narla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Venkata Brahmini Ramasani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Venkata Sai Chandrika Gudipati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Boosting?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Boosting is a sequential technique which works on the principle of an ensemble. It combines a set of weak learners and delivers improved prediction accuracy, such as wisdom of crowds.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 b="0" l="416" r="416" t="0"/>
          <a:stretch/>
        </p:blipFill>
        <p:spPr>
          <a:xfrm>
            <a:off x="509350" y="1000125"/>
            <a:ext cx="7961101" cy="3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XGboost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XGBoost is popular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Speed and performance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Originally written in C++,relatively faster than other ensemble classifiers.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Core algorithm is parallelizable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 harness the power of multi core computing</a:t>
            </a:r>
            <a:endParaRPr/>
          </a:p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Consistently</a:t>
            </a:r>
            <a:r>
              <a:rPr lang="en"/>
              <a:t> </a:t>
            </a:r>
            <a:r>
              <a:rPr lang="en"/>
              <a:t>outperforms</a:t>
            </a:r>
            <a:r>
              <a:rPr lang="en"/>
              <a:t> other models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Shown better performance on variety of machine learning benchmark datasets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Wide variety of tuning parameters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Parameters for cross-validation, regularisation,missing values.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XGBoost’s Hyperparameters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714976" y="2253000"/>
            <a:ext cx="3666900" cy="26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n_Estimators : number of trees you want to 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Alpha: regularisation parameter,penalise models as the become more complex.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2" type="body"/>
          </p:nvPr>
        </p:nvSpPr>
        <p:spPr>
          <a:xfrm>
            <a:off x="762025" y="2253000"/>
            <a:ext cx="3666900" cy="26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rate: Step size shrinkage used to prevent overfitting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Max_depth:determines how deeply each tree is allowed to grow during any boosting round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132" name="Google Shape;132;p25"/>
          <p:cNvSpPr txBox="1"/>
          <p:nvPr>
            <p:ph idx="2" type="body"/>
          </p:nvPr>
        </p:nvSpPr>
        <p:spPr>
          <a:xfrm>
            <a:off x="762025" y="2253000"/>
            <a:ext cx="3666900" cy="26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O(n*k*d*logn) where n is the length of the input.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 - number of trees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 - max depth of a tree.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325" y="2198950"/>
            <a:ext cx="3953486" cy="279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ctrTitle"/>
          </p:nvPr>
        </p:nvSpPr>
        <p:spPr>
          <a:xfrm>
            <a:off x="345650" y="1057700"/>
            <a:ext cx="7172100" cy="7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345650" y="1925025"/>
            <a:ext cx="7172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is not good at extrapolation. Infact all tree models are not good at extrapolation.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training dataset only contains target values between 0 and 100, a tree-based regression model will have a hard time predicting a value outside of this range.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any machine learning algorithms involving extrapolation, Neural networks will generally outperforms tree based models.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505475" y="1375100"/>
            <a:ext cx="8043000" cy="10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“When in doubt, use XGBoost” — Owen Zhang, Winner of </a:t>
            </a:r>
            <a:r>
              <a:rPr b="0" lang="en" u="sng">
                <a:solidFill>
                  <a:schemeClr val="hlink"/>
                </a:solidFill>
                <a:hlinkClick r:id="rId3"/>
              </a:rPr>
              <a:t>Avito</a:t>
            </a:r>
            <a:r>
              <a:rPr b="0" lang="en"/>
              <a:t> Context Ad Click Prediction competition on Kaggle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