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791302220_1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791302220_1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791302220_1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791302220_1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791302220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791302220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791302220_1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791302220_1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791302220_1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791302220_1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791302220_1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791302220_1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791302220_1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791302220_1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791302220_1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791302220_1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791302220_1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791302220_1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791302220_1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791302220_1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791302220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791302220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791302220_1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791302220_1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791302220_1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791302220_1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791302220_1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791302220_1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791302220_1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3791302220_1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d3341a0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d3341a0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791302220_1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791302220_1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791302220_1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791302220_1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791302220_1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791302220_1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791302220_1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791302220_1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791302220_1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791302220_1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791302220_1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791302220_1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791302220_1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791302220_1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41525" y="425200"/>
            <a:ext cx="54666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Privilege Escalation Techniques on vulnerable Linux Servers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en-GB" sz="3000"/>
              <a:t>Project Group 2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45800" y="3224300"/>
            <a:ext cx="3325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Dharan Kumar Kunati </a:t>
            </a:r>
            <a:endParaRPr sz="18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Sai Meghana Evuri </a:t>
            </a:r>
            <a:endParaRPr sz="18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Ganesh Seeram </a:t>
            </a:r>
            <a:endParaRPr sz="18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Venkata Sai Chandrika Gudipati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Basic</a:t>
            </a:r>
            <a:r>
              <a:rPr b="1" lang="en-GB">
                <a:solidFill>
                  <a:schemeClr val="dk1"/>
                </a:solidFill>
              </a:rPr>
              <a:t> information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1964725"/>
            <a:ext cx="8885050" cy="12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User Information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5" y="1483825"/>
            <a:ext cx="8421000" cy="33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Network</a:t>
            </a:r>
            <a:r>
              <a:rPr b="1" lang="en-GB">
                <a:solidFill>
                  <a:schemeClr val="dk1"/>
                </a:solidFill>
              </a:rPr>
              <a:t>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75" y="1083075"/>
            <a:ext cx="7254476" cy="39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Passwords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50" y="1455525"/>
            <a:ext cx="8259099" cy="331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Permissions of Interesting files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600" y="1307850"/>
            <a:ext cx="7464549" cy="357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Automated enum tool - Linenum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75" y="1501725"/>
            <a:ext cx="8397048" cy="34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Privilege escalation using Sudo Shell escaping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00" y="1701988"/>
            <a:ext cx="79533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using find file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1562100"/>
            <a:ext cx="70008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using less file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354550"/>
            <a:ext cx="76485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using vi file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125" y="1031538"/>
            <a:ext cx="6260100" cy="39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</a:rPr>
              <a:t>Introduction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91775" y="1645275"/>
            <a:ext cx="7607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-GB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Privilege escalation refers to the process of increasing the level of access and control over a computer system or network beyond what an authorized user should have.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-GB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GB" sz="1800">
                <a:solidFill>
                  <a:srgbClr val="353740"/>
                </a:solidFill>
                <a:latin typeface="Montserrat"/>
                <a:ea typeface="Montserrat"/>
                <a:cs typeface="Montserrat"/>
                <a:sym typeface="Montserrat"/>
              </a:rPr>
              <a:t>echniques and Methods used by attackers to gain access to vulnerable Linux server.</a:t>
            </a:r>
            <a:endParaRPr sz="1800">
              <a:solidFill>
                <a:srgbClr val="3537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740"/>
              </a:buClr>
              <a:buSzPts val="1800"/>
              <a:buFont typeface="Montserrat"/>
              <a:buChar char="●"/>
            </a:pPr>
            <a:r>
              <a:rPr lang="en-GB" sz="1800">
                <a:solidFill>
                  <a:srgbClr val="353740"/>
                </a:solidFill>
                <a:latin typeface="Montserrat"/>
                <a:ea typeface="Montserrat"/>
                <a:cs typeface="Montserrat"/>
                <a:sym typeface="Montserrat"/>
              </a:rPr>
              <a:t>Mitigation steps that can be followed.</a:t>
            </a:r>
            <a:endParaRPr sz="1800">
              <a:solidFill>
                <a:srgbClr val="3537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Changing the contents of password file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00" y="1734000"/>
            <a:ext cx="72009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SUID Binary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421925" y="1567550"/>
            <a:ext cx="261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775" y="968900"/>
            <a:ext cx="4841501" cy="358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Exploiting suid binaries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1943100"/>
            <a:ext cx="50196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How to Defend?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Restrictive File permissions 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 strong authentication and authorization controls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Regular security assessments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 Role-Based Access Control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1297500" y="2135700"/>
            <a:ext cx="70389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</a:rPr>
              <a:t>System Enumeration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94650" y="1567550"/>
            <a:ext cx="1698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OS Version and Kernel Version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3334" l="0" r="11016" t="0"/>
          <a:stretch/>
        </p:blipFill>
        <p:spPr>
          <a:xfrm>
            <a:off x="1988875" y="1212675"/>
            <a:ext cx="6876801" cy="332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15700" y="393750"/>
            <a:ext cx="202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Applications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93700" y="1555575"/>
            <a:ext cx="233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Services running and user privileges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Command: ps aux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5976" l="1238" r="5660" t="1933"/>
          <a:stretch/>
        </p:blipFill>
        <p:spPr>
          <a:xfrm>
            <a:off x="3352050" y="350925"/>
            <a:ext cx="5369925" cy="450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926700" y="202375"/>
            <a:ext cx="2222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74075" y="1567550"/>
            <a:ext cx="288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Permissions of the current running applications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Command: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ls -alh /usr/bin/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3A1A1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1107" r="0" t="1719"/>
          <a:stretch/>
        </p:blipFill>
        <p:spPr>
          <a:xfrm>
            <a:off x="3556250" y="509775"/>
            <a:ext cx="5396375" cy="43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>
                <a:solidFill>
                  <a:srgbClr val="222222"/>
                </a:solidFill>
                <a:highlight>
                  <a:schemeClr val="lt1"/>
                </a:highlight>
              </a:rPr>
              <a:t>How do we know the jobs scheduled?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82675" y="1567550"/>
            <a:ext cx="227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Crontab shows us the scheduled entries with time.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14346" t="0"/>
          <a:stretch/>
        </p:blipFill>
        <p:spPr>
          <a:xfrm>
            <a:off x="2577348" y="1122325"/>
            <a:ext cx="6157850" cy="34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History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0" y="2249375"/>
            <a:ext cx="38862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075" y="1438000"/>
            <a:ext cx="57912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055875" y="214325"/>
            <a:ext cx="2045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Network enumeration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900" y="449100"/>
            <a:ext cx="5801451" cy="44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Automatic Enumeration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290350" y="1657225"/>
            <a:ext cx="25533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are using some tools to increase the search capability, finding Vulnerabilities.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Linux privilege escalation awesome script.  It is a script that searches for possible path to escalate privileges on linux/unix host.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975" y="1197075"/>
            <a:ext cx="452227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