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179-F4AB-3A7D-F5B3-40BBDB85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39D1F-DC0F-A564-37D1-D0F860348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B92-CDB2-4E41-0AFE-FD039AE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3277-6B06-EB1E-DA39-6D4EFE2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B799-75FA-A5B9-DA4F-D2BA7B17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B908-D7D8-EEE0-9062-0D1599E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CDAB0-CE7C-3EB0-F0F0-E6AA290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618E-DF95-FC7C-EB36-8A9CC8C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DB41-9105-79BE-9957-41E07F28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5B05-4DF9-6B02-18F0-1DF223BA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38DF3-B2D0-84EB-22DB-7CE0D4FCF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5D61-4308-8FA0-33BF-180D5370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A988-F923-5A9F-3F8C-EF9CCCC1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0DAD-14F3-9B2B-792E-47E5C70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AFB6-03C8-BE17-F8D6-DB4DD02A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2426-8522-122F-51EE-10F6EE0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2C80-9ECD-E7BD-BE8A-CF67A438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C7F5-8E81-EB33-7439-3F947DE6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2DAB-D4CC-9C7D-B073-592B81A3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F907-41CC-6B18-6BF0-CE9B50C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B68-98DF-C8C5-7845-86709997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7D06-0E6D-A1C5-5D9D-2EAE75F7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1400-96EA-B3A1-15BC-B41483AF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35E0-A26C-CB41-C5DE-B1B4A8A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D93F-8DFC-B20D-0808-0800625B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CD58-519C-DAB8-CA9E-6519221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A0BD-2ED1-6661-0BCA-C2313432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D017-4F25-6FA0-A93C-78AD07C7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71F2-A336-A4CF-DABC-53EC8F8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400A-89C5-D354-C53F-C71518F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C4D3-B77A-6738-7E70-E8A53FF8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531A-B712-7719-E7E2-C7B1EA76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7341-169D-03DB-6640-0EC005C7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42E1-05E7-8C0C-9DE2-F8E7D1FF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313E9-E165-955B-4BE6-C2FDBB916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373A2-DC1E-995A-CFB0-C1B67CFA6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BAA6B-74F1-CC88-25E5-A68BD3F9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5CE61-4923-C9A5-AEB5-5623C5D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5E2D0-7E91-6908-8C59-71E56BF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2359-BA6D-2EEA-43B0-717A944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9813-5143-9294-9EEC-0A68C8CF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FC3D7-3FA8-6FBD-4CFB-56B1045B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4673E-A80B-C34B-DCB3-35907C90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9FCB-4E1F-EBA3-FBA4-CEAD6D96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C8BD-3340-4149-5573-076F58F9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1DEB-CF15-9A20-5CFA-7BA1E053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F9AF-AF88-07FE-8D3C-E1DF4EE2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E46-1F0F-2754-BBC1-48277BF7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00D2A-E48E-4BC1-C4BF-83A00E76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F03C-B5C0-76FC-97B6-E75C904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E326-6179-FE4A-2B45-1CF1B512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A9F3-D418-72A3-E6F0-5F5553E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812C-B2A6-9195-AF37-764BB38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7DAA-A1D4-7F9C-934E-7730CFC6A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74FB-8D18-6464-98C4-7B6F8B60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34D33-E1B9-E378-E79B-6F727005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3AF2-EEA1-03D2-14D0-62A412E6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1786-201A-2C3D-5ED1-E1B77DD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E3E6-65A9-CBE2-8E3E-C6293F95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D16D-9ECE-A54F-B6D5-0B052F26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7E5D-D38E-09BC-7F6A-7849B2BEE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E9AB-6E18-E254-3B93-956FE9E3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D2A9-8406-A280-2373-331D4877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2C8B1-6DF8-E9D5-7327-B2474069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753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614F1-609D-6113-58D2-5EC216CF8BF5}"/>
              </a:ext>
            </a:extLst>
          </p:cNvPr>
          <p:cNvSpPr txBox="1"/>
          <p:nvPr/>
        </p:nvSpPr>
        <p:spPr>
          <a:xfrm>
            <a:off x="4258995" y="3061813"/>
            <a:ext cx="7731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rgbClr val="00B0F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HOUSE PRICE PREDICTION USING 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A1B12-628A-C976-3736-9BF3893B71E2}"/>
              </a:ext>
            </a:extLst>
          </p:cNvPr>
          <p:cNvSpPr txBox="1"/>
          <p:nvPr/>
        </p:nvSpPr>
        <p:spPr>
          <a:xfrm>
            <a:off x="3043532" y="1381697"/>
            <a:ext cx="862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IBM PHASE 1 PROJECT </a:t>
            </a:r>
          </a:p>
        </p:txBody>
      </p:sp>
    </p:spTree>
    <p:extLst>
      <p:ext uri="{BB962C8B-B14F-4D97-AF65-F5344CB8AC3E}">
        <p14:creationId xmlns:p14="http://schemas.microsoft.com/office/powerpoint/2010/main" val="29132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399E4-F1EF-A7C9-F2BB-F746D431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8" cy="685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918A0-2F24-B612-9983-F27CB54C6E94}"/>
              </a:ext>
            </a:extLst>
          </p:cNvPr>
          <p:cNvSpPr txBox="1"/>
          <p:nvPr/>
        </p:nvSpPr>
        <p:spPr>
          <a:xfrm>
            <a:off x="326866" y="799744"/>
            <a:ext cx="490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>
                    <a:lumMod val="75000"/>
                  </a:schemeClr>
                </a:solidFill>
              </a:rPr>
              <a:t>TEAM MEMBERS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A3690-2E05-C682-D348-2845BAB128FD}"/>
              </a:ext>
            </a:extLst>
          </p:cNvPr>
          <p:cNvSpPr txBox="1"/>
          <p:nvPr/>
        </p:nvSpPr>
        <p:spPr>
          <a:xfrm>
            <a:off x="2104757" y="2143794"/>
            <a:ext cx="953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DHARANI 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GOPIKA SHREE 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ILAKIYA 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KEERTHIGA DEVI 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KARTHIKA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KOWSALYA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510B-5130-B1AD-5146-50C2FEFF1DAF}"/>
              </a:ext>
            </a:extLst>
          </p:cNvPr>
          <p:cNvSpPr txBox="1"/>
          <p:nvPr/>
        </p:nvSpPr>
        <p:spPr>
          <a:xfrm>
            <a:off x="4830805" y="983963"/>
            <a:ext cx="357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(GROUP 1)</a:t>
            </a:r>
          </a:p>
        </p:txBody>
      </p:sp>
    </p:spTree>
    <p:extLst>
      <p:ext uri="{BB962C8B-B14F-4D97-AF65-F5344CB8AC3E}">
        <p14:creationId xmlns:p14="http://schemas.microsoft.com/office/powerpoint/2010/main" val="37953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8C4-C46D-9760-6BC6-ECAE250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846CA-DA10-8E64-52F7-3AFB45EE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BA01F-65CF-AA6B-AE06-9CBB1CE7B9B9}"/>
              </a:ext>
            </a:extLst>
          </p:cNvPr>
          <p:cNvSpPr txBox="1"/>
          <p:nvPr/>
        </p:nvSpPr>
        <p:spPr>
          <a:xfrm>
            <a:off x="398824" y="3027361"/>
            <a:ext cx="82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Real estate is the least transparent industry in our ecosystem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Housing prices keep changing day by day out and sometimes are hyped rather than being base on valuation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Predicting housing prices with real factors is the main crux of our research project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5156-B89D-E0E6-E802-319BFEA3E986}"/>
              </a:ext>
            </a:extLst>
          </p:cNvPr>
          <p:cNvSpPr txBox="1"/>
          <p:nvPr/>
        </p:nvSpPr>
        <p:spPr>
          <a:xfrm>
            <a:off x="1136388" y="1334039"/>
            <a:ext cx="400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21934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05E-6B30-1BE8-08B4-238DC69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8329-49D6-0AF7-228F-D83B38CC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09948-2013-0C28-8DB5-36C0F416B3E5}"/>
              </a:ext>
            </a:extLst>
          </p:cNvPr>
          <p:cNvSpPr txBox="1"/>
          <p:nvPr/>
        </p:nvSpPr>
        <p:spPr>
          <a:xfrm>
            <a:off x="5183998" y="25125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1CB7B-7FE9-5461-A1AB-8DF498219E41}"/>
              </a:ext>
            </a:extLst>
          </p:cNvPr>
          <p:cNvSpPr txBox="1"/>
          <p:nvPr/>
        </p:nvSpPr>
        <p:spPr>
          <a:xfrm rot="10800000" flipV="1">
            <a:off x="3903695" y="2475821"/>
            <a:ext cx="805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DATA SET</a:t>
            </a:r>
          </a:p>
          <a:p>
            <a:pPr algn="l"/>
            <a:r>
              <a:rPr lang="en-US" sz="3600" dirty="0"/>
              <a:t>  For instance, there are 79 different clients needs. Such as , lot area , pool area , utilities and </a:t>
            </a:r>
            <a:r>
              <a:rPr lang="en-US" sz="3600" dirty="0" err="1"/>
              <a:t>neighbour</a:t>
            </a:r>
            <a:r>
              <a:rPr lang="en-US" sz="3600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152562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F616-A0DC-1252-18B6-C4B3999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2A507-FB37-DB6D-6A0A-A061423DB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F3DC1-9162-2D89-35D1-35916772ED02}"/>
              </a:ext>
            </a:extLst>
          </p:cNvPr>
          <p:cNvSpPr txBox="1"/>
          <p:nvPr/>
        </p:nvSpPr>
        <p:spPr>
          <a:xfrm>
            <a:off x="4089150" y="1027906"/>
            <a:ext cx="726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Data  preprocessing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FE6A2-0075-B25C-E944-6FE9A8EAFAA3}"/>
              </a:ext>
            </a:extLst>
          </p:cNvPr>
          <p:cNvSpPr txBox="1"/>
          <p:nvPr/>
        </p:nvSpPr>
        <p:spPr>
          <a:xfrm rot="10800000" flipV="1">
            <a:off x="4089150" y="2367439"/>
            <a:ext cx="6850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Clean and preprocess the data, handle missing values, and convert categorical features into numerical representations.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8177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F7EF-9E08-48D9-5208-384DC5D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B98CA-C8CD-F845-2023-B4DDE107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A9BA9-B737-252D-0193-9824CBB57853}"/>
              </a:ext>
            </a:extLst>
          </p:cNvPr>
          <p:cNvSpPr txBox="1"/>
          <p:nvPr/>
        </p:nvSpPr>
        <p:spPr>
          <a:xfrm>
            <a:off x="1072649" y="2389826"/>
            <a:ext cx="8581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Feature Selection: </a:t>
            </a:r>
          </a:p>
          <a:p>
            <a:pPr algn="l"/>
            <a:r>
              <a:rPr lang="en-US" sz="3200" dirty="0"/>
              <a:t>Select the most relevant features for predicting house prices. </a:t>
            </a:r>
          </a:p>
        </p:txBody>
      </p:sp>
    </p:spTree>
    <p:extLst>
      <p:ext uri="{BB962C8B-B14F-4D97-AF65-F5344CB8AC3E}">
        <p14:creationId xmlns:p14="http://schemas.microsoft.com/office/powerpoint/2010/main" val="39480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C3C-9D25-B0C1-7AE7-198EBCAC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68FD9-26BF-3FE1-9F91-157E5E4F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9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3B61A-18E5-B82D-42F8-411C715C499E}"/>
              </a:ext>
            </a:extLst>
          </p:cNvPr>
          <p:cNvSpPr txBox="1"/>
          <p:nvPr/>
        </p:nvSpPr>
        <p:spPr>
          <a:xfrm>
            <a:off x="3996698" y="3040234"/>
            <a:ext cx="80022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Model Selection:</a:t>
            </a:r>
          </a:p>
          <a:p>
            <a:pPr algn="l"/>
            <a:r>
              <a:rPr lang="en-US" sz="2800" dirty="0"/>
              <a:t> Choose a suitable regression algorithm (e.g., Linear Regression, Random Forest </a:t>
            </a:r>
            <a:r>
              <a:rPr lang="en-US" sz="2800" dirty="0" err="1"/>
              <a:t>Regressor</a:t>
            </a:r>
            <a:r>
              <a:rPr lang="en-US" sz="2800" dirty="0"/>
              <a:t>) for predicting house prices. </a:t>
            </a:r>
          </a:p>
        </p:txBody>
      </p:sp>
    </p:spTree>
    <p:extLst>
      <p:ext uri="{BB962C8B-B14F-4D97-AF65-F5344CB8AC3E}">
        <p14:creationId xmlns:p14="http://schemas.microsoft.com/office/powerpoint/2010/main" val="255629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22AA-4D8D-1876-B40A-5916BEDB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37F07-B40E-2427-198B-83BF08E3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2D8E1-C90F-3BB7-1BDD-AB43DCDCFCC7}"/>
              </a:ext>
            </a:extLst>
          </p:cNvPr>
          <p:cNvSpPr txBox="1"/>
          <p:nvPr/>
        </p:nvSpPr>
        <p:spPr>
          <a:xfrm rot="10800000" flipH="1" flipV="1">
            <a:off x="3864852" y="3271564"/>
            <a:ext cx="832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Model Training:</a:t>
            </a:r>
          </a:p>
          <a:p>
            <a:pPr algn="l"/>
            <a:r>
              <a:rPr lang="en-US" sz="2400" dirty="0"/>
              <a:t> Train the selected model using the 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40645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567-3EA2-6417-692D-09AFF96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47801-B7CD-2583-DD04-824AB5E9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341" y="0"/>
            <a:ext cx="13959756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51705-7D0E-C9EA-A175-DA48CD104D72}"/>
              </a:ext>
            </a:extLst>
          </p:cNvPr>
          <p:cNvSpPr txBox="1"/>
          <p:nvPr/>
        </p:nvSpPr>
        <p:spPr>
          <a:xfrm>
            <a:off x="1115341" y="2464545"/>
            <a:ext cx="733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Evaluation:</a:t>
            </a:r>
          </a:p>
          <a:p>
            <a:pPr algn="l"/>
            <a:r>
              <a:rPr lang="en-US" sz="2400" dirty="0"/>
              <a:t> Evaluate the model’s performance using metrics like Mean Absolute Error (MAE), Root Mean Squared Error (RMSE), and R-squared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87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gsdharani74@gmail.com</dc:creator>
  <cp:lastModifiedBy>gsdharani74@gmail.com</cp:lastModifiedBy>
  <cp:revision>5</cp:revision>
  <dcterms:created xsi:type="dcterms:W3CDTF">2023-10-09T08:58:36Z</dcterms:created>
  <dcterms:modified xsi:type="dcterms:W3CDTF">2023-10-09T14:50:30Z</dcterms:modified>
</cp:coreProperties>
</file>