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ADEB3F-8CDB-4EA4-8743-4916F3B781E1}" v="1" dt="2025-03-28T10:10:26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nagiriabianu@gmail.com" userId="f1668c59661c4cd2" providerId="LiveId" clId="{A5ADEB3F-8CDB-4EA4-8743-4916F3B781E1}"/>
    <pc:docChg chg="modSld">
      <pc:chgData name="arunagiriabianu@gmail.com" userId="f1668c59661c4cd2" providerId="LiveId" clId="{A5ADEB3F-8CDB-4EA4-8743-4916F3B781E1}" dt="2025-03-28T10:11:01.659" v="49" actId="18131"/>
      <pc:docMkLst>
        <pc:docMk/>
      </pc:docMkLst>
      <pc:sldChg chg="modSp mod">
        <pc:chgData name="arunagiriabianu@gmail.com" userId="f1668c59661c4cd2" providerId="LiveId" clId="{A5ADEB3F-8CDB-4EA4-8743-4916F3B781E1}" dt="2025-03-28T10:07:54.302" v="37" actId="20577"/>
        <pc:sldMkLst>
          <pc:docMk/>
          <pc:sldMk cId="0" sldId="257"/>
        </pc:sldMkLst>
        <pc:spChg chg="mod">
          <ac:chgData name="arunagiriabianu@gmail.com" userId="f1668c59661c4cd2" providerId="LiveId" clId="{A5ADEB3F-8CDB-4EA4-8743-4916F3B781E1}" dt="2025-03-28T10:07:54.302" v="37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arunagiriabianu@gmail.com" userId="f1668c59661c4cd2" providerId="LiveId" clId="{A5ADEB3F-8CDB-4EA4-8743-4916F3B781E1}" dt="2025-03-28T10:11:01.659" v="49" actId="18131"/>
        <pc:sldMkLst>
          <pc:docMk/>
          <pc:sldMk cId="1015909927" sldId="263"/>
        </pc:sldMkLst>
        <pc:picChg chg="mod modCrop">
          <ac:chgData name="arunagiriabianu@gmail.com" userId="f1668c59661c4cd2" providerId="LiveId" clId="{A5ADEB3F-8CDB-4EA4-8743-4916F3B781E1}" dt="2025-03-28T10:11:01.659" v="49" actId="18131"/>
          <ac:picMkLst>
            <pc:docMk/>
            <pc:sldMk cId="1015909927" sldId="263"/>
            <ac:picMk id="7" creationId="{D714E414-89E9-DECB-E4C9-53B676515AF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2625246"/>
            <a:ext cx="7772400" cy="483235"/>
          </a:xfrm>
        </p:spPr>
        <p:txBody>
          <a:bodyPr>
            <a:normAutofit/>
          </a:bodyPr>
          <a:lstStyle/>
          <a:p>
            <a:r>
              <a:rPr sz="2400" dirty="0"/>
              <a:t>IoT-Based Weather Monitoring System</a:t>
            </a:r>
          </a:p>
        </p:txBody>
      </p:sp>
      <p:pic>
        <p:nvPicPr>
          <p:cNvPr id="6" name="Picture 7" descr="mkce logog.jpg">
            <a:extLst>
              <a:ext uri="{FF2B5EF4-FFF2-40B4-BE49-F238E27FC236}">
                <a16:creationId xmlns:a16="http://schemas.microsoft.com/office/drawing/2014/main" id="{85D7A14F-60F4-5AEF-0F39-83644D35D3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9110" y="74341"/>
            <a:ext cx="1051560" cy="1032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apture.JPG">
            <a:extLst>
              <a:ext uri="{FF2B5EF4-FFF2-40B4-BE49-F238E27FC236}">
                <a16:creationId xmlns:a16="http://schemas.microsoft.com/office/drawing/2014/main" id="{2D42E497-D990-E805-D12C-99169E0FC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80860" y="83820"/>
            <a:ext cx="1219200" cy="1136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416322-5365-A4E6-70E8-51E0B06E4360}"/>
              </a:ext>
            </a:extLst>
          </p:cNvPr>
          <p:cNvSpPr txBox="1"/>
          <p:nvPr/>
        </p:nvSpPr>
        <p:spPr>
          <a:xfrm>
            <a:off x="2042160" y="23087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lang="en-GB" sz="1800" b="1">
                <a:solidFill>
                  <a:srgbClr val="000000"/>
                </a:solidFill>
                <a:latin typeface="Calibri" panose="020F0502020204030204"/>
              </a:rPr>
              <a:t>M KUMARASAMY COLLEGE OF ENGINEERING</a:t>
            </a:r>
            <a:endParaRPr lang="en-GB" sz="1800" b="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4DAC6D-A3A3-8E6A-67C8-0CC93BB2F854}"/>
              </a:ext>
            </a:extLst>
          </p:cNvPr>
          <p:cNvSpPr txBox="1"/>
          <p:nvPr/>
        </p:nvSpPr>
        <p:spPr>
          <a:xfrm>
            <a:off x="2705100" y="74727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lang="en-GB" b="1" dirty="0">
                <a:solidFill>
                  <a:srgbClr val="000000"/>
                </a:solidFill>
                <a:latin typeface="Calibri" panose="020F0502020204030204"/>
              </a:rPr>
              <a:t>(Affiliated to Anna University)</a:t>
            </a:r>
            <a:endParaRPr lang="en-IN" b="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69BFB0-CF30-4CC7-4381-C56CFD8A9BDF}"/>
              </a:ext>
            </a:extLst>
          </p:cNvPr>
          <p:cNvSpPr txBox="1"/>
          <p:nvPr/>
        </p:nvSpPr>
        <p:spPr>
          <a:xfrm>
            <a:off x="1135380" y="1514536"/>
            <a:ext cx="6355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1800" b="1" i="1" dirty="0">
                <a:solidFill>
                  <a:srgbClr val="000000"/>
                </a:solidFill>
                <a:latin typeface="Calibri Light" panose="020F0302020204030204"/>
              </a:rPr>
              <a:t>Department of Electronics and communication Engineering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10D6C5-2CA2-5789-0006-0800031FA656}"/>
              </a:ext>
            </a:extLst>
          </p:cNvPr>
          <p:cNvSpPr txBox="1"/>
          <p:nvPr/>
        </p:nvSpPr>
        <p:spPr>
          <a:xfrm>
            <a:off x="2171700" y="3343090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Bef>
                <a:spcPct val="0"/>
              </a:spcBef>
              <a:defRPr/>
            </a:pPr>
            <a:r>
              <a:rPr lang="en-IN" sz="1800" b="1" dirty="0">
                <a:solidFill>
                  <a:srgbClr val="000000"/>
                </a:solidFill>
                <a:latin typeface="Calibri" panose="020F0502020204030204"/>
              </a:rPr>
              <a:t>Academic Year	  : (2024-2025) – III Year</a:t>
            </a:r>
          </a:p>
          <a:p>
            <a:pPr defTabSz="457200">
              <a:spcBef>
                <a:spcPct val="0"/>
              </a:spcBef>
              <a:defRPr/>
            </a:pPr>
            <a:r>
              <a:rPr lang="en-IN" sz="1800" b="1" dirty="0">
                <a:solidFill>
                  <a:srgbClr val="000000"/>
                </a:solidFill>
                <a:latin typeface="Calibri" panose="020F0502020204030204"/>
              </a:rPr>
              <a:t>Batch		        	  : (2022-2026)</a:t>
            </a:r>
          </a:p>
          <a:p>
            <a:pPr defTabSz="457200">
              <a:spcBef>
                <a:spcPct val="0"/>
              </a:spcBef>
              <a:defRPr/>
            </a:pPr>
            <a:r>
              <a:rPr lang="en-IN" sz="1800" b="1" dirty="0">
                <a:solidFill>
                  <a:srgbClr val="000000"/>
                </a:solidFill>
                <a:latin typeface="Calibri" panose="020F0502020204030204"/>
              </a:rPr>
              <a:t>Review 		           : First Review	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F0E912-CCD3-7853-5C83-0FBD1BF3E1BD}"/>
              </a:ext>
            </a:extLst>
          </p:cNvPr>
          <p:cNvSpPr txBox="1"/>
          <p:nvPr/>
        </p:nvSpPr>
        <p:spPr>
          <a:xfrm>
            <a:off x="571500" y="4626605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rgbClr val="000000"/>
                </a:solidFill>
                <a:latin typeface="+mj-lt"/>
              </a:rPr>
              <a:t>MEMBERS :      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0000"/>
                </a:solidFill>
                <a:latin typeface="+mj-lt"/>
              </a:rPr>
              <a:t>		 </a:t>
            </a:r>
            <a:r>
              <a:rPr lang="en-US" sz="1800" b="1" dirty="0">
                <a:latin typeface="+mj-lt"/>
              </a:rPr>
              <a:t>AJITHA.M</a:t>
            </a:r>
          </a:p>
          <a:p>
            <a:pPr marL="0" indent="0">
              <a:buNone/>
            </a:pPr>
            <a:r>
              <a:rPr lang="en-US" sz="1800" b="1" dirty="0">
                <a:latin typeface="+mj-lt"/>
              </a:rPr>
              <a:t>		APARNA . A</a:t>
            </a:r>
          </a:p>
          <a:p>
            <a:pPr marL="0" indent="0">
              <a:buNone/>
            </a:pPr>
            <a:r>
              <a:rPr lang="en-US" sz="1800" b="1" dirty="0">
                <a:latin typeface="+mj-lt"/>
              </a:rPr>
              <a:t>		DHARANI . S</a:t>
            </a:r>
            <a:endParaRPr lang="en-IN" sz="18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2841E5-C935-A583-C311-D18029CD87C1}"/>
              </a:ext>
            </a:extLst>
          </p:cNvPr>
          <p:cNvSpPr txBox="1"/>
          <p:nvPr/>
        </p:nvSpPr>
        <p:spPr>
          <a:xfrm>
            <a:off x="4000500" y="4642520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u="sng" dirty="0">
                <a:solidFill>
                  <a:srgbClr val="000000"/>
                </a:solidFill>
                <a:latin typeface="+mj-lt"/>
              </a:rPr>
              <a:t>Guide Name</a:t>
            </a:r>
            <a:r>
              <a:rPr lang="en-IN" sz="1800" b="1" dirty="0">
                <a:solidFill>
                  <a:srgbClr val="000000"/>
                </a:solidFill>
                <a:latin typeface="+mj-lt"/>
              </a:rPr>
              <a:t> :</a:t>
            </a:r>
          </a:p>
          <a:p>
            <a:pPr algn="ctr"/>
            <a:r>
              <a:rPr lang="en-US" sz="1800" b="1" dirty="0">
                <a:latin typeface="+mj-lt"/>
              </a:rPr>
              <a:t>MR.L.RAMESH, AP/ECE, </a:t>
            </a:r>
          </a:p>
          <a:p>
            <a:pPr algn="ctr"/>
            <a:r>
              <a:rPr lang="en-US" sz="1800" b="1" dirty="0">
                <a:latin typeface="+mj-lt"/>
              </a:rPr>
              <a:t>   DEPARMENT OF ECE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AF7FEE-4568-52B1-8455-1417E49E2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10" y="83820"/>
            <a:ext cx="8073390" cy="22902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ell MT" panose="02020503060305020303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sz="2500" dirty="0"/>
              <a:t>•</a:t>
            </a:r>
            <a:r>
              <a:rPr lang="en-US" sz="2500" dirty="0"/>
              <a:t> To</a:t>
            </a:r>
            <a:r>
              <a:rPr sz="2500" dirty="0"/>
              <a:t> Develop a real-time IoT-based weather monitoring system</a:t>
            </a:r>
            <a:r>
              <a:rPr lang="en-US" sz="2500" dirty="0"/>
              <a:t>, which can be used commonly.</a:t>
            </a:r>
            <a:endParaRPr sz="2500" dirty="0"/>
          </a:p>
          <a:p>
            <a:pPr marL="0" indent="0">
              <a:lnSpc>
                <a:spcPct val="150000"/>
              </a:lnSpc>
              <a:buNone/>
            </a:pPr>
            <a:r>
              <a:rPr sz="2500" dirty="0"/>
              <a:t>• Monitor parameters like temperature, humidity, and </a:t>
            </a:r>
            <a:r>
              <a:rPr lang="en-US" sz="2500" dirty="0"/>
              <a:t>gas level, dust level</a:t>
            </a:r>
            <a:endParaRPr sz="2500" dirty="0"/>
          </a:p>
          <a:p>
            <a:pPr marL="0" indent="0">
              <a:lnSpc>
                <a:spcPct val="150000"/>
              </a:lnSpc>
              <a:buNone/>
            </a:pPr>
            <a:r>
              <a:rPr sz="2500" dirty="0"/>
              <a:t>• Transmit data to a cloud platform for remote access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500" dirty="0"/>
              <a:t>• Enable real-time data visualization and alerts.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ell MT" panose="02020503060305020303" pitchFamily="18" charset="0"/>
              </a:rPr>
              <a:t>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b="1" dirty="0"/>
              <a:t>Existing Systems</a:t>
            </a:r>
          </a:p>
          <a:p>
            <a:pPr>
              <a:buFont typeface="+mj-lt"/>
              <a:buAutoNum type="arabicPeriod"/>
            </a:pPr>
            <a:r>
              <a:rPr lang="en-US" sz="2500" b="1" dirty="0"/>
              <a:t>Manual Weather Monitoring Systems</a:t>
            </a:r>
            <a:endParaRPr lang="en-US" sz="2500" dirty="0"/>
          </a:p>
          <a:p>
            <a:pPr marL="742950" lvl="1" indent="-285750">
              <a:buFont typeface="+mj-lt"/>
              <a:buAutoNum type="arabicPeriod"/>
            </a:pPr>
            <a:r>
              <a:rPr lang="en-US" sz="2500" dirty="0"/>
              <a:t>Traditionally, weather monitoring involves manual data collection, which is time-consuming and prone to errors.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500" dirty="0"/>
              <a:t>Requires human intervention for reading and recording weather conditions.</a:t>
            </a:r>
          </a:p>
          <a:p>
            <a:pPr>
              <a:buFont typeface="+mj-lt"/>
              <a:buAutoNum type="arabicPeriod"/>
            </a:pPr>
            <a:r>
              <a:rPr lang="en-US" sz="2500" b="1" dirty="0"/>
              <a:t>Automatic Weather Stations (AWS)</a:t>
            </a:r>
            <a:endParaRPr lang="en-US" sz="2500" dirty="0"/>
          </a:p>
          <a:p>
            <a:pPr marL="742950" lvl="1" indent="-285750">
              <a:buFont typeface="+mj-lt"/>
              <a:buAutoNum type="arabicPeriod"/>
            </a:pPr>
            <a:r>
              <a:rPr lang="en-US" sz="2500" dirty="0"/>
              <a:t>Utilizes sensors to capture data automatically but lacks real-time remote access and data storage.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500" dirty="0"/>
              <a:t>High initial cost and maintenance are major drawbacks.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ell MT" panose="02020503060305020303" pitchFamily="18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500" b="1" dirty="0"/>
              <a:t>Step 1: Requirement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500" dirty="0"/>
              <a:t>Identify required sensors: Temperature, Humidity, Pressure, Rainfall (Optional).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500"/>
              <a:t>Select </a:t>
            </a:r>
            <a:r>
              <a:rPr lang="en-IN" sz="2500" dirty="0"/>
              <a:t>communication protocols: Wi-Fi (ESP8266/ESP32) or LoRa.</a:t>
            </a:r>
          </a:p>
          <a:p>
            <a:pPr marL="0" indent="0">
              <a:buNone/>
            </a:pPr>
            <a:r>
              <a:rPr lang="en-IN" sz="2500" b="1" dirty="0"/>
              <a:t>Step 2: Hardware Setup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Microcontroller: ESP8266/ESP32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Sensors: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DHT11/DHT22 – Temperature and Humidity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BMP180/BMP280 – Atmospheric Pressure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2500" b="1" dirty="0"/>
          </a:p>
          <a:p>
            <a:pPr>
              <a:buFont typeface="Arial" panose="020B0604020202020204" pitchFamily="34" charset="0"/>
              <a:buChar char="•"/>
            </a:pPr>
            <a:endParaRPr lang="en-IN" sz="2500" b="1" dirty="0"/>
          </a:p>
          <a:p>
            <a:endParaRPr lang="en-IN" sz="25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5C80EF-AF62-0B79-EEF1-B48576361185}"/>
              </a:ext>
            </a:extLst>
          </p:cNvPr>
          <p:cNvSpPr txBox="1"/>
          <p:nvPr/>
        </p:nvSpPr>
        <p:spPr>
          <a:xfrm>
            <a:off x="668593" y="599767"/>
            <a:ext cx="7580671" cy="5803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500" b="1" dirty="0"/>
              <a:t>Step 3: Software Development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/>
              <a:t>Code development in Arduino IDE using C/C++.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/>
              <a:t>Use relevant libraries to read data from sensors.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/>
              <a:t>Establish a connection with the cloud platform to upload sensor data.</a:t>
            </a:r>
          </a:p>
          <a:p>
            <a:pPr>
              <a:lnSpc>
                <a:spcPct val="150000"/>
              </a:lnSpc>
            </a:pPr>
            <a:r>
              <a:rPr lang="en-IN" sz="2500" b="1" dirty="0"/>
              <a:t>Step 4: Cloud and Data Processing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/>
              <a:t>Configure a cloud platform (e.g., </a:t>
            </a:r>
            <a:r>
              <a:rPr lang="en-IN" sz="2500" dirty="0" err="1"/>
              <a:t>Thingspeak</a:t>
            </a:r>
            <a:r>
              <a:rPr lang="en-IN" sz="2500" dirty="0"/>
              <a:t>, Blynk, or Firebase) for data storage.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/>
              <a:t>Visualize data through real-time dashboards.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/>
              <a:t>Implement data logging for historical analysis</a:t>
            </a:r>
          </a:p>
        </p:txBody>
      </p:sp>
    </p:spTree>
    <p:extLst>
      <p:ext uri="{BB962C8B-B14F-4D97-AF65-F5344CB8AC3E}">
        <p14:creationId xmlns:p14="http://schemas.microsoft.com/office/powerpoint/2010/main" val="4120379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DAF3EC-97A7-258C-96F4-C74C251C48F3}"/>
              </a:ext>
            </a:extLst>
          </p:cNvPr>
          <p:cNvSpPr txBox="1"/>
          <p:nvPr/>
        </p:nvSpPr>
        <p:spPr>
          <a:xfrm>
            <a:off x="1032387" y="383458"/>
            <a:ext cx="74725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ell MT" panose="02020503060305020303" pitchFamily="18" charset="0"/>
              </a:rPr>
              <a:t>      BLOCK DIAGRAM</a:t>
            </a:r>
            <a:endParaRPr lang="en-IN" sz="4400" dirty="0">
              <a:latin typeface="Bell MT" panose="020205030603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14E414-89E9-DECB-E4C9-53B676515A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938" t="7092" r="27403" b="-4092"/>
          <a:stretch/>
        </p:blipFill>
        <p:spPr>
          <a:xfrm>
            <a:off x="1706880" y="1615440"/>
            <a:ext cx="6798023" cy="632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09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ell MT" panose="02020503060305020303" pitchFamily="18" charset="0"/>
              </a:rPr>
              <a:t>Outcome of the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CBCA9A-527B-6892-31B4-CEC5F9632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019" y="1600200"/>
            <a:ext cx="7191407" cy="4696714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" y="2857500"/>
            <a:ext cx="8229600" cy="1143000"/>
          </a:xfrm>
        </p:spPr>
        <p:txBody>
          <a:bodyPr>
            <a:normAutofit/>
          </a:bodyPr>
          <a:lstStyle/>
          <a:p>
            <a:r>
              <a:rPr sz="6000" dirty="0">
                <a:latin typeface="Bell MT" panose="02020503060305020303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341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Bell MT</vt:lpstr>
      <vt:lpstr>Calibri</vt:lpstr>
      <vt:lpstr>Calibri Light</vt:lpstr>
      <vt:lpstr>Office Theme</vt:lpstr>
      <vt:lpstr>IoT-Based Weather Monitoring System</vt:lpstr>
      <vt:lpstr>Objective</vt:lpstr>
      <vt:lpstr>Literature Survey</vt:lpstr>
      <vt:lpstr>Methodology</vt:lpstr>
      <vt:lpstr>PowerPoint Presentation</vt:lpstr>
      <vt:lpstr>PowerPoint Presentation</vt:lpstr>
      <vt:lpstr>Outcome of the Project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IoT-Based Weather Monitoring System</dc:title>
  <dc:subject/>
  <dc:creator>DHARANI</dc:creator>
  <cp:keywords/>
  <dc:description>generated using python-pptx</dc:description>
  <cp:lastModifiedBy>arunagiriabianu@gmail.com</cp:lastModifiedBy>
  <cp:revision>7</cp:revision>
  <dcterms:created xsi:type="dcterms:W3CDTF">2013-01-27T09:14:16Z</dcterms:created>
  <dcterms:modified xsi:type="dcterms:W3CDTF">2025-03-28T10:11:03Z</dcterms:modified>
  <cp:category/>
</cp:coreProperties>
</file>