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56" r:id="rId5"/>
    <p:sldId id="257" r:id="rId6"/>
    <p:sldId id="320" r:id="rId7"/>
    <p:sldId id="308" r:id="rId8"/>
    <p:sldId id="322" r:id="rId9"/>
    <p:sldId id="335" r:id="rId10"/>
    <p:sldId id="336" r:id="rId11"/>
    <p:sldId id="338" r:id="rId12"/>
    <p:sldId id="337" r:id="rId13"/>
    <p:sldId id="339" r:id="rId14"/>
    <p:sldId id="30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8"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64B13DD-DD5C-4D7B-A7B2-0D291A44580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5399B4A-D4B6-41DC-B4BA-A16F4A7EAB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D8DD508-762E-4A56-8057-6F3E893FE061}" type="datetimeFigureOut">
              <a:rPr lang="en-US" smtClean="0"/>
              <a:t>1/2/2024</a:t>
            </a:fld>
            <a:endParaRPr lang="en-US" dirty="0"/>
          </a:p>
        </p:txBody>
      </p:sp>
      <p:sp>
        <p:nvSpPr>
          <p:cNvPr id="4" name="Footer Placeholder 3">
            <a:extLst>
              <a:ext uri="{FF2B5EF4-FFF2-40B4-BE49-F238E27FC236}">
                <a16:creationId xmlns:a16="http://schemas.microsoft.com/office/drawing/2014/main" id="{C8A662FF-2BD0-42CC-81E0-E211BE360A8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857ECB1-26BD-4C91-A134-EC6F2CC72CE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BFE5E4-E7AD-46D7-82A6-8E6D0CE600B6}" type="slidenum">
              <a:rPr lang="en-US" smtClean="0"/>
              <a:t>‹#›</a:t>
            </a:fld>
            <a:endParaRPr lang="en-US" dirty="0"/>
          </a:p>
        </p:txBody>
      </p:sp>
    </p:spTree>
    <p:extLst>
      <p:ext uri="{BB962C8B-B14F-4D97-AF65-F5344CB8AC3E}">
        <p14:creationId xmlns:p14="http://schemas.microsoft.com/office/powerpoint/2010/main" val="13824178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69CD52-EA80-42E8-964B-0DC3907FFC08}" type="datetimeFigureOut">
              <a:rPr lang="en-US" smtClean="0"/>
              <a:t>1/2/2024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DF5DD2-187C-450F-BB87-F62B9ADB04D5}" type="slidenum">
              <a:rPr lang="en-US" smtClean="0"/>
              <a:t>‹#›</a:t>
            </a:fld>
            <a:endParaRPr lang="en-US" dirty="0"/>
          </a:p>
        </p:txBody>
      </p:sp>
    </p:spTree>
    <p:extLst>
      <p:ext uri="{BB962C8B-B14F-4D97-AF65-F5344CB8AC3E}">
        <p14:creationId xmlns:p14="http://schemas.microsoft.com/office/powerpoint/2010/main" val="3503338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3</a:t>
            </a:fld>
            <a:endParaRPr lang="en-US" dirty="0"/>
          </a:p>
        </p:txBody>
      </p:sp>
    </p:spTree>
    <p:extLst>
      <p:ext uri="{BB962C8B-B14F-4D97-AF65-F5344CB8AC3E}">
        <p14:creationId xmlns:p14="http://schemas.microsoft.com/office/powerpoint/2010/main" val="528373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4</a:t>
            </a:fld>
            <a:endParaRPr lang="en-US" dirty="0"/>
          </a:p>
        </p:txBody>
      </p:sp>
    </p:spTree>
    <p:extLst>
      <p:ext uri="{BB962C8B-B14F-4D97-AF65-F5344CB8AC3E}">
        <p14:creationId xmlns:p14="http://schemas.microsoft.com/office/powerpoint/2010/main" val="33359210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5</a:t>
            </a:fld>
            <a:endParaRPr lang="en-US" dirty="0"/>
          </a:p>
        </p:txBody>
      </p:sp>
    </p:spTree>
    <p:extLst>
      <p:ext uri="{BB962C8B-B14F-4D97-AF65-F5344CB8AC3E}">
        <p14:creationId xmlns:p14="http://schemas.microsoft.com/office/powerpoint/2010/main" val="3511872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6</a:t>
            </a:fld>
            <a:endParaRPr lang="en-US" dirty="0"/>
          </a:p>
        </p:txBody>
      </p:sp>
    </p:spTree>
    <p:extLst>
      <p:ext uri="{BB962C8B-B14F-4D97-AF65-F5344CB8AC3E}">
        <p14:creationId xmlns:p14="http://schemas.microsoft.com/office/powerpoint/2010/main" val="2762687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7</a:t>
            </a:fld>
            <a:endParaRPr lang="en-US" dirty="0"/>
          </a:p>
        </p:txBody>
      </p:sp>
    </p:spTree>
    <p:extLst>
      <p:ext uri="{BB962C8B-B14F-4D97-AF65-F5344CB8AC3E}">
        <p14:creationId xmlns:p14="http://schemas.microsoft.com/office/powerpoint/2010/main" val="2318981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8</a:t>
            </a:fld>
            <a:endParaRPr lang="en-US" dirty="0"/>
          </a:p>
        </p:txBody>
      </p:sp>
    </p:spTree>
    <p:extLst>
      <p:ext uri="{BB962C8B-B14F-4D97-AF65-F5344CB8AC3E}">
        <p14:creationId xmlns:p14="http://schemas.microsoft.com/office/powerpoint/2010/main" val="2447866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9</a:t>
            </a:fld>
            <a:endParaRPr lang="en-US" dirty="0"/>
          </a:p>
        </p:txBody>
      </p:sp>
    </p:spTree>
    <p:extLst>
      <p:ext uri="{BB962C8B-B14F-4D97-AF65-F5344CB8AC3E}">
        <p14:creationId xmlns:p14="http://schemas.microsoft.com/office/powerpoint/2010/main" val="16364898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10</a:t>
            </a:fld>
            <a:endParaRPr lang="en-US" dirty="0"/>
          </a:p>
        </p:txBody>
      </p:sp>
    </p:spTree>
    <p:extLst>
      <p:ext uri="{BB962C8B-B14F-4D97-AF65-F5344CB8AC3E}">
        <p14:creationId xmlns:p14="http://schemas.microsoft.com/office/powerpoint/2010/main" val="28770426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11</a:t>
            </a:fld>
            <a:endParaRPr lang="en-US" dirty="0"/>
          </a:p>
        </p:txBody>
      </p:sp>
    </p:spTree>
    <p:extLst>
      <p:ext uri="{BB962C8B-B14F-4D97-AF65-F5344CB8AC3E}">
        <p14:creationId xmlns:p14="http://schemas.microsoft.com/office/powerpoint/2010/main" val="339656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089AF31C-6D63-451B-BE35-F1CE5A8D371B}"/>
              </a:ext>
            </a:extLst>
          </p:cNvPr>
          <p:cNvSpPr>
            <a:spLocks noGrp="1"/>
          </p:cNvSpPr>
          <p:nvPr>
            <p:ph type="ctrTitle" hasCustomPrompt="1"/>
          </p:nvPr>
        </p:nvSpPr>
        <p:spPr>
          <a:xfrm>
            <a:off x="735702" y="503497"/>
            <a:ext cx="4223000" cy="3845891"/>
          </a:xfrm>
        </p:spPr>
        <p:txBody>
          <a:bodyPr/>
          <a:lstStyle>
            <a:lvl1pPr>
              <a:defRPr sz="6000" b="1" spc="1500" baseline="0"/>
            </a:lvl1pPr>
          </a:lstStyle>
          <a:p>
            <a:pPr algn="l"/>
            <a:r>
              <a:rPr lang="en-US" dirty="0"/>
              <a:t>CLICK TO ADD TITLE</a:t>
            </a:r>
          </a:p>
        </p:txBody>
      </p:sp>
      <p:sp>
        <p:nvSpPr>
          <p:cNvPr id="17" name="Subtitle 2">
            <a:extLst>
              <a:ext uri="{FF2B5EF4-FFF2-40B4-BE49-F238E27FC236}">
                <a16:creationId xmlns:a16="http://schemas.microsoft.com/office/drawing/2014/main" id="{7D4FF1DD-E23B-4744-B517-0FC5587EC805}"/>
              </a:ext>
            </a:extLst>
          </p:cNvPr>
          <p:cNvSpPr>
            <a:spLocks noGrp="1"/>
          </p:cNvSpPr>
          <p:nvPr>
            <p:ph type="subTitle" idx="1" hasCustomPrompt="1"/>
          </p:nvPr>
        </p:nvSpPr>
        <p:spPr>
          <a:xfrm>
            <a:off x="735702" y="4441463"/>
            <a:ext cx="4223000" cy="1781123"/>
          </a:xfrm>
        </p:spPr>
        <p:txBody>
          <a:bodyPr/>
          <a:lstStyle>
            <a:lvl1pPr marL="0">
              <a:buNone/>
              <a:defRPr sz="2400" spc="400" baseline="0"/>
            </a:lvl1pPr>
          </a:lstStyle>
          <a:p>
            <a:pPr algn="l"/>
            <a:r>
              <a:rPr lang="en-US" dirty="0"/>
              <a:t>CLICK TO ADD SUBTITLE</a:t>
            </a:r>
          </a:p>
        </p:txBody>
      </p:sp>
      <p:sp>
        <p:nvSpPr>
          <p:cNvPr id="19" name="Graphic 212">
            <a:extLst>
              <a:ext uri="{FF2B5EF4-FFF2-40B4-BE49-F238E27FC236}">
                <a16:creationId xmlns:a16="http://schemas.microsoft.com/office/drawing/2014/main" id="{0E905E14-E19A-49A4-95B0-A4334F09DD52}"/>
              </a:ext>
              <a:ext uri="{C183D7F6-B498-43B3-948B-1728B52AA6E4}">
                <adec:decorative xmlns:adec="http://schemas.microsoft.com/office/drawing/2017/decorative" val="1"/>
              </a:ext>
            </a:extLst>
          </p:cNvPr>
          <p:cNvSpPr/>
          <p:nvPr userDrawn="1"/>
        </p:nvSpPr>
        <p:spPr>
          <a:xfrm>
            <a:off x="10458925" y="819560"/>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0" name="Graphic 212">
            <a:extLst>
              <a:ext uri="{FF2B5EF4-FFF2-40B4-BE49-F238E27FC236}">
                <a16:creationId xmlns:a16="http://schemas.microsoft.com/office/drawing/2014/main" id="{F99F5C16-D21E-4159-9011-D83D6294542A}"/>
              </a:ext>
              <a:ext uri="{C183D7F6-B498-43B3-948B-1728B52AA6E4}">
                <adec:decorative xmlns:adec="http://schemas.microsoft.com/office/drawing/2017/decorative" val="1"/>
              </a:ext>
            </a:extLst>
          </p:cNvPr>
          <p:cNvSpPr/>
          <p:nvPr userDrawn="1"/>
        </p:nvSpPr>
        <p:spPr>
          <a:xfrm>
            <a:off x="10458925" y="819560"/>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98" name="Picture Placeholder 197">
            <a:extLst>
              <a:ext uri="{FF2B5EF4-FFF2-40B4-BE49-F238E27FC236}">
                <a16:creationId xmlns:a16="http://schemas.microsoft.com/office/drawing/2014/main" id="{F9D3FB22-FF74-4855-A816-8D13507F1A88}"/>
              </a:ext>
            </a:extLst>
          </p:cNvPr>
          <p:cNvSpPr>
            <a:spLocks noGrp="1"/>
          </p:cNvSpPr>
          <p:nvPr>
            <p:ph type="pic" sz="quarter" idx="13" hasCustomPrompt="1"/>
          </p:nvPr>
        </p:nvSpPr>
        <p:spPr>
          <a:xfrm>
            <a:off x="5467894" y="587120"/>
            <a:ext cx="5290998" cy="5290998"/>
          </a:xfrm>
          <a:custGeom>
            <a:avLst/>
            <a:gdLst>
              <a:gd name="connsiteX0" fmla="*/ 2645499 w 5290998"/>
              <a:gd name="connsiteY0" fmla="*/ 0 h 5290998"/>
              <a:gd name="connsiteX1" fmla="*/ 5290998 w 5290998"/>
              <a:gd name="connsiteY1" fmla="*/ 2645499 h 5290998"/>
              <a:gd name="connsiteX2" fmla="*/ 2645499 w 5290998"/>
              <a:gd name="connsiteY2" fmla="*/ 5290998 h 5290998"/>
              <a:gd name="connsiteX3" fmla="*/ 0 w 5290998"/>
              <a:gd name="connsiteY3" fmla="*/ 2645499 h 5290998"/>
              <a:gd name="connsiteX4" fmla="*/ 2645499 w 5290998"/>
              <a:gd name="connsiteY4" fmla="*/ 0 h 5290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90998" h="5290998">
                <a:moveTo>
                  <a:pt x="2645499" y="0"/>
                </a:moveTo>
                <a:cubicBezTo>
                  <a:pt x="4106568" y="0"/>
                  <a:pt x="5290998" y="1184430"/>
                  <a:pt x="5290998" y="2645499"/>
                </a:cubicBezTo>
                <a:cubicBezTo>
                  <a:pt x="5290998" y="4106568"/>
                  <a:pt x="4106568" y="5290998"/>
                  <a:pt x="2645499" y="5290998"/>
                </a:cubicBezTo>
                <a:cubicBezTo>
                  <a:pt x="1184430" y="5290998"/>
                  <a:pt x="0" y="4106568"/>
                  <a:pt x="0" y="2645499"/>
                </a:cubicBezTo>
                <a:cubicBezTo>
                  <a:pt x="0" y="1184430"/>
                  <a:pt x="1184430" y="0"/>
                  <a:pt x="2645499" y="0"/>
                </a:cubicBezTo>
                <a:close/>
              </a:path>
            </a:pathLst>
          </a:custGeom>
        </p:spPr>
        <p:txBody>
          <a:bodyPr wrap="square">
            <a:noAutofit/>
          </a:bodyPr>
          <a:lstStyle>
            <a:lvl1pPr algn="ctr">
              <a:buNone/>
              <a:defRPr/>
            </a:lvl1pPr>
          </a:lstStyle>
          <a:p>
            <a:r>
              <a:rPr lang="en-US" dirty="0"/>
              <a:t>Click to add photo</a:t>
            </a:r>
          </a:p>
        </p:txBody>
      </p:sp>
      <p:grpSp>
        <p:nvGrpSpPr>
          <p:cNvPr id="7" name="Graphic 190">
            <a:extLst>
              <a:ext uri="{FF2B5EF4-FFF2-40B4-BE49-F238E27FC236}">
                <a16:creationId xmlns:a16="http://schemas.microsoft.com/office/drawing/2014/main" id="{17EAC1B1-556C-4228-8079-3D901DC59A88}"/>
              </a:ext>
              <a:ext uri="{C183D7F6-B498-43B3-948B-1728B52AA6E4}">
                <adec:decorative xmlns:adec="http://schemas.microsoft.com/office/drawing/2017/decorative" val="1"/>
              </a:ext>
            </a:extLst>
          </p:cNvPr>
          <p:cNvGrpSpPr/>
          <p:nvPr userDrawn="1"/>
        </p:nvGrpSpPr>
        <p:grpSpPr>
          <a:xfrm>
            <a:off x="4958702" y="964250"/>
            <a:ext cx="1591731" cy="537747"/>
            <a:chOff x="2504802" y="1755501"/>
            <a:chExt cx="1591731" cy="537747"/>
          </a:xfrm>
          <a:solidFill>
            <a:schemeClr val="tx1"/>
          </a:solidFill>
        </p:grpSpPr>
        <p:sp>
          <p:nvSpPr>
            <p:cNvPr id="8" name="Freeform: Shape 7">
              <a:extLst>
                <a:ext uri="{FF2B5EF4-FFF2-40B4-BE49-F238E27FC236}">
                  <a16:creationId xmlns:a16="http://schemas.microsoft.com/office/drawing/2014/main" id="{00A0FE21-F756-4726-9EC7-46DFECEEA9C4}"/>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B058B96D-C47B-4B24-BDCB-76960C6093C2}"/>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10" name="Graphic 4">
            <a:extLst>
              <a:ext uri="{FF2B5EF4-FFF2-40B4-BE49-F238E27FC236}">
                <a16:creationId xmlns:a16="http://schemas.microsoft.com/office/drawing/2014/main" id="{7058F75D-7E47-484C-A8EE-2222806808AB}"/>
              </a:ext>
              <a:ext uri="{C183D7F6-B498-43B3-948B-1728B52AA6E4}">
                <adec:decorative xmlns:adec="http://schemas.microsoft.com/office/drawing/2017/decorative" val="1"/>
              </a:ext>
            </a:extLst>
          </p:cNvPr>
          <p:cNvGrpSpPr/>
          <p:nvPr userDrawn="1"/>
        </p:nvGrpSpPr>
        <p:grpSpPr>
          <a:xfrm>
            <a:off x="9594816" y="4332008"/>
            <a:ext cx="1861481" cy="1861499"/>
            <a:chOff x="5734037" y="3067039"/>
            <a:chExt cx="724483" cy="724489"/>
          </a:xfrm>
          <a:solidFill>
            <a:schemeClr val="tx1"/>
          </a:solidFill>
        </p:grpSpPr>
        <p:sp>
          <p:nvSpPr>
            <p:cNvPr id="11" name="Freeform: Shape 10">
              <a:extLst>
                <a:ext uri="{FF2B5EF4-FFF2-40B4-BE49-F238E27FC236}">
                  <a16:creationId xmlns:a16="http://schemas.microsoft.com/office/drawing/2014/main" id="{F1AC0594-B604-4B5F-8735-5032813BC0BE}"/>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CC76D1BD-7300-4354-BCA3-07E1D3ED20C7}"/>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DD9F6A88-7F99-4DBB-95B6-90D13BF6D6DA}"/>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5E50E3B4-971A-4855-9C0F-87C90BD703A8}"/>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ADF73B02-8ED1-493F-BD6A-3884CA50ED50}"/>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2C8712CC-BAA8-4123-A8AB-B659FFA7B464}"/>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2DF71CDC-593D-45ED-A324-B6288F88EFCD}"/>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CCA641C0-F983-4E9C-89A5-4E177BC394FB}"/>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6770500E-AF98-4D78-A6FE-9B24BFC8BCCF}"/>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12C4091D-60DA-42BB-989C-B9ADE5525C55}"/>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168590E5-C6C5-44A5-9C28-E0516B919B26}"/>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D7AA5261-59D2-4ED0-A2DA-395652A5C70D}"/>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AD9FFE92-A04B-4BE2-A938-B2675AE1E4A9}"/>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9A2D6B82-69E6-428B-BF32-6ABF1DCBF39E}"/>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E2391CDF-0046-492E-9224-705121E92BA6}"/>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4661FF79-5959-476B-8D56-5137DD91153A}"/>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5DD68B4F-AD2D-48FC-A01D-0589F0B15BC9}"/>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0CE2168C-1A33-414B-B7F0-9188533278AD}"/>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20A0A7DC-BC4D-4658-905C-14DBA34206DD}"/>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D9A197B0-B38E-4006-AE4C-5E1AFEE64B64}"/>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911798F5-39E5-4F5D-A832-451D9B45AA39}"/>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D9E60DA4-B7B2-4142-8B10-8414CFC3E4EE}"/>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ED4CCCD2-6559-45FB-B74C-7DD51F558905}"/>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5DDC2BEF-F322-4173-A403-106EED2F9773}"/>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6611933B-49E7-46D2-88DB-CC46B84EA0BB}"/>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D26A659F-FEA4-4E9C-B74E-996BEF9BAF23}"/>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3B7E01FF-EBD3-4B8F-9D28-2BEF788A1ECA}"/>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3FCADC36-D67A-4261-A9F3-C82E3F961AB5}"/>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DBDB8408-0CFF-4820-9C69-EB049E017A8E}"/>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180B22E1-999D-4EAE-8A3A-FB51E4D601FF}"/>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C472FB3F-9113-40FB-B184-A41C3CDC8FAD}"/>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92A10ABE-BF04-45F7-8D84-7BBE9A34DC44}"/>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4B6CE03A-283C-4DDA-A450-BFD1FD41963B}"/>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C8E8007A-8733-4C6C-B1FD-8DF1A6C1AF23}"/>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BC57FD03-B434-4A33-AE85-95F31E63AE51}"/>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E121A789-B48C-49DD-98FB-879911D2BA08}"/>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3073C7CF-979E-4BEC-983D-3D8BBB37DF19}"/>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7AD34EE0-D604-4366-86AC-0A827066E845}"/>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485F29D7-9277-414F-9BAD-29BFF7336A51}"/>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9A64418C-82A1-496D-B6FE-52CD0CD6CF1F}"/>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94D8AB15-4DC2-4740-946A-935B5528A6AA}"/>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BF000FEC-BF88-43AA-991B-6D41B9D0AC97}"/>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330ACECF-61D6-4C22-AA82-C2BDD14F748B}"/>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81713DD5-B976-4481-AFB1-4DF6E405F2F4}"/>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BDED42A2-3A8B-4917-AA5F-4701CF55B06C}"/>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41FA0359-2B30-4C28-B9E3-7B860F27F7AF}"/>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08DB39A9-E0D4-4062-B61D-8F0291F9E262}"/>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7DC486B3-544A-47B1-B863-6850F1E6CC26}"/>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BBD7A989-1CD0-4707-94A2-D0DE6ABB4501}"/>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4854C381-9625-44C6-B8C4-7A6E633427ED}"/>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A87D99B0-2F49-44C3-80EA-BE31161CBD84}"/>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A20E3370-A797-44AB-8EEB-028D67C302D5}"/>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2EEE4C8D-07ED-400A-A39C-9972431904D7}"/>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CFB4C9CE-63F9-4607-A87D-FCC81E6C0440}"/>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2BBCEC67-B22C-432E-88CC-32FBBE738F5C}"/>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981E4161-0852-4BB4-937E-CF542BE145F4}"/>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C3F4CDB4-B460-436F-8935-7256EC8D8277}"/>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73287381-4AC6-40FE-8B73-E5343B936CF6}"/>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870CEB87-64E7-497A-9004-674EF56DB66B}"/>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AA83EE66-3B0A-40AA-B447-948D3629948E}"/>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73CE790E-1EBD-4FF2-ABA5-E9F9909B3C12}"/>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779390BB-7393-4A0C-A3C3-2F87CA36E507}"/>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51607083-A696-47D0-A23B-38DE4AFF7AC1}"/>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F4E8C456-7AE6-48DB-AB2B-2F5699DAE2B0}"/>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5C66ABC1-18DB-4060-BE7C-ABA9F5341702}"/>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F602375B-D728-43C4-B0BB-6DC1BD80E85E}"/>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03F9707C-4543-44EB-BD69-F109896D901B}"/>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662906B9-FB8C-4EB7-8A48-74429E0C9A41}"/>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1CFD115B-47BE-4B12-B634-5D02E38AB3EA}"/>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2E8D9F34-CDC5-4CBE-A13C-6A3756E5196A}"/>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F85CC0FE-CB51-488B-BE41-682BC3109E28}"/>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3169F838-03DE-4318-B3DA-EAD60079D3B0}"/>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A3409050-4729-4D3D-A5F1-2B9EE1DA1A0D}"/>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235D7858-91A3-4A37-8A44-2745C5CF51A9}"/>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ACE45589-6512-4E12-8AF2-58097C53410B}"/>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7378472F-639B-4781-9C3D-9971CBE63381}"/>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203117FB-3A1E-45EA-9FD9-C55376718100}"/>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88FD6B76-8922-4326-B4EF-224D0F84C1F3}"/>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20BD5AB4-F53C-41C7-A994-8C27AAC465C4}"/>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5BF0B5EF-5225-434F-B111-6D27F4DEA52C}"/>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075C9704-75F3-4462-9D0A-71AA900E5BA2}"/>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C95DF39F-F152-472F-8300-23665D5ECF8C}"/>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B230A2E4-CF3A-40B0-82D3-071FBBB4DC87}"/>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14F4EFE1-9FAE-4B22-826B-08FBDCE9CC4B}"/>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CDD6C517-57BE-46B7-8E72-C8C864024886}"/>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A3EB106C-FE6E-47B3-9C32-045FD059A5C7}"/>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CB4E8BF7-B94B-47BD-A9B5-AFF3570C76E0}"/>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5A3A49C6-8C8C-42A9-AEAD-FE76067F839A}"/>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18892BBF-F46F-4DEA-8D34-3C538865B994}"/>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42DBE679-46C1-4D6B-9190-B66FF7563ABF}"/>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6D80698F-E689-4561-9B1A-1B8D313AEF01}"/>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BED22A39-2211-4EAE-80B5-2A0800B3FBE7}"/>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D52B1A57-3DF6-4349-8A94-F1CA8F79E912}"/>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A3DDACCC-9A89-4A3E-8B8B-D3C062EA0A8C}"/>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DCFB23EC-77E1-454E-89A8-A9505579EA61}"/>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D311997D-5BCF-4D6F-9DA6-0A785957477B}"/>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07840B74-C9E0-4A04-96FF-AA02BCFDB02B}"/>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87D3E292-5664-4793-BA90-21852910B63B}"/>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8C9E486E-3CA3-415B-8234-7C6636CD49CC}"/>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C4A1881C-F2E0-4A98-9531-830ED84695BB}"/>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9617FDA1-12E1-49C5-98B3-CF0EC51D3E8C}"/>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CE736797-BBA8-488E-9B8E-96141B31F87E}"/>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C73D3F27-0A3D-4BF0-A29C-838DEB935C45}"/>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AA1FF25D-1187-4216-AD04-F69565C8BCC7}"/>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D3F96302-FE92-4A2E-9414-DC957DF770C9}"/>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346FC647-7685-4E4E-9B52-786EA9A156F7}"/>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1BF63F78-A1EF-4B61-A6AA-C0362F554376}"/>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CED61726-4F2E-450C-AEE9-72871D6855C6}"/>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57E8AD24-B31D-454E-B2C8-33B7FAAB9F61}"/>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AA46020A-35C3-4894-A14C-D58A6DDFF9BE}"/>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8E785BAB-0F71-4BAB-8D7C-4C2BF12728C4}"/>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D1753E06-E6F0-4D65-BC47-0E47F399F448}"/>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E77E25CE-9710-4B73-AD5E-49A4DA075D23}"/>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4281B070-7790-498A-BE64-AD6A8EED8C0C}"/>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BDEA3D1C-E147-472E-85DA-E8AEB7644764}"/>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08B4F711-6F99-4E44-88A4-8345F466B2B3}"/>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0401F175-D0DF-4BCA-9BE2-B992286B1593}"/>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72BED0ED-50C5-4726-B1B3-F7B58DD4C255}"/>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8D624348-F503-4817-9CA8-09F43150C5BB}"/>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E05DE4EB-7FC0-45E8-A5A4-FE0C12A4D23C}"/>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380D6E47-DFA0-49F8-B8AC-45BECE747D45}"/>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B0355008-C2C8-4091-A461-DEDD212620A4}"/>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3A070C1D-423C-45EC-BABD-2AB764379E9B}"/>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ED6D6F88-6E0D-43A8-A572-C2A45D7E6D76}"/>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C7435BDD-8A00-43E8-B980-6745E1F84244}"/>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6B652F89-76D1-41E7-92CB-9A456A09BDA1}"/>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105F5D2E-BDFE-4F13-82B3-12B50A630D02}"/>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3A273CB3-FB72-46BE-AD13-7FA701AEE95A}"/>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89CE35BE-CE0C-4893-B2C6-50678CC06FB2}"/>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48971D8C-C4B7-44D5-9AB4-858D5301EC31}"/>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5ACEE734-6DD7-46E2-A1A9-CEE34EDE6647}"/>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0740BF61-C964-49F9-AA06-1BAA78F8A1F2}"/>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17A8C672-80A0-4CB1-9A69-285E6E2B8354}"/>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8ED5360A-4B30-4716-A288-DC492291B700}"/>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64D4DB77-3361-44E4-85D9-73E2952D1A1C}"/>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B87FFE29-EEE8-410A-B16D-A39D63B65DBD}"/>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7FFB4B78-2AC0-4AF4-8508-25122AC6DC06}"/>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4BDB7689-92D1-48E9-8290-59C80C654419}"/>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3A45B0ED-6D49-4BC2-A8C6-DCB8C47309D6}"/>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4F2277B0-CA2C-4C4D-886E-A8BB5C3A6F52}"/>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58D4EC10-F99B-4BE4-89B6-834B1616867C}"/>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4D9035AB-20FC-4026-8475-CA8ECF6778B3}"/>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9020D706-6962-405A-8331-D597DC0D1A11}"/>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DF578D57-B7A5-4238-A263-2E65D253F46D}"/>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4FE956D7-DBF3-4CA6-88C5-20C156EF5F93}"/>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19632A64-B98F-4324-A376-137F2FBA92D4}"/>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141AA47A-2218-41A9-8E27-AF0652183A5F}"/>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475085E3-7E18-429A-82F9-A4DF606F56BD}"/>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A5E41EA3-AAF0-46A3-920B-9DBD36AE2E8D}"/>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683D64B3-0315-4624-8675-5B768069C714}"/>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52AB4059-8E15-4439-8B16-54ADF3358C4C}"/>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12184488-1E03-46C9-91F7-55AABB8D478A}"/>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A389773B-102C-4C8B-9C32-610AEEE77366}"/>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166BF649-A9F2-4B11-80D0-32DF3F5A3230}"/>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61EB4D7B-F497-4FBF-8130-E4ECF28F8BA5}"/>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D883741A-5097-469D-A7A9-C743F80ECBD5}"/>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FC3A26E3-D2A0-40FC-9A92-B6238BB11570}"/>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2087A775-76DD-4F9C-B8E5-86EB3BF366DD}"/>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6D846DE1-54E3-4C00-B45A-553B7F3FD30C}"/>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ABBF9824-3B15-4F04-8C4E-09B799538C44}"/>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01B5C75E-CCEF-4EEA-859D-4C251F3AE97C}"/>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A254139D-5D72-478D-89BE-DBC64CD27C88}"/>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71EFFC33-CB59-469A-AE58-5CA89469EE80}"/>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C0D017A2-9FAB-4DFD-9624-E10B7C0C1673}"/>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DADC6512-13AB-4407-937C-A389D565FCD9}"/>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1CEFC24B-FFC2-47B3-BD7A-7CABF1AE4D9B}"/>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F0C49246-6A98-4333-949E-46BDAD9321B7}"/>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F707CE6A-7685-4D70-813E-6D2B46FBB41B}"/>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9110FD0D-D3A6-4760-8827-B70ADFC98296}"/>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5454149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F02A036E-555E-452E-A03E-C23B0204B568}"/>
              </a:ext>
              <a:ext uri="{C183D7F6-B498-43B3-948B-1728B52AA6E4}">
                <adec:decorative xmlns:adec="http://schemas.microsoft.com/office/drawing/2017/decorative" val="1"/>
              </a:ext>
            </a:extLst>
          </p:cNvPr>
          <p:cNvGrpSpPr/>
          <p:nvPr userDrawn="1"/>
        </p:nvGrpSpPr>
        <p:grpSpPr>
          <a:xfrm>
            <a:off x="9847291" y="292656"/>
            <a:ext cx="1861854" cy="717514"/>
            <a:chOff x="0" y="292656"/>
            <a:chExt cx="1861854" cy="717514"/>
          </a:xfrm>
        </p:grpSpPr>
        <p:sp>
          <p:nvSpPr>
            <p:cNvPr id="18" name="Freeform: Shape 17">
              <a:extLst>
                <a:ext uri="{FF2B5EF4-FFF2-40B4-BE49-F238E27FC236}">
                  <a16:creationId xmlns:a16="http://schemas.microsoft.com/office/drawing/2014/main" id="{D022D41B-79E8-48CF-B2C1-81682892F7AB}"/>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sp>
          <p:nvSpPr>
            <p:cNvPr id="19" name="Freeform: Shape 18">
              <a:extLst>
                <a:ext uri="{FF2B5EF4-FFF2-40B4-BE49-F238E27FC236}">
                  <a16:creationId xmlns:a16="http://schemas.microsoft.com/office/drawing/2014/main" id="{B3C39C16-6EA8-4E23-96CD-35016A14A657}"/>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grpSp>
      <p:grpSp>
        <p:nvGrpSpPr>
          <p:cNvPr id="34" name="Group 33">
            <a:extLst>
              <a:ext uri="{FF2B5EF4-FFF2-40B4-BE49-F238E27FC236}">
                <a16:creationId xmlns:a16="http://schemas.microsoft.com/office/drawing/2014/main" id="{88349EA7-4C35-41B7-ADAE-D5A8A2B6B935}"/>
              </a:ext>
              <a:ext uri="{C183D7F6-B498-43B3-948B-1728B52AA6E4}">
                <adec:decorative xmlns:adec="http://schemas.microsoft.com/office/drawing/2017/decorative" val="1"/>
              </a:ext>
            </a:extLst>
          </p:cNvPr>
          <p:cNvGrpSpPr/>
          <p:nvPr userDrawn="1"/>
        </p:nvGrpSpPr>
        <p:grpSpPr>
          <a:xfrm>
            <a:off x="-8878" y="-8878"/>
            <a:ext cx="1242819" cy="1314996"/>
            <a:chOff x="79900" y="122321"/>
            <a:chExt cx="2232251" cy="2361890"/>
          </a:xfrm>
        </p:grpSpPr>
        <p:sp>
          <p:nvSpPr>
            <p:cNvPr id="16" name="Freeform: Shape 15">
              <a:extLst>
                <a:ext uri="{FF2B5EF4-FFF2-40B4-BE49-F238E27FC236}">
                  <a16:creationId xmlns:a16="http://schemas.microsoft.com/office/drawing/2014/main" id="{40BB9AE5-B3F9-4910-8739-DCBEE4532722}"/>
                </a:ext>
                <a:ext uri="{C183D7F6-B498-43B3-948B-1728B52AA6E4}">
                  <adec:decorative xmlns:adec="http://schemas.microsoft.com/office/drawing/2017/decorative" val="1"/>
                </a:ext>
              </a:extLst>
            </p:cNvPr>
            <p:cNvSpPr/>
            <p:nvPr userDrawn="1"/>
          </p:nvSpPr>
          <p:spPr>
            <a:xfrm>
              <a:off x="79900" y="122321"/>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21" name="Freeform: Shape 20">
              <a:extLst>
                <a:ext uri="{FF2B5EF4-FFF2-40B4-BE49-F238E27FC236}">
                  <a16:creationId xmlns:a16="http://schemas.microsoft.com/office/drawing/2014/main" id="{03E19069-8C91-4A11-ABFB-54DACDBFBB11}"/>
                </a:ext>
                <a:ext uri="{C183D7F6-B498-43B3-948B-1728B52AA6E4}">
                  <adec:decorative xmlns:adec="http://schemas.microsoft.com/office/drawing/2017/decorative" val="1"/>
                </a:ext>
              </a:extLst>
            </p:cNvPr>
            <p:cNvSpPr/>
            <p:nvPr userDrawn="1"/>
          </p:nvSpPr>
          <p:spPr>
            <a:xfrm>
              <a:off x="79900" y="122321"/>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grpSp>
      <p:sp>
        <p:nvSpPr>
          <p:cNvPr id="40" name="Title 1">
            <a:extLst>
              <a:ext uri="{FF2B5EF4-FFF2-40B4-BE49-F238E27FC236}">
                <a16:creationId xmlns:a16="http://schemas.microsoft.com/office/drawing/2014/main" id="{5DFCC9E4-D2C1-4336-ADFB-27826CD054DE}"/>
              </a:ext>
            </a:extLst>
          </p:cNvPr>
          <p:cNvSpPr>
            <a:spLocks noGrp="1"/>
          </p:cNvSpPr>
          <p:nvPr>
            <p:ph type="title" hasCustomPrompt="1"/>
          </p:nvPr>
        </p:nvSpPr>
        <p:spPr>
          <a:xfrm>
            <a:off x="1691324" y="358614"/>
            <a:ext cx="7710127" cy="1044058"/>
          </a:xfrm>
        </p:spPr>
        <p:txBody>
          <a:bodyPr anchor="t"/>
          <a:lstStyle>
            <a:lvl1pPr>
              <a:defRPr/>
            </a:lvl1pPr>
          </a:lstStyle>
          <a:p>
            <a:r>
              <a:rPr lang="en-US" dirty="0"/>
              <a:t>Click to add title</a:t>
            </a:r>
          </a:p>
        </p:txBody>
      </p:sp>
      <p:sp>
        <p:nvSpPr>
          <p:cNvPr id="35" name="Text Placeholder 23">
            <a:extLst>
              <a:ext uri="{FF2B5EF4-FFF2-40B4-BE49-F238E27FC236}">
                <a16:creationId xmlns:a16="http://schemas.microsoft.com/office/drawing/2014/main" id="{0F74E023-C0D5-41E7-919F-5C8B489C6509}"/>
              </a:ext>
            </a:extLst>
          </p:cNvPr>
          <p:cNvSpPr>
            <a:spLocks noGrp="1"/>
          </p:cNvSpPr>
          <p:nvPr>
            <p:ph type="body" sz="quarter" idx="13" hasCustomPrompt="1"/>
          </p:nvPr>
        </p:nvSpPr>
        <p:spPr>
          <a:xfrm>
            <a:off x="1691325" y="1765954"/>
            <a:ext cx="4307160" cy="518874"/>
          </a:xfrm>
        </p:spPr>
        <p:txBody>
          <a:bodyPr/>
          <a:lstStyle>
            <a:lvl1pPr>
              <a:buNone/>
              <a:defRPr b="1"/>
            </a:lvl1pPr>
          </a:lstStyle>
          <a:p>
            <a:pPr lvl="0"/>
            <a:r>
              <a:rPr lang="en-US" dirty="0"/>
              <a:t>Click to add title</a:t>
            </a:r>
          </a:p>
        </p:txBody>
      </p:sp>
      <p:sp>
        <p:nvSpPr>
          <p:cNvPr id="36" name="Text Placeholder 25">
            <a:extLst>
              <a:ext uri="{FF2B5EF4-FFF2-40B4-BE49-F238E27FC236}">
                <a16:creationId xmlns:a16="http://schemas.microsoft.com/office/drawing/2014/main" id="{DFEFE027-FE1B-489A-A696-4FD8C4E65652}"/>
              </a:ext>
            </a:extLst>
          </p:cNvPr>
          <p:cNvSpPr>
            <a:spLocks noGrp="1"/>
          </p:cNvSpPr>
          <p:nvPr>
            <p:ph type="body" sz="quarter" idx="14" hasCustomPrompt="1"/>
          </p:nvPr>
        </p:nvSpPr>
        <p:spPr>
          <a:xfrm>
            <a:off x="1691325" y="2417734"/>
            <a:ext cx="4307160"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37" name="Text Placeholder 23">
            <a:extLst>
              <a:ext uri="{FF2B5EF4-FFF2-40B4-BE49-F238E27FC236}">
                <a16:creationId xmlns:a16="http://schemas.microsoft.com/office/drawing/2014/main" id="{3DB0FA80-1E07-4384-94AE-AC639E42FC7E}"/>
              </a:ext>
            </a:extLst>
          </p:cNvPr>
          <p:cNvSpPr>
            <a:spLocks noGrp="1"/>
          </p:cNvSpPr>
          <p:nvPr>
            <p:ph type="body" sz="quarter" idx="15" hasCustomPrompt="1"/>
          </p:nvPr>
        </p:nvSpPr>
        <p:spPr>
          <a:xfrm>
            <a:off x="6317484" y="1765954"/>
            <a:ext cx="4307160" cy="518874"/>
          </a:xfrm>
        </p:spPr>
        <p:txBody>
          <a:bodyPr/>
          <a:lstStyle>
            <a:lvl1pPr>
              <a:buNone/>
              <a:defRPr b="1"/>
            </a:lvl1pPr>
          </a:lstStyle>
          <a:p>
            <a:pPr lvl="0"/>
            <a:r>
              <a:rPr lang="en-US" dirty="0"/>
              <a:t>Click to add title</a:t>
            </a:r>
          </a:p>
        </p:txBody>
      </p:sp>
      <p:sp>
        <p:nvSpPr>
          <p:cNvPr id="38" name="Text Placeholder 25">
            <a:extLst>
              <a:ext uri="{FF2B5EF4-FFF2-40B4-BE49-F238E27FC236}">
                <a16:creationId xmlns:a16="http://schemas.microsoft.com/office/drawing/2014/main" id="{99C1CF62-099A-440A-BEFC-058944B90845}"/>
              </a:ext>
            </a:extLst>
          </p:cNvPr>
          <p:cNvSpPr>
            <a:spLocks noGrp="1"/>
          </p:cNvSpPr>
          <p:nvPr>
            <p:ph type="body" sz="quarter" idx="16" hasCustomPrompt="1"/>
          </p:nvPr>
        </p:nvSpPr>
        <p:spPr>
          <a:xfrm>
            <a:off x="6317484" y="2417734"/>
            <a:ext cx="4307160"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25" name="Date Placeholder 178">
            <a:extLst>
              <a:ext uri="{FF2B5EF4-FFF2-40B4-BE49-F238E27FC236}">
                <a16:creationId xmlns:a16="http://schemas.microsoft.com/office/drawing/2014/main" id="{D233886F-CB8B-488F-AC80-91A3C6FC6812}"/>
              </a:ext>
            </a:extLst>
          </p:cNvPr>
          <p:cNvSpPr>
            <a:spLocks noGrp="1"/>
          </p:cNvSpPr>
          <p:nvPr>
            <p:ph type="dt" sz="half" idx="10"/>
          </p:nvPr>
        </p:nvSpPr>
        <p:spPr>
          <a:xfrm>
            <a:off x="838200" y="6356350"/>
            <a:ext cx="2743200" cy="365125"/>
          </a:xfrm>
        </p:spPr>
        <p:txBody>
          <a:bodyPr/>
          <a:lstStyle/>
          <a:p>
            <a:r>
              <a:rPr lang="en-US"/>
              <a:t>2/1/2024 </a:t>
            </a:r>
            <a:endParaRPr lang="en-US" dirty="0"/>
          </a:p>
        </p:txBody>
      </p:sp>
      <p:sp>
        <p:nvSpPr>
          <p:cNvPr id="26" name="Footer Placeholder 179">
            <a:extLst>
              <a:ext uri="{FF2B5EF4-FFF2-40B4-BE49-F238E27FC236}">
                <a16:creationId xmlns:a16="http://schemas.microsoft.com/office/drawing/2014/main" id="{31C750C1-1A40-46E0-B48D-F1D78058D722}"/>
              </a:ext>
            </a:extLst>
          </p:cNvPr>
          <p:cNvSpPr>
            <a:spLocks noGrp="1"/>
          </p:cNvSpPr>
          <p:nvPr>
            <p:ph type="ftr" sz="quarter" idx="11"/>
          </p:nvPr>
        </p:nvSpPr>
        <p:spPr>
          <a:xfrm>
            <a:off x="4038600" y="6356350"/>
            <a:ext cx="4114800" cy="365125"/>
          </a:xfrm>
        </p:spPr>
        <p:txBody>
          <a:bodyPr/>
          <a:lstStyle/>
          <a:p>
            <a:r>
              <a:rPr lang="en-US"/>
              <a:t>MULTI-RESPONSIVE WEBSITE</a:t>
            </a:r>
            <a:endParaRPr lang="en-US" dirty="0"/>
          </a:p>
        </p:txBody>
      </p:sp>
      <p:sp>
        <p:nvSpPr>
          <p:cNvPr id="33" name="Slide Number Placeholder 180">
            <a:extLst>
              <a:ext uri="{FF2B5EF4-FFF2-40B4-BE49-F238E27FC236}">
                <a16:creationId xmlns:a16="http://schemas.microsoft.com/office/drawing/2014/main" id="{8FDDDBE7-8A2B-4ABD-AA8A-56DAFD0C8665}"/>
              </a:ext>
            </a:extLst>
          </p:cNvPr>
          <p:cNvSpPr>
            <a:spLocks noGrp="1"/>
          </p:cNvSpPr>
          <p:nvPr>
            <p:ph type="sldNum" sz="quarter" idx="12"/>
          </p:nvPr>
        </p:nvSpPr>
        <p:spPr>
          <a:xfrm>
            <a:off x="8610600" y="6356350"/>
            <a:ext cx="2743200" cy="365125"/>
          </a:xfrm>
        </p:spPr>
        <p:txBody>
          <a:bodyPr/>
          <a:lstStyle>
            <a:lvl1pPr>
              <a:defRPr>
                <a:solidFill>
                  <a:schemeClr val="tx1"/>
                </a:solidFill>
              </a:defRPr>
            </a:lvl1pPr>
          </a:lstStyle>
          <a:p>
            <a:fld id="{5EA792F7-1D9E-4C7E-A103-E8EDFDC2691E}" type="slidenum">
              <a:rPr lang="en-US" smtClean="0"/>
              <a:pPr/>
              <a:t>‹#›</a:t>
            </a:fld>
            <a:endParaRPr lang="en-US" dirty="0"/>
          </a:p>
        </p:txBody>
      </p:sp>
      <p:grpSp>
        <p:nvGrpSpPr>
          <p:cNvPr id="56" name="Group 55">
            <a:extLst>
              <a:ext uri="{FF2B5EF4-FFF2-40B4-BE49-F238E27FC236}">
                <a16:creationId xmlns:a16="http://schemas.microsoft.com/office/drawing/2014/main" id="{094A3771-4C60-4CFE-8E9E-37289AB0317E}"/>
              </a:ext>
              <a:ext uri="{C183D7F6-B498-43B3-948B-1728B52AA6E4}">
                <adec:decorative xmlns:adec="http://schemas.microsoft.com/office/drawing/2017/decorative" val="1"/>
              </a:ext>
            </a:extLst>
          </p:cNvPr>
          <p:cNvGrpSpPr/>
          <p:nvPr userDrawn="1"/>
        </p:nvGrpSpPr>
        <p:grpSpPr>
          <a:xfrm>
            <a:off x="10056904" y="5782880"/>
            <a:ext cx="1054467" cy="469689"/>
            <a:chOff x="10056904" y="5720734"/>
            <a:chExt cx="1054467" cy="469689"/>
          </a:xfrm>
        </p:grpSpPr>
        <p:grpSp>
          <p:nvGrpSpPr>
            <p:cNvPr id="44" name="Graphic 185">
              <a:extLst>
                <a:ext uri="{FF2B5EF4-FFF2-40B4-BE49-F238E27FC236}">
                  <a16:creationId xmlns:a16="http://schemas.microsoft.com/office/drawing/2014/main" id="{82CA434A-3484-456D-AE0D-D55E9CABFA96}"/>
                </a:ext>
                <a:ext uri="{C183D7F6-B498-43B3-948B-1728B52AA6E4}">
                  <adec:decorative xmlns:adec="http://schemas.microsoft.com/office/drawing/2017/decorative" val="1"/>
                </a:ext>
              </a:extLst>
            </p:cNvPr>
            <p:cNvGrpSpPr/>
            <p:nvPr userDrawn="1"/>
          </p:nvGrpSpPr>
          <p:grpSpPr>
            <a:xfrm>
              <a:off x="10056904" y="5720734"/>
              <a:ext cx="1054467" cy="469689"/>
              <a:chOff x="9841624" y="4115729"/>
              <a:chExt cx="602170" cy="268223"/>
            </a:xfrm>
            <a:solidFill>
              <a:schemeClr val="tx1"/>
            </a:solidFill>
          </p:grpSpPr>
          <p:sp>
            <p:nvSpPr>
              <p:cNvPr id="45" name="Freeform: Shape 44">
                <a:extLst>
                  <a:ext uri="{FF2B5EF4-FFF2-40B4-BE49-F238E27FC236}">
                    <a16:creationId xmlns:a16="http://schemas.microsoft.com/office/drawing/2014/main" id="{1207C719-43F0-4665-8018-8838DD423DA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BC5E6BE1-0377-492E-8C35-C9751467B64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7A539B71-0508-4FCA-9C39-AEC6A2EA999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8C5469B1-9998-4419-9D88-48A73CF4B76B}"/>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CD09A9A1-8B7A-428A-825F-54D38DDB316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grpSp>
          <p:nvGrpSpPr>
            <p:cNvPr id="50" name="Graphic 185">
              <a:extLst>
                <a:ext uri="{FF2B5EF4-FFF2-40B4-BE49-F238E27FC236}">
                  <a16:creationId xmlns:a16="http://schemas.microsoft.com/office/drawing/2014/main" id="{D4D999BA-0F0D-4C71-9EBD-B63A0BEAD62B}"/>
                </a:ext>
                <a:ext uri="{C183D7F6-B498-43B3-948B-1728B52AA6E4}">
                  <adec:decorative xmlns:adec="http://schemas.microsoft.com/office/drawing/2017/decorative" val="1"/>
                </a:ext>
              </a:extLst>
            </p:cNvPr>
            <p:cNvGrpSpPr/>
            <p:nvPr userDrawn="1"/>
          </p:nvGrpSpPr>
          <p:grpSpPr>
            <a:xfrm>
              <a:off x="10056904" y="5720734"/>
              <a:ext cx="1054467" cy="469689"/>
              <a:chOff x="9841624" y="4115729"/>
              <a:chExt cx="602170" cy="268223"/>
            </a:xfrm>
            <a:solidFill>
              <a:schemeClr val="accent3">
                <a:alpha val="20000"/>
              </a:schemeClr>
            </a:solidFill>
          </p:grpSpPr>
          <p:sp>
            <p:nvSpPr>
              <p:cNvPr id="51" name="Freeform: Shape 50">
                <a:extLst>
                  <a:ext uri="{FF2B5EF4-FFF2-40B4-BE49-F238E27FC236}">
                    <a16:creationId xmlns:a16="http://schemas.microsoft.com/office/drawing/2014/main" id="{FDE4F78B-7D0A-4A9C-8A51-279A4EE2983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45979898-184B-4CB1-A3A0-FD02604EAD01}"/>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A65087BF-15DB-40DB-AFFA-F8401659A2F7}"/>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626290F3-DCED-4500-B758-5F184B3CEF17}"/>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AF7E19E5-76ED-4A38-BB6F-CBF416DA8A78}"/>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396139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588BAEF-9B22-4B78-838B-7DC11C0EA2C4}"/>
              </a:ext>
              <a:ext uri="{C183D7F6-B498-43B3-948B-1728B52AA6E4}">
                <adec:decorative xmlns:adec="http://schemas.microsoft.com/office/drawing/2017/decorative" val="1"/>
              </a:ext>
            </a:extLst>
          </p:cNvPr>
          <p:cNvGrpSpPr/>
          <p:nvPr userDrawn="1"/>
        </p:nvGrpSpPr>
        <p:grpSpPr>
          <a:xfrm>
            <a:off x="9847291" y="292656"/>
            <a:ext cx="1861854" cy="717514"/>
            <a:chOff x="0" y="292656"/>
            <a:chExt cx="1861854" cy="717514"/>
          </a:xfrm>
        </p:grpSpPr>
        <p:sp>
          <p:nvSpPr>
            <p:cNvPr id="16" name="Freeform: Shape 15">
              <a:extLst>
                <a:ext uri="{FF2B5EF4-FFF2-40B4-BE49-F238E27FC236}">
                  <a16:creationId xmlns:a16="http://schemas.microsoft.com/office/drawing/2014/main" id="{420212D7-7787-4FFC-B8D9-35F729D185FA}"/>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sp>
          <p:nvSpPr>
            <p:cNvPr id="17" name="Freeform: Shape 16">
              <a:extLst>
                <a:ext uri="{FF2B5EF4-FFF2-40B4-BE49-F238E27FC236}">
                  <a16:creationId xmlns:a16="http://schemas.microsoft.com/office/drawing/2014/main" id="{67577D49-4464-484D-8792-C20C8556A145}"/>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grpSp>
      <p:grpSp>
        <p:nvGrpSpPr>
          <p:cNvPr id="18" name="Group 17">
            <a:extLst>
              <a:ext uri="{FF2B5EF4-FFF2-40B4-BE49-F238E27FC236}">
                <a16:creationId xmlns:a16="http://schemas.microsoft.com/office/drawing/2014/main" id="{CFF06135-5FEE-41FD-9B18-A0441D2A7B3B}"/>
              </a:ext>
              <a:ext uri="{C183D7F6-B498-43B3-948B-1728B52AA6E4}">
                <adec:decorative xmlns:adec="http://schemas.microsoft.com/office/drawing/2017/decorative" val="1"/>
              </a:ext>
            </a:extLst>
          </p:cNvPr>
          <p:cNvGrpSpPr/>
          <p:nvPr userDrawn="1"/>
        </p:nvGrpSpPr>
        <p:grpSpPr>
          <a:xfrm>
            <a:off x="-8878" y="-8878"/>
            <a:ext cx="1242819" cy="1314996"/>
            <a:chOff x="79900" y="122321"/>
            <a:chExt cx="2232251" cy="2361890"/>
          </a:xfrm>
        </p:grpSpPr>
        <p:sp>
          <p:nvSpPr>
            <p:cNvPr id="19" name="Freeform: Shape 18">
              <a:extLst>
                <a:ext uri="{FF2B5EF4-FFF2-40B4-BE49-F238E27FC236}">
                  <a16:creationId xmlns:a16="http://schemas.microsoft.com/office/drawing/2014/main" id="{53AEB7B2-43A7-459D-9CFA-1C75B3351CC6}"/>
                </a:ext>
                <a:ext uri="{C183D7F6-B498-43B3-948B-1728B52AA6E4}">
                  <adec:decorative xmlns:adec="http://schemas.microsoft.com/office/drawing/2017/decorative" val="1"/>
                </a:ext>
              </a:extLst>
            </p:cNvPr>
            <p:cNvSpPr/>
            <p:nvPr userDrawn="1"/>
          </p:nvSpPr>
          <p:spPr>
            <a:xfrm>
              <a:off x="79900" y="122321"/>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20" name="Freeform: Shape 19">
              <a:extLst>
                <a:ext uri="{FF2B5EF4-FFF2-40B4-BE49-F238E27FC236}">
                  <a16:creationId xmlns:a16="http://schemas.microsoft.com/office/drawing/2014/main" id="{FA095D62-486F-47DD-A58F-7F4BE6617E8E}"/>
                </a:ext>
                <a:ext uri="{C183D7F6-B498-43B3-948B-1728B52AA6E4}">
                  <adec:decorative xmlns:adec="http://schemas.microsoft.com/office/drawing/2017/decorative" val="1"/>
                </a:ext>
              </a:extLst>
            </p:cNvPr>
            <p:cNvSpPr/>
            <p:nvPr userDrawn="1"/>
          </p:nvSpPr>
          <p:spPr>
            <a:xfrm>
              <a:off x="79900" y="122321"/>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grpSp>
      <p:sp>
        <p:nvSpPr>
          <p:cNvPr id="37" name="Title 1">
            <a:extLst>
              <a:ext uri="{FF2B5EF4-FFF2-40B4-BE49-F238E27FC236}">
                <a16:creationId xmlns:a16="http://schemas.microsoft.com/office/drawing/2014/main" id="{A4FD0935-8B36-453D-B28E-23C060B3E273}"/>
              </a:ext>
            </a:extLst>
          </p:cNvPr>
          <p:cNvSpPr>
            <a:spLocks noGrp="1"/>
          </p:cNvSpPr>
          <p:nvPr>
            <p:ph type="title" hasCustomPrompt="1"/>
          </p:nvPr>
        </p:nvSpPr>
        <p:spPr>
          <a:xfrm>
            <a:off x="1691324" y="358614"/>
            <a:ext cx="7710127" cy="1044058"/>
          </a:xfrm>
        </p:spPr>
        <p:txBody>
          <a:bodyPr anchor="t"/>
          <a:lstStyle>
            <a:lvl1pPr>
              <a:defRPr/>
            </a:lvl1pPr>
          </a:lstStyle>
          <a:p>
            <a:r>
              <a:rPr lang="en-US" dirty="0"/>
              <a:t>Click to add title</a:t>
            </a:r>
          </a:p>
        </p:txBody>
      </p:sp>
      <p:sp>
        <p:nvSpPr>
          <p:cNvPr id="38" name="Text Placeholder 23">
            <a:extLst>
              <a:ext uri="{FF2B5EF4-FFF2-40B4-BE49-F238E27FC236}">
                <a16:creationId xmlns:a16="http://schemas.microsoft.com/office/drawing/2014/main" id="{FD196DEF-9124-464A-BE20-4F758F4E31C4}"/>
              </a:ext>
            </a:extLst>
          </p:cNvPr>
          <p:cNvSpPr>
            <a:spLocks noGrp="1"/>
          </p:cNvSpPr>
          <p:nvPr>
            <p:ph type="body" sz="quarter" idx="13" hasCustomPrompt="1"/>
          </p:nvPr>
        </p:nvSpPr>
        <p:spPr>
          <a:xfrm>
            <a:off x="470103" y="1758956"/>
            <a:ext cx="3534208" cy="518874"/>
          </a:xfrm>
        </p:spPr>
        <p:txBody>
          <a:bodyPr/>
          <a:lstStyle>
            <a:lvl1pPr>
              <a:buNone/>
              <a:defRPr b="1"/>
            </a:lvl1pPr>
          </a:lstStyle>
          <a:p>
            <a:pPr lvl="0"/>
            <a:r>
              <a:rPr lang="en-US" dirty="0"/>
              <a:t>Click to add title</a:t>
            </a:r>
          </a:p>
        </p:txBody>
      </p:sp>
      <p:sp>
        <p:nvSpPr>
          <p:cNvPr id="39" name="Text Placeholder 25">
            <a:extLst>
              <a:ext uri="{FF2B5EF4-FFF2-40B4-BE49-F238E27FC236}">
                <a16:creationId xmlns:a16="http://schemas.microsoft.com/office/drawing/2014/main" id="{A0F85BB1-4795-429F-8AC3-DACE25FEB6F3}"/>
              </a:ext>
            </a:extLst>
          </p:cNvPr>
          <p:cNvSpPr>
            <a:spLocks noGrp="1"/>
          </p:cNvSpPr>
          <p:nvPr>
            <p:ph type="body" sz="quarter" idx="14" hasCustomPrompt="1"/>
          </p:nvPr>
        </p:nvSpPr>
        <p:spPr>
          <a:xfrm>
            <a:off x="470103" y="2410736"/>
            <a:ext cx="3534208"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40" name="Text Placeholder 23">
            <a:extLst>
              <a:ext uri="{FF2B5EF4-FFF2-40B4-BE49-F238E27FC236}">
                <a16:creationId xmlns:a16="http://schemas.microsoft.com/office/drawing/2014/main" id="{68F13C61-FEA2-4F84-ADB4-B072944A1F2E}"/>
              </a:ext>
            </a:extLst>
          </p:cNvPr>
          <p:cNvSpPr>
            <a:spLocks noGrp="1"/>
          </p:cNvSpPr>
          <p:nvPr>
            <p:ph type="body" sz="quarter" idx="15" hasCustomPrompt="1"/>
          </p:nvPr>
        </p:nvSpPr>
        <p:spPr>
          <a:xfrm>
            <a:off x="4322520" y="1758956"/>
            <a:ext cx="3534208" cy="518874"/>
          </a:xfrm>
        </p:spPr>
        <p:txBody>
          <a:bodyPr/>
          <a:lstStyle>
            <a:lvl1pPr>
              <a:buNone/>
              <a:defRPr b="1"/>
            </a:lvl1pPr>
          </a:lstStyle>
          <a:p>
            <a:pPr lvl="0"/>
            <a:r>
              <a:rPr lang="en-US" dirty="0"/>
              <a:t>Click to add title</a:t>
            </a:r>
          </a:p>
        </p:txBody>
      </p:sp>
      <p:sp>
        <p:nvSpPr>
          <p:cNvPr id="41" name="Text Placeholder 25">
            <a:extLst>
              <a:ext uri="{FF2B5EF4-FFF2-40B4-BE49-F238E27FC236}">
                <a16:creationId xmlns:a16="http://schemas.microsoft.com/office/drawing/2014/main" id="{0931B5D4-0C97-40D5-93AF-A0CA590E8FE7}"/>
              </a:ext>
            </a:extLst>
          </p:cNvPr>
          <p:cNvSpPr>
            <a:spLocks noGrp="1"/>
          </p:cNvSpPr>
          <p:nvPr>
            <p:ph type="body" sz="quarter" idx="16" hasCustomPrompt="1"/>
          </p:nvPr>
        </p:nvSpPr>
        <p:spPr>
          <a:xfrm>
            <a:off x="4322520" y="2410736"/>
            <a:ext cx="3534208"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42" name="Text Placeholder 23">
            <a:extLst>
              <a:ext uri="{FF2B5EF4-FFF2-40B4-BE49-F238E27FC236}">
                <a16:creationId xmlns:a16="http://schemas.microsoft.com/office/drawing/2014/main" id="{57C721C7-54E7-4F91-AC64-A6CB4A58FBAC}"/>
              </a:ext>
            </a:extLst>
          </p:cNvPr>
          <p:cNvSpPr>
            <a:spLocks noGrp="1"/>
          </p:cNvSpPr>
          <p:nvPr>
            <p:ph type="body" sz="quarter" idx="17" hasCustomPrompt="1"/>
          </p:nvPr>
        </p:nvSpPr>
        <p:spPr>
          <a:xfrm>
            <a:off x="8174937" y="1758956"/>
            <a:ext cx="3534208" cy="518874"/>
          </a:xfrm>
        </p:spPr>
        <p:txBody>
          <a:bodyPr/>
          <a:lstStyle>
            <a:lvl1pPr>
              <a:buNone/>
              <a:defRPr b="1"/>
            </a:lvl1pPr>
          </a:lstStyle>
          <a:p>
            <a:pPr lvl="0"/>
            <a:r>
              <a:rPr lang="en-US" dirty="0"/>
              <a:t>Click to add title</a:t>
            </a:r>
          </a:p>
        </p:txBody>
      </p:sp>
      <p:sp>
        <p:nvSpPr>
          <p:cNvPr id="43" name="Text Placeholder 25">
            <a:extLst>
              <a:ext uri="{FF2B5EF4-FFF2-40B4-BE49-F238E27FC236}">
                <a16:creationId xmlns:a16="http://schemas.microsoft.com/office/drawing/2014/main" id="{6F350A6E-AE98-42CD-9742-7F116F9AF609}"/>
              </a:ext>
            </a:extLst>
          </p:cNvPr>
          <p:cNvSpPr>
            <a:spLocks noGrp="1"/>
          </p:cNvSpPr>
          <p:nvPr>
            <p:ph type="body" sz="quarter" idx="18" hasCustomPrompt="1"/>
          </p:nvPr>
        </p:nvSpPr>
        <p:spPr>
          <a:xfrm>
            <a:off x="8174937" y="2410736"/>
            <a:ext cx="3534208"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24" name="Date Placeholder 178">
            <a:extLst>
              <a:ext uri="{FF2B5EF4-FFF2-40B4-BE49-F238E27FC236}">
                <a16:creationId xmlns:a16="http://schemas.microsoft.com/office/drawing/2014/main" id="{C04F291D-0D54-49CD-9169-A039D453D8C7}"/>
              </a:ext>
            </a:extLst>
          </p:cNvPr>
          <p:cNvSpPr>
            <a:spLocks noGrp="1"/>
          </p:cNvSpPr>
          <p:nvPr>
            <p:ph type="dt" sz="half" idx="10"/>
          </p:nvPr>
        </p:nvSpPr>
        <p:spPr>
          <a:xfrm>
            <a:off x="838200" y="6356350"/>
            <a:ext cx="2743200" cy="365125"/>
          </a:xfrm>
        </p:spPr>
        <p:txBody>
          <a:bodyPr/>
          <a:lstStyle/>
          <a:p>
            <a:r>
              <a:rPr lang="en-US"/>
              <a:t>2/1/2024 </a:t>
            </a:r>
            <a:endParaRPr lang="en-US" dirty="0"/>
          </a:p>
        </p:txBody>
      </p:sp>
      <p:sp>
        <p:nvSpPr>
          <p:cNvPr id="25" name="Footer Placeholder 179">
            <a:extLst>
              <a:ext uri="{FF2B5EF4-FFF2-40B4-BE49-F238E27FC236}">
                <a16:creationId xmlns:a16="http://schemas.microsoft.com/office/drawing/2014/main" id="{0625F097-2116-4450-AC09-0BB7311D0E76}"/>
              </a:ext>
            </a:extLst>
          </p:cNvPr>
          <p:cNvSpPr>
            <a:spLocks noGrp="1"/>
          </p:cNvSpPr>
          <p:nvPr>
            <p:ph type="ftr" sz="quarter" idx="11"/>
          </p:nvPr>
        </p:nvSpPr>
        <p:spPr>
          <a:xfrm>
            <a:off x="4038600" y="6356350"/>
            <a:ext cx="4114800" cy="365125"/>
          </a:xfrm>
        </p:spPr>
        <p:txBody>
          <a:bodyPr/>
          <a:lstStyle/>
          <a:p>
            <a:r>
              <a:rPr lang="en-US"/>
              <a:t>MULTI-RESPONSIVE WEBSITE</a:t>
            </a:r>
            <a:endParaRPr lang="en-US" dirty="0"/>
          </a:p>
        </p:txBody>
      </p:sp>
      <p:sp>
        <p:nvSpPr>
          <p:cNvPr id="32" name="Slide Number Placeholder 180">
            <a:extLst>
              <a:ext uri="{FF2B5EF4-FFF2-40B4-BE49-F238E27FC236}">
                <a16:creationId xmlns:a16="http://schemas.microsoft.com/office/drawing/2014/main" id="{5936DA3D-F2F0-4997-A41B-0FE9AFEDC22E}"/>
              </a:ext>
            </a:extLst>
          </p:cNvPr>
          <p:cNvSpPr>
            <a:spLocks noGrp="1"/>
          </p:cNvSpPr>
          <p:nvPr>
            <p:ph type="sldNum" sz="quarter" idx="12"/>
          </p:nvPr>
        </p:nvSpPr>
        <p:spPr>
          <a:xfrm>
            <a:off x="8610600" y="6356350"/>
            <a:ext cx="2743200" cy="365125"/>
          </a:xfrm>
        </p:spPr>
        <p:txBody>
          <a:bodyPr/>
          <a:lstStyle>
            <a:lvl1pPr>
              <a:defRPr>
                <a:solidFill>
                  <a:schemeClr val="tx1"/>
                </a:solidFill>
              </a:defRPr>
            </a:lvl1pPr>
          </a:lstStyle>
          <a:p>
            <a:fld id="{5EA792F7-1D9E-4C7E-A103-E8EDFDC2691E}" type="slidenum">
              <a:rPr lang="en-US" smtClean="0"/>
              <a:pPr/>
              <a:t>‹#›</a:t>
            </a:fld>
            <a:endParaRPr lang="en-US" dirty="0"/>
          </a:p>
        </p:txBody>
      </p:sp>
      <p:grpSp>
        <p:nvGrpSpPr>
          <p:cNvPr id="44" name="Group 43">
            <a:extLst>
              <a:ext uri="{FF2B5EF4-FFF2-40B4-BE49-F238E27FC236}">
                <a16:creationId xmlns:a16="http://schemas.microsoft.com/office/drawing/2014/main" id="{2AC563FF-7AA4-42A5-8F4E-9C62398C16A5}"/>
              </a:ext>
              <a:ext uri="{C183D7F6-B498-43B3-948B-1728B52AA6E4}">
                <adec:decorative xmlns:adec="http://schemas.microsoft.com/office/drawing/2017/decorative" val="1"/>
              </a:ext>
            </a:extLst>
          </p:cNvPr>
          <p:cNvGrpSpPr/>
          <p:nvPr userDrawn="1"/>
        </p:nvGrpSpPr>
        <p:grpSpPr>
          <a:xfrm>
            <a:off x="10056904" y="5782880"/>
            <a:ext cx="1054467" cy="469689"/>
            <a:chOff x="10056904" y="5720734"/>
            <a:chExt cx="1054467" cy="469689"/>
          </a:xfrm>
        </p:grpSpPr>
        <p:grpSp>
          <p:nvGrpSpPr>
            <p:cNvPr id="45" name="Graphic 185">
              <a:extLst>
                <a:ext uri="{FF2B5EF4-FFF2-40B4-BE49-F238E27FC236}">
                  <a16:creationId xmlns:a16="http://schemas.microsoft.com/office/drawing/2014/main" id="{2F57252D-B141-4A8D-A8E0-321B5580CF62}"/>
                </a:ext>
                <a:ext uri="{C183D7F6-B498-43B3-948B-1728B52AA6E4}">
                  <adec:decorative xmlns:adec="http://schemas.microsoft.com/office/drawing/2017/decorative" val="1"/>
                </a:ext>
              </a:extLst>
            </p:cNvPr>
            <p:cNvGrpSpPr/>
            <p:nvPr userDrawn="1"/>
          </p:nvGrpSpPr>
          <p:grpSpPr>
            <a:xfrm>
              <a:off x="10056904" y="5720734"/>
              <a:ext cx="1054467" cy="469689"/>
              <a:chOff x="9841624" y="4115729"/>
              <a:chExt cx="602170" cy="268223"/>
            </a:xfrm>
            <a:solidFill>
              <a:schemeClr val="tx1"/>
            </a:solidFill>
          </p:grpSpPr>
          <p:sp>
            <p:nvSpPr>
              <p:cNvPr id="52" name="Freeform: Shape 51">
                <a:extLst>
                  <a:ext uri="{FF2B5EF4-FFF2-40B4-BE49-F238E27FC236}">
                    <a16:creationId xmlns:a16="http://schemas.microsoft.com/office/drawing/2014/main" id="{297FCD16-1C56-4DA4-B8C9-51BFC88A889B}"/>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47497B0E-345C-4CE9-99D5-BE1A7B8D172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E669A919-E94D-4EBD-9BEF-E0D88107D0EB}"/>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D1BA1768-AECB-478D-8E11-2C1B926C120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3DC23997-45DE-4735-AC40-8284598C4E7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grpSp>
          <p:nvGrpSpPr>
            <p:cNvPr id="46" name="Graphic 185">
              <a:extLst>
                <a:ext uri="{FF2B5EF4-FFF2-40B4-BE49-F238E27FC236}">
                  <a16:creationId xmlns:a16="http://schemas.microsoft.com/office/drawing/2014/main" id="{C4D33E31-7264-4B2D-B2DD-12BE09194094}"/>
                </a:ext>
                <a:ext uri="{C183D7F6-B498-43B3-948B-1728B52AA6E4}">
                  <adec:decorative xmlns:adec="http://schemas.microsoft.com/office/drawing/2017/decorative" val="1"/>
                </a:ext>
              </a:extLst>
            </p:cNvPr>
            <p:cNvGrpSpPr/>
            <p:nvPr userDrawn="1"/>
          </p:nvGrpSpPr>
          <p:grpSpPr>
            <a:xfrm>
              <a:off x="10056904" y="5720734"/>
              <a:ext cx="1054467" cy="469689"/>
              <a:chOff x="9841624" y="4115729"/>
              <a:chExt cx="602170" cy="268223"/>
            </a:xfrm>
            <a:solidFill>
              <a:schemeClr val="accent3">
                <a:alpha val="20000"/>
              </a:schemeClr>
            </a:solidFill>
          </p:grpSpPr>
          <p:sp>
            <p:nvSpPr>
              <p:cNvPr id="47" name="Freeform: Shape 46">
                <a:extLst>
                  <a:ext uri="{FF2B5EF4-FFF2-40B4-BE49-F238E27FC236}">
                    <a16:creationId xmlns:a16="http://schemas.microsoft.com/office/drawing/2014/main" id="{06E4DFCB-D813-48EA-886A-E63C75F2551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88750DAC-820B-45EB-8027-61B308D93D68}"/>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77CDEC08-9D69-429D-B9FE-8CD9D1808BA8}"/>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FA1D2AF9-5184-4BCB-9C38-AED1CF745378}"/>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DAF345D8-C962-4DCF-9681-C4051FBDF178}"/>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13095110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pSp>
        <p:nvGrpSpPr>
          <p:cNvPr id="23" name="Graphic 185">
            <a:extLst>
              <a:ext uri="{FF2B5EF4-FFF2-40B4-BE49-F238E27FC236}">
                <a16:creationId xmlns:a16="http://schemas.microsoft.com/office/drawing/2014/main" id="{03C23AC4-0E0E-4B04-94AB-656B79835708}"/>
              </a:ext>
              <a:ext uri="{C183D7F6-B498-43B3-948B-1728B52AA6E4}">
                <adec:decorative xmlns:adec="http://schemas.microsoft.com/office/drawing/2017/decorative" val="1"/>
              </a:ext>
            </a:extLst>
          </p:cNvPr>
          <p:cNvGrpSpPr/>
          <p:nvPr userDrawn="1"/>
        </p:nvGrpSpPr>
        <p:grpSpPr>
          <a:xfrm>
            <a:off x="5150984" y="5322067"/>
            <a:ext cx="1054467" cy="469689"/>
            <a:chOff x="9841624" y="4115729"/>
            <a:chExt cx="602170" cy="268223"/>
          </a:xfrm>
          <a:solidFill>
            <a:schemeClr val="tx1"/>
          </a:solidFill>
        </p:grpSpPr>
        <p:sp>
          <p:nvSpPr>
            <p:cNvPr id="24" name="Freeform: Shape 23">
              <a:extLst>
                <a:ext uri="{FF2B5EF4-FFF2-40B4-BE49-F238E27FC236}">
                  <a16:creationId xmlns:a16="http://schemas.microsoft.com/office/drawing/2014/main" id="{264AAD27-15A5-42BC-BF66-178316D4A9B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28151D8B-16F6-4DFA-84A7-74C1CA765C4C}"/>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9928ED69-CA55-4819-B094-40A5461EF357}"/>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C19F1DB6-063C-4ACD-8F9E-7C75D4EB3F37}"/>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A871AB0B-7EF1-42FC-B508-B3FC6DF4063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
        <p:nvSpPr>
          <p:cNvPr id="7" name="Title 1">
            <a:extLst>
              <a:ext uri="{FF2B5EF4-FFF2-40B4-BE49-F238E27FC236}">
                <a16:creationId xmlns:a16="http://schemas.microsoft.com/office/drawing/2014/main" id="{1F761865-6361-457C-9D13-6D8F084B21B5}"/>
              </a:ext>
            </a:extLst>
          </p:cNvPr>
          <p:cNvSpPr>
            <a:spLocks noGrp="1"/>
          </p:cNvSpPr>
          <p:nvPr>
            <p:ph type="title" hasCustomPrompt="1"/>
          </p:nvPr>
        </p:nvSpPr>
        <p:spPr>
          <a:xfrm>
            <a:off x="6562063" y="401247"/>
            <a:ext cx="4617803" cy="1154400"/>
          </a:xfrm>
        </p:spPr>
        <p:txBody>
          <a:bodyPr anchor="b"/>
          <a:lstStyle>
            <a:lvl1pPr>
              <a:defRPr/>
            </a:lvl1pPr>
          </a:lstStyle>
          <a:p>
            <a:r>
              <a:rPr lang="en-US" dirty="0"/>
              <a:t>Click to add title</a:t>
            </a:r>
          </a:p>
        </p:txBody>
      </p:sp>
      <p:sp>
        <p:nvSpPr>
          <p:cNvPr id="32" name="Picture Placeholder 31">
            <a:extLst>
              <a:ext uri="{FF2B5EF4-FFF2-40B4-BE49-F238E27FC236}">
                <a16:creationId xmlns:a16="http://schemas.microsoft.com/office/drawing/2014/main" id="{961125EE-E1B2-4624-A70D-CA37680B140A}"/>
              </a:ext>
            </a:extLst>
          </p:cNvPr>
          <p:cNvSpPr>
            <a:spLocks noGrp="1"/>
          </p:cNvSpPr>
          <p:nvPr>
            <p:ph type="pic" sz="quarter" idx="13" hasCustomPrompt="1"/>
          </p:nvPr>
        </p:nvSpPr>
        <p:spPr>
          <a:xfrm>
            <a:off x="477542" y="269355"/>
            <a:ext cx="3296556" cy="3296556"/>
          </a:xfrm>
          <a:custGeom>
            <a:avLst/>
            <a:gdLst>
              <a:gd name="connsiteX0" fmla="*/ 1648278 w 3296556"/>
              <a:gd name="connsiteY0" fmla="*/ 0 h 3296556"/>
              <a:gd name="connsiteX1" fmla="*/ 3296556 w 3296556"/>
              <a:gd name="connsiteY1" fmla="*/ 1648278 h 3296556"/>
              <a:gd name="connsiteX2" fmla="*/ 1648278 w 3296556"/>
              <a:gd name="connsiteY2" fmla="*/ 3296556 h 3296556"/>
              <a:gd name="connsiteX3" fmla="*/ 0 w 3296556"/>
              <a:gd name="connsiteY3" fmla="*/ 1648278 h 3296556"/>
              <a:gd name="connsiteX4" fmla="*/ 1648278 w 3296556"/>
              <a:gd name="connsiteY4" fmla="*/ 0 h 3296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6556" h="3296556">
                <a:moveTo>
                  <a:pt x="1648278" y="0"/>
                </a:moveTo>
                <a:cubicBezTo>
                  <a:pt x="2558596" y="0"/>
                  <a:pt x="3296556" y="737960"/>
                  <a:pt x="3296556" y="1648278"/>
                </a:cubicBezTo>
                <a:cubicBezTo>
                  <a:pt x="3296556" y="2558596"/>
                  <a:pt x="2558596" y="3296556"/>
                  <a:pt x="1648278" y="3296556"/>
                </a:cubicBezTo>
                <a:cubicBezTo>
                  <a:pt x="737960" y="3296556"/>
                  <a:pt x="0" y="2558596"/>
                  <a:pt x="0" y="1648278"/>
                </a:cubicBezTo>
                <a:cubicBezTo>
                  <a:pt x="0" y="737960"/>
                  <a:pt x="737960" y="0"/>
                  <a:pt x="1648278" y="0"/>
                </a:cubicBezTo>
                <a:close/>
              </a:path>
            </a:pathLst>
          </a:custGeom>
        </p:spPr>
        <p:txBody>
          <a:bodyPr wrap="square" anchor="ctr">
            <a:noAutofit/>
          </a:bodyPr>
          <a:lstStyle>
            <a:lvl1pPr algn="ctr">
              <a:buNone/>
              <a:defRPr/>
            </a:lvl1pPr>
          </a:lstStyle>
          <a:p>
            <a:r>
              <a:rPr lang="en-US" dirty="0"/>
              <a:t>Click to add photo</a:t>
            </a:r>
          </a:p>
        </p:txBody>
      </p:sp>
      <p:sp>
        <p:nvSpPr>
          <p:cNvPr id="35" name="Picture Placeholder 34">
            <a:extLst>
              <a:ext uri="{FF2B5EF4-FFF2-40B4-BE49-F238E27FC236}">
                <a16:creationId xmlns:a16="http://schemas.microsoft.com/office/drawing/2014/main" id="{BEDC59BC-2638-4FC0-B7A9-40AC4E437E1A}"/>
              </a:ext>
            </a:extLst>
          </p:cNvPr>
          <p:cNvSpPr>
            <a:spLocks noGrp="1"/>
          </p:cNvSpPr>
          <p:nvPr>
            <p:ph type="pic" sz="quarter" idx="14" hasCustomPrompt="1"/>
          </p:nvPr>
        </p:nvSpPr>
        <p:spPr>
          <a:xfrm>
            <a:off x="3820701" y="1675969"/>
            <a:ext cx="2167719" cy="2167719"/>
          </a:xfrm>
          <a:custGeom>
            <a:avLst/>
            <a:gdLst>
              <a:gd name="connsiteX0" fmla="*/ 1083860 w 2167719"/>
              <a:gd name="connsiteY0" fmla="*/ 0 h 2167719"/>
              <a:gd name="connsiteX1" fmla="*/ 2167719 w 2167719"/>
              <a:gd name="connsiteY1" fmla="*/ 1083860 h 2167719"/>
              <a:gd name="connsiteX2" fmla="*/ 1083860 w 2167719"/>
              <a:gd name="connsiteY2" fmla="*/ 2167719 h 2167719"/>
              <a:gd name="connsiteX3" fmla="*/ 0 w 2167719"/>
              <a:gd name="connsiteY3" fmla="*/ 1083860 h 2167719"/>
              <a:gd name="connsiteX4" fmla="*/ 1083860 w 2167719"/>
              <a:gd name="connsiteY4" fmla="*/ 0 h 2167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719" h="2167719">
                <a:moveTo>
                  <a:pt x="1083860" y="0"/>
                </a:moveTo>
                <a:cubicBezTo>
                  <a:pt x="1682458" y="0"/>
                  <a:pt x="2167719" y="485261"/>
                  <a:pt x="2167719" y="1083860"/>
                </a:cubicBezTo>
                <a:cubicBezTo>
                  <a:pt x="2167719" y="1682458"/>
                  <a:pt x="1682458" y="2167719"/>
                  <a:pt x="1083860" y="2167719"/>
                </a:cubicBezTo>
                <a:cubicBezTo>
                  <a:pt x="485261" y="2167719"/>
                  <a:pt x="0" y="1682458"/>
                  <a:pt x="0" y="1083860"/>
                </a:cubicBezTo>
                <a:cubicBezTo>
                  <a:pt x="0" y="485261"/>
                  <a:pt x="485261" y="0"/>
                  <a:pt x="1083860" y="0"/>
                </a:cubicBezTo>
                <a:close/>
              </a:path>
            </a:pathLst>
          </a:custGeom>
        </p:spPr>
        <p:txBody>
          <a:bodyPr wrap="square" anchor="ctr">
            <a:noAutofit/>
          </a:bodyPr>
          <a:lstStyle>
            <a:lvl1pPr marL="0" algn="ctr">
              <a:buNone/>
              <a:defRPr/>
            </a:lvl1pPr>
          </a:lstStyle>
          <a:p>
            <a:r>
              <a:rPr lang="en-US" dirty="0"/>
              <a:t>Click to add photo</a:t>
            </a:r>
          </a:p>
        </p:txBody>
      </p:sp>
      <p:sp>
        <p:nvSpPr>
          <p:cNvPr id="38" name="Picture Placeholder 37">
            <a:extLst>
              <a:ext uri="{FF2B5EF4-FFF2-40B4-BE49-F238E27FC236}">
                <a16:creationId xmlns:a16="http://schemas.microsoft.com/office/drawing/2014/main" id="{5AF1A638-9A7A-4550-A710-9678AFAA6BD3}"/>
              </a:ext>
            </a:extLst>
          </p:cNvPr>
          <p:cNvSpPr>
            <a:spLocks noGrp="1"/>
          </p:cNvSpPr>
          <p:nvPr>
            <p:ph type="pic" sz="quarter" idx="15" hasCustomPrompt="1"/>
          </p:nvPr>
        </p:nvSpPr>
        <p:spPr>
          <a:xfrm>
            <a:off x="1828492" y="3481328"/>
            <a:ext cx="2965878" cy="2965878"/>
          </a:xfrm>
          <a:custGeom>
            <a:avLst/>
            <a:gdLst>
              <a:gd name="connsiteX0" fmla="*/ 1482939 w 2965878"/>
              <a:gd name="connsiteY0" fmla="*/ 0 h 2965878"/>
              <a:gd name="connsiteX1" fmla="*/ 2965878 w 2965878"/>
              <a:gd name="connsiteY1" fmla="*/ 1482939 h 2965878"/>
              <a:gd name="connsiteX2" fmla="*/ 1482939 w 2965878"/>
              <a:gd name="connsiteY2" fmla="*/ 2965878 h 2965878"/>
              <a:gd name="connsiteX3" fmla="*/ 0 w 2965878"/>
              <a:gd name="connsiteY3" fmla="*/ 1482939 h 2965878"/>
              <a:gd name="connsiteX4" fmla="*/ 1482939 w 2965878"/>
              <a:gd name="connsiteY4" fmla="*/ 0 h 2965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878" h="2965878">
                <a:moveTo>
                  <a:pt x="1482939" y="0"/>
                </a:moveTo>
                <a:cubicBezTo>
                  <a:pt x="2301943" y="0"/>
                  <a:pt x="2965878" y="663935"/>
                  <a:pt x="2965878" y="1482939"/>
                </a:cubicBezTo>
                <a:cubicBezTo>
                  <a:pt x="2965878" y="2301943"/>
                  <a:pt x="2301943" y="2965878"/>
                  <a:pt x="1482939" y="2965878"/>
                </a:cubicBezTo>
                <a:cubicBezTo>
                  <a:pt x="663935" y="2965878"/>
                  <a:pt x="0" y="2301943"/>
                  <a:pt x="0" y="1482939"/>
                </a:cubicBezTo>
                <a:cubicBezTo>
                  <a:pt x="0" y="663935"/>
                  <a:pt x="663935" y="0"/>
                  <a:pt x="1482939" y="0"/>
                </a:cubicBezTo>
                <a:close/>
              </a:path>
            </a:pathLst>
          </a:custGeom>
        </p:spPr>
        <p:txBody>
          <a:bodyPr wrap="square" anchor="ctr">
            <a:noAutofit/>
          </a:bodyPr>
          <a:lstStyle>
            <a:lvl1pPr algn="ctr">
              <a:buNone/>
              <a:defRPr/>
            </a:lvl1pPr>
          </a:lstStyle>
          <a:p>
            <a:r>
              <a:rPr lang="en-US" dirty="0"/>
              <a:t>Click to add photo</a:t>
            </a:r>
          </a:p>
        </p:txBody>
      </p:sp>
      <p:grpSp>
        <p:nvGrpSpPr>
          <p:cNvPr id="8" name="Group 7">
            <a:extLst>
              <a:ext uri="{FF2B5EF4-FFF2-40B4-BE49-F238E27FC236}">
                <a16:creationId xmlns:a16="http://schemas.microsoft.com/office/drawing/2014/main" id="{3210EA05-DF52-42EC-BE02-1A684F299F20}"/>
              </a:ext>
              <a:ext uri="{C183D7F6-B498-43B3-948B-1728B52AA6E4}">
                <adec:decorative xmlns:adec="http://schemas.microsoft.com/office/drawing/2017/decorative" val="1"/>
              </a:ext>
            </a:extLst>
          </p:cNvPr>
          <p:cNvGrpSpPr/>
          <p:nvPr userDrawn="1"/>
        </p:nvGrpSpPr>
        <p:grpSpPr>
          <a:xfrm>
            <a:off x="0" y="377893"/>
            <a:ext cx="1861854" cy="717514"/>
            <a:chOff x="0" y="377893"/>
            <a:chExt cx="1861854" cy="717514"/>
          </a:xfrm>
          <a:solidFill>
            <a:schemeClr val="tx1"/>
          </a:solidFill>
        </p:grpSpPr>
        <p:sp>
          <p:nvSpPr>
            <p:cNvPr id="9" name="Freeform: Shape 8" descr="Tag=AccentColor&#10;Flavor=Light&#10;Target=Fill">
              <a:extLst>
                <a:ext uri="{FF2B5EF4-FFF2-40B4-BE49-F238E27FC236}">
                  <a16:creationId xmlns:a16="http://schemas.microsoft.com/office/drawing/2014/main" id="{756EB315-89ED-469B-A0F9-0C9E1BB3C7C3}"/>
                </a:ext>
              </a:extLst>
            </p:cNvPr>
            <p:cNvSpPr/>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dirty="0"/>
            </a:p>
          </p:txBody>
        </p:sp>
        <p:sp>
          <p:nvSpPr>
            <p:cNvPr id="10" name="Freeform: Shape 9" descr="Tag=AccentColor&#10;Flavor=Light&#10;Target=Fill">
              <a:extLst>
                <a:ext uri="{FF2B5EF4-FFF2-40B4-BE49-F238E27FC236}">
                  <a16:creationId xmlns:a16="http://schemas.microsoft.com/office/drawing/2014/main" id="{A90B356A-9828-4D6C-A05C-383FB9E1418F}"/>
                </a:ext>
              </a:extLst>
            </p:cNvPr>
            <p:cNvSpPr/>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Content Placeholder 2">
            <a:extLst>
              <a:ext uri="{FF2B5EF4-FFF2-40B4-BE49-F238E27FC236}">
                <a16:creationId xmlns:a16="http://schemas.microsoft.com/office/drawing/2014/main" id="{18AAF910-D618-41EF-9B84-D33581DF79CF}"/>
              </a:ext>
            </a:extLst>
          </p:cNvPr>
          <p:cNvSpPr>
            <a:spLocks noGrp="1"/>
          </p:cNvSpPr>
          <p:nvPr>
            <p:ph idx="1" hasCustomPrompt="1"/>
          </p:nvPr>
        </p:nvSpPr>
        <p:spPr>
          <a:xfrm>
            <a:off x="6562065" y="1820369"/>
            <a:ext cx="4590487" cy="3971387"/>
          </a:xfrm>
        </p:spPr>
        <p:txBody>
          <a:bodyPr>
            <a:normAutofit/>
          </a:bodyPr>
          <a:lstStyle>
            <a:lvl1pPr marL="0" indent="0">
              <a:lnSpc>
                <a:spcPct val="100000"/>
              </a:lnSpc>
              <a:buNone/>
              <a:defRPr sz="1800" baseline="0"/>
            </a:lvl1pPr>
          </a:lstStyle>
          <a:p>
            <a:pPr>
              <a:lnSpc>
                <a:spcPct val="130000"/>
              </a:lnSpc>
            </a:pPr>
            <a:r>
              <a:rPr lang="en-US" dirty="0"/>
              <a:t>Click to add text</a:t>
            </a:r>
          </a:p>
        </p:txBody>
      </p:sp>
      <p:sp>
        <p:nvSpPr>
          <p:cNvPr id="21" name="Date Placeholder 178">
            <a:extLst>
              <a:ext uri="{FF2B5EF4-FFF2-40B4-BE49-F238E27FC236}">
                <a16:creationId xmlns:a16="http://schemas.microsoft.com/office/drawing/2014/main" id="{2B539AEF-461D-40D1-BF76-AA7A3A1ED49D}"/>
              </a:ext>
            </a:extLst>
          </p:cNvPr>
          <p:cNvSpPr>
            <a:spLocks noGrp="1"/>
          </p:cNvSpPr>
          <p:nvPr>
            <p:ph type="dt" sz="half" idx="10"/>
          </p:nvPr>
        </p:nvSpPr>
        <p:spPr>
          <a:xfrm>
            <a:off x="838200" y="6356350"/>
            <a:ext cx="1549400" cy="365125"/>
          </a:xfrm>
        </p:spPr>
        <p:txBody>
          <a:bodyPr/>
          <a:lstStyle/>
          <a:p>
            <a:r>
              <a:rPr lang="en-US"/>
              <a:t>2/1/2024 </a:t>
            </a:r>
            <a:endParaRPr lang="en-US" dirty="0"/>
          </a:p>
        </p:txBody>
      </p:sp>
      <p:sp>
        <p:nvSpPr>
          <p:cNvPr id="22" name="Footer Placeholder 179">
            <a:extLst>
              <a:ext uri="{FF2B5EF4-FFF2-40B4-BE49-F238E27FC236}">
                <a16:creationId xmlns:a16="http://schemas.microsoft.com/office/drawing/2014/main" id="{3F52EA80-4345-42EF-95FE-8BFE88A44514}"/>
              </a:ext>
            </a:extLst>
          </p:cNvPr>
          <p:cNvSpPr>
            <a:spLocks noGrp="1"/>
          </p:cNvSpPr>
          <p:nvPr>
            <p:ph type="ftr" sz="quarter" idx="11"/>
          </p:nvPr>
        </p:nvSpPr>
        <p:spPr>
          <a:xfrm>
            <a:off x="4038600" y="6356350"/>
            <a:ext cx="4114800" cy="365125"/>
          </a:xfrm>
        </p:spPr>
        <p:txBody>
          <a:bodyPr/>
          <a:lstStyle/>
          <a:p>
            <a:r>
              <a:rPr lang="en-US"/>
              <a:t>MULTI-RESPONSIVE WEBSITE</a:t>
            </a:r>
            <a:endParaRPr lang="en-US" dirty="0"/>
          </a:p>
        </p:txBody>
      </p:sp>
      <p:sp>
        <p:nvSpPr>
          <p:cNvPr id="29" name="Slide Number Placeholder 180">
            <a:extLst>
              <a:ext uri="{FF2B5EF4-FFF2-40B4-BE49-F238E27FC236}">
                <a16:creationId xmlns:a16="http://schemas.microsoft.com/office/drawing/2014/main" id="{99E3E6FF-6858-443A-AC8C-AD49CC1D3EBF}"/>
              </a:ext>
            </a:extLst>
          </p:cNvPr>
          <p:cNvSpPr>
            <a:spLocks noGrp="1"/>
          </p:cNvSpPr>
          <p:nvPr>
            <p:ph type="sldNum" sz="quarter" idx="12"/>
          </p:nvPr>
        </p:nvSpPr>
        <p:spPr>
          <a:xfrm>
            <a:off x="8610600" y="6356350"/>
            <a:ext cx="2743200" cy="365125"/>
          </a:xfrm>
        </p:spPr>
        <p:txBody>
          <a:bodyPr/>
          <a:lstStyle/>
          <a:p>
            <a:fld id="{5EA792F7-1D9E-4C7E-A103-E8EDFDC2691E}" type="slidenum">
              <a:rPr lang="en-US" smtClean="0"/>
              <a:t>‹#›</a:t>
            </a:fld>
            <a:endParaRPr lang="en-US" dirty="0"/>
          </a:p>
        </p:txBody>
      </p:sp>
      <p:grpSp>
        <p:nvGrpSpPr>
          <p:cNvPr id="19" name="Group 18">
            <a:extLst>
              <a:ext uri="{FF2B5EF4-FFF2-40B4-BE49-F238E27FC236}">
                <a16:creationId xmlns:a16="http://schemas.microsoft.com/office/drawing/2014/main" id="{BE5F9943-296E-47D0-AE23-CAD9E510A6C8}"/>
              </a:ext>
              <a:ext uri="{C183D7F6-B498-43B3-948B-1728B52AA6E4}">
                <adec:decorative xmlns:adec="http://schemas.microsoft.com/office/drawing/2017/decorative" val="1"/>
              </a:ext>
            </a:extLst>
          </p:cNvPr>
          <p:cNvGrpSpPr/>
          <p:nvPr userDrawn="1"/>
        </p:nvGrpSpPr>
        <p:grpSpPr>
          <a:xfrm>
            <a:off x="750064" y="3797696"/>
            <a:ext cx="805908" cy="805908"/>
            <a:chOff x="750064" y="2828266"/>
            <a:chExt cx="805908" cy="805908"/>
          </a:xfrm>
        </p:grpSpPr>
        <p:grpSp>
          <p:nvGrpSpPr>
            <p:cNvPr id="30" name="Group 29">
              <a:extLst>
                <a:ext uri="{FF2B5EF4-FFF2-40B4-BE49-F238E27FC236}">
                  <a16:creationId xmlns:a16="http://schemas.microsoft.com/office/drawing/2014/main" id="{9F7B3EA0-9668-4864-8EAB-87002E634FF3}"/>
                </a:ext>
                <a:ext uri="{C183D7F6-B498-43B3-948B-1728B52AA6E4}">
                  <adec:decorative xmlns:adec="http://schemas.microsoft.com/office/drawing/2017/decorative" val="1"/>
                </a:ext>
              </a:extLst>
            </p:cNvPr>
            <p:cNvGrpSpPr/>
            <p:nvPr userDrawn="1"/>
          </p:nvGrpSpPr>
          <p:grpSpPr>
            <a:xfrm>
              <a:off x="750064" y="2828266"/>
              <a:ext cx="805908" cy="805908"/>
              <a:chOff x="817371" y="4276255"/>
              <a:chExt cx="413564" cy="413564"/>
            </a:xfrm>
            <a:solidFill>
              <a:srgbClr val="FFFFFF"/>
            </a:solidFill>
          </p:grpSpPr>
          <p:sp>
            <p:nvSpPr>
              <p:cNvPr id="36" name="Graphic 212" descr="Tag=AccentColor&#10;Flavor=Light&#10;Target=Fill">
                <a:extLst>
                  <a:ext uri="{FF2B5EF4-FFF2-40B4-BE49-F238E27FC236}">
                    <a16:creationId xmlns:a16="http://schemas.microsoft.com/office/drawing/2014/main" id="{9422C49C-25CD-4F71-83CF-6DCCF530C086}"/>
                  </a:ext>
                </a:extLst>
              </p:cNvPr>
              <p:cNvSpPr/>
              <p:nvPr/>
            </p:nvSpPr>
            <p:spPr>
              <a:xfrm>
                <a:off x="817371" y="42762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37" name="Graphic 212" descr="Tag=AccentColor&#10;Flavor=Light&#10;Target=Fill">
                <a:extLst>
                  <a:ext uri="{FF2B5EF4-FFF2-40B4-BE49-F238E27FC236}">
                    <a16:creationId xmlns:a16="http://schemas.microsoft.com/office/drawing/2014/main" id="{CCFCB46B-E9CD-466D-A54D-E2936C236CB5}"/>
                  </a:ext>
                </a:extLst>
              </p:cNvPr>
              <p:cNvSpPr/>
              <p:nvPr/>
            </p:nvSpPr>
            <p:spPr>
              <a:xfrm>
                <a:off x="817371" y="42762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grpSp>
          <p:nvGrpSpPr>
            <p:cNvPr id="31" name="Group 30">
              <a:extLst>
                <a:ext uri="{FF2B5EF4-FFF2-40B4-BE49-F238E27FC236}">
                  <a16:creationId xmlns:a16="http://schemas.microsoft.com/office/drawing/2014/main" id="{3E62CF97-C608-4582-968F-CB4B12F9EF8F}"/>
                </a:ext>
                <a:ext uri="{C183D7F6-B498-43B3-948B-1728B52AA6E4}">
                  <adec:decorative xmlns:adec="http://schemas.microsoft.com/office/drawing/2017/decorative" val="1"/>
                </a:ext>
              </a:extLst>
            </p:cNvPr>
            <p:cNvGrpSpPr/>
            <p:nvPr userDrawn="1"/>
          </p:nvGrpSpPr>
          <p:grpSpPr>
            <a:xfrm>
              <a:off x="750064" y="2828266"/>
              <a:ext cx="805908" cy="805908"/>
              <a:chOff x="817371" y="4276255"/>
              <a:chExt cx="413564" cy="413564"/>
            </a:xfrm>
            <a:solidFill>
              <a:schemeClr val="accent1">
                <a:alpha val="20000"/>
              </a:schemeClr>
            </a:solidFill>
          </p:grpSpPr>
          <p:sp>
            <p:nvSpPr>
              <p:cNvPr id="33" name="Graphic 212" descr="Tag=AccentColor&#10;Flavor=Light&#10;Target=Fill">
                <a:extLst>
                  <a:ext uri="{FF2B5EF4-FFF2-40B4-BE49-F238E27FC236}">
                    <a16:creationId xmlns:a16="http://schemas.microsoft.com/office/drawing/2014/main" id="{E53D6F2D-CDAD-40B9-92F1-57BE444CCBB8}"/>
                  </a:ext>
                </a:extLst>
              </p:cNvPr>
              <p:cNvSpPr/>
              <p:nvPr/>
            </p:nvSpPr>
            <p:spPr>
              <a:xfrm>
                <a:off x="817371" y="42762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34" name="Graphic 212" descr="Tag=AccentColor&#10;Flavor=Light&#10;Target=Fill">
                <a:extLst>
                  <a:ext uri="{FF2B5EF4-FFF2-40B4-BE49-F238E27FC236}">
                    <a16:creationId xmlns:a16="http://schemas.microsoft.com/office/drawing/2014/main" id="{8331FF8E-7BEE-4B6B-8CAF-D211BB3AB155}"/>
                  </a:ext>
                </a:extLst>
              </p:cNvPr>
              <p:cNvSpPr/>
              <p:nvPr/>
            </p:nvSpPr>
            <p:spPr>
              <a:xfrm>
                <a:off x="817371" y="42762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grpSp>
    </p:spTree>
    <p:extLst>
      <p:ext uri="{BB962C8B-B14F-4D97-AF65-F5344CB8AC3E}">
        <p14:creationId xmlns:p14="http://schemas.microsoft.com/office/powerpoint/2010/main" val="35137293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1DC5A68-D71B-430D-A02A-5A4C7608C2C2}"/>
              </a:ext>
              <a:ext uri="{C183D7F6-B498-43B3-948B-1728B52AA6E4}">
                <adec:decorative xmlns:adec="http://schemas.microsoft.com/office/drawing/2017/decorative" val="1"/>
              </a:ext>
            </a:extLst>
          </p:cNvPr>
          <p:cNvGrpSpPr/>
          <p:nvPr userDrawn="1"/>
        </p:nvGrpSpPr>
        <p:grpSpPr>
          <a:xfrm>
            <a:off x="566550" y="555675"/>
            <a:ext cx="4860256" cy="5696169"/>
            <a:chOff x="1481312" y="743744"/>
            <a:chExt cx="4860256" cy="4589316"/>
          </a:xfrm>
        </p:grpSpPr>
        <p:sp>
          <p:nvSpPr>
            <p:cNvPr id="8" name="Rectangle 7" descr="Tag=AccentColor&#10;Flavor=Light&#10;Target=Fill">
              <a:extLst>
                <a:ext uri="{FF2B5EF4-FFF2-40B4-BE49-F238E27FC236}">
                  <a16:creationId xmlns:a16="http://schemas.microsoft.com/office/drawing/2014/main" id="{C6645C41-2751-4BBE-A22D-C583AD4858E4}"/>
                </a:ext>
              </a:extLst>
            </p:cNvPr>
            <p:cNvSpPr/>
            <p:nvPr/>
          </p:nvSpPr>
          <p:spPr>
            <a:xfrm>
              <a:off x="1481312" y="743744"/>
              <a:ext cx="4860256" cy="4589316"/>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9" name="Rectangle 8" descr="Tag=AccentColor&#10;Flavor=Light&#10;Target=Fill">
              <a:extLst>
                <a:ext uri="{FF2B5EF4-FFF2-40B4-BE49-F238E27FC236}">
                  <a16:creationId xmlns:a16="http://schemas.microsoft.com/office/drawing/2014/main" id="{D1FA9207-2C4F-44B5-8662-99610A796453}"/>
                </a:ext>
              </a:extLst>
            </p:cNvPr>
            <p:cNvSpPr/>
            <p:nvPr/>
          </p:nvSpPr>
          <p:spPr>
            <a:xfrm>
              <a:off x="1481312" y="743744"/>
              <a:ext cx="4860256" cy="4589316"/>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useBgFill="1">
        <p:nvSpPr>
          <p:cNvPr id="10" name="Rectangle 9">
            <a:extLst>
              <a:ext uri="{FF2B5EF4-FFF2-40B4-BE49-F238E27FC236}">
                <a16:creationId xmlns:a16="http://schemas.microsoft.com/office/drawing/2014/main" id="{B9987485-764D-493B-8597-A03C406EE546}"/>
              </a:ext>
              <a:ext uri="{C183D7F6-B498-43B3-948B-1728B52AA6E4}">
                <adec:decorative xmlns:adec="http://schemas.microsoft.com/office/drawing/2017/decorative" val="1"/>
              </a:ext>
            </a:extLst>
          </p:cNvPr>
          <p:cNvSpPr/>
          <p:nvPr userDrawn="1"/>
        </p:nvSpPr>
        <p:spPr>
          <a:xfrm>
            <a:off x="464967" y="460296"/>
            <a:ext cx="4860256" cy="5696169"/>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D670EFC6-682D-4CB0-BAC5-9AAF57E77B81}"/>
              </a:ext>
            </a:extLst>
          </p:cNvPr>
          <p:cNvSpPr>
            <a:spLocks noGrp="1"/>
          </p:cNvSpPr>
          <p:nvPr>
            <p:ph type="ctrTitle" hasCustomPrompt="1"/>
          </p:nvPr>
        </p:nvSpPr>
        <p:spPr>
          <a:xfrm>
            <a:off x="677119" y="810623"/>
            <a:ext cx="4429556" cy="3210961"/>
          </a:xfrm>
        </p:spPr>
        <p:txBody>
          <a:bodyPr anchor="b">
            <a:normAutofit/>
          </a:bodyPr>
          <a:lstStyle>
            <a:lvl1pPr>
              <a:defRPr sz="6000" b="1" spc="1500" baseline="0"/>
            </a:lvl1pPr>
          </a:lstStyle>
          <a:p>
            <a:r>
              <a:rPr lang="en-US" dirty="0"/>
              <a:t>CLICK TO ADD TITLE</a:t>
            </a:r>
          </a:p>
        </p:txBody>
      </p:sp>
      <p:sp>
        <p:nvSpPr>
          <p:cNvPr id="12" name="Subtitle 2">
            <a:extLst>
              <a:ext uri="{FF2B5EF4-FFF2-40B4-BE49-F238E27FC236}">
                <a16:creationId xmlns:a16="http://schemas.microsoft.com/office/drawing/2014/main" id="{9FBF58CF-163B-4119-997D-4989A40755B7}"/>
              </a:ext>
            </a:extLst>
          </p:cNvPr>
          <p:cNvSpPr>
            <a:spLocks noGrp="1"/>
          </p:cNvSpPr>
          <p:nvPr>
            <p:ph type="subTitle" idx="1" hasCustomPrompt="1"/>
          </p:nvPr>
        </p:nvSpPr>
        <p:spPr>
          <a:xfrm>
            <a:off x="677119" y="4276532"/>
            <a:ext cx="4429556" cy="1559117"/>
          </a:xfrm>
        </p:spPr>
        <p:txBody>
          <a:bodyPr/>
          <a:lstStyle>
            <a:lvl1pPr marL="0">
              <a:lnSpc>
                <a:spcPct val="100000"/>
              </a:lnSpc>
              <a:spcBef>
                <a:spcPts val="0"/>
              </a:spcBef>
              <a:buNone/>
              <a:defRPr sz="2400" spc="400" baseline="0"/>
            </a:lvl1pPr>
          </a:lstStyle>
          <a:p>
            <a:r>
              <a:rPr lang="en-US" dirty="0"/>
              <a:t>CLICK TO ADD SUBTITLE</a:t>
            </a:r>
          </a:p>
        </p:txBody>
      </p:sp>
      <p:sp>
        <p:nvSpPr>
          <p:cNvPr id="24" name="Date Placeholder 8">
            <a:extLst>
              <a:ext uri="{FF2B5EF4-FFF2-40B4-BE49-F238E27FC236}">
                <a16:creationId xmlns:a16="http://schemas.microsoft.com/office/drawing/2014/main" id="{4D26C2E6-A562-4AE8-9971-3FA6E680B9B9}"/>
              </a:ext>
            </a:extLst>
          </p:cNvPr>
          <p:cNvSpPr>
            <a:spLocks noGrp="1"/>
          </p:cNvSpPr>
          <p:nvPr>
            <p:ph type="dt" sz="half" idx="10"/>
          </p:nvPr>
        </p:nvSpPr>
        <p:spPr>
          <a:xfrm>
            <a:off x="838200" y="6356350"/>
            <a:ext cx="2743200" cy="365125"/>
          </a:xfrm>
        </p:spPr>
        <p:txBody>
          <a:bodyPr/>
          <a:lstStyle/>
          <a:p>
            <a:r>
              <a:rPr lang="en-US"/>
              <a:t>2/1/2024 </a:t>
            </a:r>
            <a:endParaRPr lang="en-US" dirty="0"/>
          </a:p>
        </p:txBody>
      </p:sp>
      <p:sp>
        <p:nvSpPr>
          <p:cNvPr id="25" name="Footer Placeholder 9">
            <a:extLst>
              <a:ext uri="{FF2B5EF4-FFF2-40B4-BE49-F238E27FC236}">
                <a16:creationId xmlns:a16="http://schemas.microsoft.com/office/drawing/2014/main" id="{1E3E3462-0536-4693-81D5-FC7894149D0D}"/>
              </a:ext>
            </a:extLst>
          </p:cNvPr>
          <p:cNvSpPr>
            <a:spLocks noGrp="1"/>
          </p:cNvSpPr>
          <p:nvPr>
            <p:ph type="ftr" sz="quarter" idx="11"/>
          </p:nvPr>
        </p:nvSpPr>
        <p:spPr>
          <a:xfrm>
            <a:off x="4038600" y="6356350"/>
            <a:ext cx="4114800" cy="365125"/>
          </a:xfrm>
        </p:spPr>
        <p:txBody>
          <a:bodyPr/>
          <a:lstStyle/>
          <a:p>
            <a:r>
              <a:rPr lang="en-US"/>
              <a:t>MULTI-RESPONSIVE WEBSITE</a:t>
            </a:r>
            <a:endParaRPr lang="en-US" dirty="0"/>
          </a:p>
        </p:txBody>
      </p:sp>
      <p:sp>
        <p:nvSpPr>
          <p:cNvPr id="26" name="Slide Number Placeholder 10">
            <a:extLst>
              <a:ext uri="{FF2B5EF4-FFF2-40B4-BE49-F238E27FC236}">
                <a16:creationId xmlns:a16="http://schemas.microsoft.com/office/drawing/2014/main" id="{EAFE03D5-6EE3-4408-BA56-7D68B937F8CE}"/>
              </a:ext>
            </a:extLst>
          </p:cNvPr>
          <p:cNvSpPr>
            <a:spLocks noGrp="1"/>
          </p:cNvSpPr>
          <p:nvPr>
            <p:ph type="sldNum" sz="quarter" idx="12"/>
          </p:nvPr>
        </p:nvSpPr>
        <p:spPr>
          <a:xfrm>
            <a:off x="8610600" y="6356350"/>
            <a:ext cx="2743200" cy="365125"/>
          </a:xfrm>
        </p:spPr>
        <p:txBody>
          <a:bodyPr/>
          <a:lstStyle/>
          <a:p>
            <a:fld id="{F3450C42-9A0B-4425-92C2-70FCF7C45734}" type="slidenum">
              <a:rPr lang="en-US" smtClean="0"/>
              <a:t>‹#›</a:t>
            </a:fld>
            <a:endParaRPr lang="en-US" dirty="0"/>
          </a:p>
        </p:txBody>
      </p:sp>
      <p:sp>
        <p:nvSpPr>
          <p:cNvPr id="29" name="Picture Placeholder 27">
            <a:extLst>
              <a:ext uri="{FF2B5EF4-FFF2-40B4-BE49-F238E27FC236}">
                <a16:creationId xmlns:a16="http://schemas.microsoft.com/office/drawing/2014/main" id="{87E4E16D-DE97-4F27-86B1-CC1E0A280965}"/>
              </a:ext>
            </a:extLst>
          </p:cNvPr>
          <p:cNvSpPr>
            <a:spLocks noGrp="1"/>
          </p:cNvSpPr>
          <p:nvPr>
            <p:ph type="pic" sz="quarter" idx="13" hasCustomPrompt="1"/>
          </p:nvPr>
        </p:nvSpPr>
        <p:spPr>
          <a:xfrm>
            <a:off x="6359307" y="470931"/>
            <a:ext cx="4833901" cy="5696168"/>
          </a:xfrm>
        </p:spPr>
        <p:txBody>
          <a:bodyPr/>
          <a:lstStyle>
            <a:lvl1pPr>
              <a:buNone/>
              <a:defRPr/>
            </a:lvl1pPr>
          </a:lstStyle>
          <a:p>
            <a:r>
              <a:rPr lang="en-US" dirty="0"/>
              <a:t>Click to add photo</a:t>
            </a:r>
          </a:p>
        </p:txBody>
      </p:sp>
      <p:grpSp>
        <p:nvGrpSpPr>
          <p:cNvPr id="13" name="Group 12">
            <a:extLst>
              <a:ext uri="{FF2B5EF4-FFF2-40B4-BE49-F238E27FC236}">
                <a16:creationId xmlns:a16="http://schemas.microsoft.com/office/drawing/2014/main" id="{CC2E123B-B6D5-4E11-97BB-5D6909C3AC89}"/>
              </a:ext>
            </a:extLst>
          </p:cNvPr>
          <p:cNvGrpSpPr/>
          <p:nvPr userDrawn="1"/>
        </p:nvGrpSpPr>
        <p:grpSpPr>
          <a:xfrm>
            <a:off x="10762917" y="937735"/>
            <a:ext cx="891066" cy="891066"/>
            <a:chOff x="10762917" y="937735"/>
            <a:chExt cx="891066" cy="891066"/>
          </a:xfrm>
        </p:grpSpPr>
        <p:sp>
          <p:nvSpPr>
            <p:cNvPr id="14" name="Graphic 212">
              <a:extLst>
                <a:ext uri="{FF2B5EF4-FFF2-40B4-BE49-F238E27FC236}">
                  <a16:creationId xmlns:a16="http://schemas.microsoft.com/office/drawing/2014/main" id="{5316CEBD-338C-402C-BCD3-A4F16BC89E10}"/>
                </a:ext>
                <a:ext uri="{C183D7F6-B498-43B3-948B-1728B52AA6E4}">
                  <adec:decorative xmlns:adec="http://schemas.microsoft.com/office/drawing/2017/decorative" val="1"/>
                </a:ext>
              </a:extLst>
            </p:cNvPr>
            <p:cNvSpPr/>
            <p:nvPr userDrawn="1"/>
          </p:nvSpPr>
          <p:spPr>
            <a:xfrm>
              <a:off x="10762917" y="937735"/>
              <a:ext cx="891066" cy="89106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5" name="Graphic 212">
              <a:extLst>
                <a:ext uri="{FF2B5EF4-FFF2-40B4-BE49-F238E27FC236}">
                  <a16:creationId xmlns:a16="http://schemas.microsoft.com/office/drawing/2014/main" id="{C3EC749F-067B-4ADC-9D73-17D3DBA09152}"/>
                </a:ext>
                <a:ext uri="{C183D7F6-B498-43B3-948B-1728B52AA6E4}">
                  <adec:decorative xmlns:adec="http://schemas.microsoft.com/office/drawing/2017/decorative" val="1"/>
                </a:ext>
              </a:extLst>
            </p:cNvPr>
            <p:cNvSpPr/>
            <p:nvPr userDrawn="1"/>
          </p:nvSpPr>
          <p:spPr>
            <a:xfrm>
              <a:off x="10762917" y="937735"/>
              <a:ext cx="891066" cy="89106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16" name="Graphic 185">
            <a:extLst>
              <a:ext uri="{FF2B5EF4-FFF2-40B4-BE49-F238E27FC236}">
                <a16:creationId xmlns:a16="http://schemas.microsoft.com/office/drawing/2014/main" id="{CC5B33D5-B61A-4BB3-BE24-ED2DC91EA9CE}"/>
              </a:ext>
              <a:ext uri="{C183D7F6-B498-43B3-948B-1728B52AA6E4}">
                <adec:decorative xmlns:adec="http://schemas.microsoft.com/office/drawing/2017/decorative" val="1"/>
              </a:ext>
            </a:extLst>
          </p:cNvPr>
          <p:cNvGrpSpPr/>
          <p:nvPr userDrawn="1"/>
        </p:nvGrpSpPr>
        <p:grpSpPr>
          <a:xfrm>
            <a:off x="5858293" y="2360859"/>
            <a:ext cx="1054467" cy="469689"/>
            <a:chOff x="9841624" y="4115729"/>
            <a:chExt cx="602170" cy="268223"/>
          </a:xfrm>
          <a:solidFill>
            <a:schemeClr val="tx1"/>
          </a:solidFill>
        </p:grpSpPr>
        <p:sp>
          <p:nvSpPr>
            <p:cNvPr id="17" name="Freeform: Shape 16">
              <a:extLst>
                <a:ext uri="{FF2B5EF4-FFF2-40B4-BE49-F238E27FC236}">
                  <a16:creationId xmlns:a16="http://schemas.microsoft.com/office/drawing/2014/main" id="{573DED6B-3BBB-434A-81CA-EC0E5C4F28B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51325D91-D828-468A-ABC7-85FEF8A4B219}"/>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5B2A711B-93D3-4A4D-AA14-BD7367134B4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01AC7889-6DFF-4D32-859C-D0C55DE4CA1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48E8AC13-5239-47BE-ABE6-C1A3FEA721E3}"/>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grpSp>
        <p:nvGrpSpPr>
          <p:cNvPr id="22" name="Group 21">
            <a:extLst>
              <a:ext uri="{FF2B5EF4-FFF2-40B4-BE49-F238E27FC236}">
                <a16:creationId xmlns:a16="http://schemas.microsoft.com/office/drawing/2014/main" id="{BDCB67E8-A47C-4BBF-8167-443736632FB0}"/>
              </a:ext>
            </a:extLst>
          </p:cNvPr>
          <p:cNvGrpSpPr/>
          <p:nvPr userDrawn="1"/>
        </p:nvGrpSpPr>
        <p:grpSpPr>
          <a:xfrm>
            <a:off x="6162610" y="5308473"/>
            <a:ext cx="445835" cy="445835"/>
            <a:chOff x="6162610" y="5308473"/>
            <a:chExt cx="445835" cy="445835"/>
          </a:xfrm>
        </p:grpSpPr>
        <p:sp>
          <p:nvSpPr>
            <p:cNvPr id="23" name="Oval 22">
              <a:extLst>
                <a:ext uri="{FF2B5EF4-FFF2-40B4-BE49-F238E27FC236}">
                  <a16:creationId xmlns:a16="http://schemas.microsoft.com/office/drawing/2014/main" id="{EE2409D7-BC76-4E3D-A9C1-491922D3534F}"/>
                </a:ext>
                <a:ext uri="{C183D7F6-B498-43B3-948B-1728B52AA6E4}">
                  <adec:decorative xmlns:adec="http://schemas.microsoft.com/office/drawing/2017/decorative" val="1"/>
                </a:ext>
              </a:extLst>
            </p:cNvPr>
            <p:cNvSpPr/>
            <p:nvPr userDrawn="1"/>
          </p:nvSpPr>
          <p:spPr>
            <a:xfrm>
              <a:off x="6162610" y="5308473"/>
              <a:ext cx="445835" cy="445835"/>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7" name="Oval 26">
              <a:extLst>
                <a:ext uri="{FF2B5EF4-FFF2-40B4-BE49-F238E27FC236}">
                  <a16:creationId xmlns:a16="http://schemas.microsoft.com/office/drawing/2014/main" id="{80211AD5-F7D3-45F7-8766-86B7813C2643}"/>
                </a:ext>
                <a:ext uri="{C183D7F6-B498-43B3-948B-1728B52AA6E4}">
                  <adec:decorative xmlns:adec="http://schemas.microsoft.com/office/drawing/2017/decorative" val="1"/>
                </a:ext>
              </a:extLst>
            </p:cNvPr>
            <p:cNvSpPr/>
            <p:nvPr userDrawn="1"/>
          </p:nvSpPr>
          <p:spPr>
            <a:xfrm>
              <a:off x="6162610" y="5308473"/>
              <a:ext cx="445835" cy="445835"/>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27601777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3" name="Title 1">
            <a:extLst>
              <a:ext uri="{FF2B5EF4-FFF2-40B4-BE49-F238E27FC236}">
                <a16:creationId xmlns:a16="http://schemas.microsoft.com/office/drawing/2014/main" id="{2FFD95FE-CF54-4D0D-B9CE-45AA55C01C56}"/>
              </a:ext>
            </a:extLst>
          </p:cNvPr>
          <p:cNvSpPr>
            <a:spLocks noGrp="1"/>
          </p:cNvSpPr>
          <p:nvPr>
            <p:ph type="title"/>
          </p:nvPr>
        </p:nvSpPr>
        <p:spPr>
          <a:xfrm>
            <a:off x="946521" y="396117"/>
            <a:ext cx="5217172" cy="1158857"/>
          </a:xfrm>
        </p:spPr>
        <p:txBody>
          <a:bodyPr anchor="b">
            <a:normAutofit/>
          </a:bodyPr>
          <a:lstStyle/>
          <a:p>
            <a:r>
              <a:rPr lang="en-US"/>
              <a:t>Click to edit Master title style</a:t>
            </a:r>
            <a:endParaRPr lang="en-US" dirty="0"/>
          </a:p>
        </p:txBody>
      </p:sp>
      <p:sp>
        <p:nvSpPr>
          <p:cNvPr id="67" name="Content Placeholder 2">
            <a:extLst>
              <a:ext uri="{FF2B5EF4-FFF2-40B4-BE49-F238E27FC236}">
                <a16:creationId xmlns:a16="http://schemas.microsoft.com/office/drawing/2014/main" id="{A48A24A0-F838-4EF0-9789-84A25CDA371F}"/>
              </a:ext>
            </a:extLst>
          </p:cNvPr>
          <p:cNvSpPr>
            <a:spLocks noGrp="1"/>
          </p:cNvSpPr>
          <p:nvPr>
            <p:ph idx="1" hasCustomPrompt="1"/>
          </p:nvPr>
        </p:nvSpPr>
        <p:spPr>
          <a:xfrm>
            <a:off x="946520" y="1747592"/>
            <a:ext cx="5217173" cy="4351338"/>
          </a:xfrm>
        </p:spPr>
        <p:txBody>
          <a:bodyPr>
            <a:normAutofit/>
          </a:bodyPr>
          <a:lstStyle>
            <a:lvl1pPr>
              <a:buNone/>
              <a:defRPr sz="2400"/>
            </a:lvl1pPr>
          </a:lstStyle>
          <a:p>
            <a:pPr>
              <a:lnSpc>
                <a:spcPct val="130000"/>
              </a:lnSpc>
            </a:pPr>
            <a:r>
              <a:rPr lang="en-US" dirty="0"/>
              <a:t>Click to add text</a:t>
            </a:r>
          </a:p>
        </p:txBody>
      </p:sp>
      <p:grpSp>
        <p:nvGrpSpPr>
          <p:cNvPr id="64" name="Group 63">
            <a:extLst>
              <a:ext uri="{FF2B5EF4-FFF2-40B4-BE49-F238E27FC236}">
                <a16:creationId xmlns:a16="http://schemas.microsoft.com/office/drawing/2014/main" id="{D375A7AC-BF9B-4E33-9275-2E93A2356717}"/>
              </a:ext>
              <a:ext uri="{C183D7F6-B498-43B3-948B-1728B52AA6E4}">
                <adec:decorative xmlns:adec="http://schemas.microsoft.com/office/drawing/2017/decorative" val="1"/>
              </a:ext>
            </a:extLst>
          </p:cNvPr>
          <p:cNvGrpSpPr/>
          <p:nvPr userDrawn="1"/>
        </p:nvGrpSpPr>
        <p:grpSpPr>
          <a:xfrm>
            <a:off x="10791258" y="619275"/>
            <a:ext cx="932200" cy="932200"/>
            <a:chOff x="10791258" y="619275"/>
            <a:chExt cx="932200" cy="932200"/>
          </a:xfrm>
        </p:grpSpPr>
        <p:sp>
          <p:nvSpPr>
            <p:cNvPr id="65" name="Graphic 212">
              <a:extLst>
                <a:ext uri="{FF2B5EF4-FFF2-40B4-BE49-F238E27FC236}">
                  <a16:creationId xmlns:a16="http://schemas.microsoft.com/office/drawing/2014/main" id="{85ABF6A1-1709-478F-8EE1-8ED4BA476AAF}"/>
                </a:ext>
              </a:extLst>
            </p:cNvPr>
            <p:cNvSpPr/>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66" name="Graphic 212">
              <a:extLst>
                <a:ext uri="{FF2B5EF4-FFF2-40B4-BE49-F238E27FC236}">
                  <a16:creationId xmlns:a16="http://schemas.microsoft.com/office/drawing/2014/main" id="{F7AC3222-4630-4039-9CC2-7DFAFF9169C0}"/>
                </a:ext>
              </a:extLst>
            </p:cNvPr>
            <p:cNvSpPr/>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grpSp>
        <p:nvGrpSpPr>
          <p:cNvPr id="68" name="Group 67">
            <a:extLst>
              <a:ext uri="{FF2B5EF4-FFF2-40B4-BE49-F238E27FC236}">
                <a16:creationId xmlns:a16="http://schemas.microsoft.com/office/drawing/2014/main" id="{7DF52B12-FE86-4DDD-AF1A-6B41C03D58C7}"/>
              </a:ext>
              <a:ext uri="{C183D7F6-B498-43B3-948B-1728B52AA6E4}">
                <adec:decorative xmlns:adec="http://schemas.microsoft.com/office/drawing/2017/decorative" val="1"/>
              </a:ext>
            </a:extLst>
          </p:cNvPr>
          <p:cNvGrpSpPr/>
          <p:nvPr userDrawn="1"/>
        </p:nvGrpSpPr>
        <p:grpSpPr>
          <a:xfrm>
            <a:off x="8340966" y="406894"/>
            <a:ext cx="1598829" cy="531293"/>
            <a:chOff x="6491531" y="1420258"/>
            <a:chExt cx="1598829" cy="531293"/>
          </a:xfrm>
          <a:solidFill>
            <a:schemeClr val="tx1"/>
          </a:solidFill>
        </p:grpSpPr>
        <p:grpSp>
          <p:nvGrpSpPr>
            <p:cNvPr id="69" name="Graphic 190">
              <a:extLst>
                <a:ext uri="{FF2B5EF4-FFF2-40B4-BE49-F238E27FC236}">
                  <a16:creationId xmlns:a16="http://schemas.microsoft.com/office/drawing/2014/main" id="{2116FBAA-B79C-49A5-8E88-A279EFA5B7B3}"/>
                </a:ext>
              </a:extLst>
            </p:cNvPr>
            <p:cNvGrpSpPr/>
            <p:nvPr/>
          </p:nvGrpSpPr>
          <p:grpSpPr>
            <a:xfrm>
              <a:off x="6491531" y="1420258"/>
              <a:ext cx="1598829" cy="531293"/>
              <a:chOff x="2504802" y="1755501"/>
              <a:chExt cx="1598829" cy="531293"/>
            </a:xfrm>
            <a:grpFill/>
          </p:grpSpPr>
          <p:sp>
            <p:nvSpPr>
              <p:cNvPr id="73" name="Freeform: Shape 72">
                <a:extLst>
                  <a:ext uri="{FF2B5EF4-FFF2-40B4-BE49-F238E27FC236}">
                    <a16:creationId xmlns:a16="http://schemas.microsoft.com/office/drawing/2014/main" id="{AB551F93-DA92-4AC3-95C8-9307053CB16E}"/>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8516C11B-EA76-4428-886F-8C1732C01C6E}"/>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70" name="Graphic 190">
              <a:extLst>
                <a:ext uri="{FF2B5EF4-FFF2-40B4-BE49-F238E27FC236}">
                  <a16:creationId xmlns:a16="http://schemas.microsoft.com/office/drawing/2014/main" id="{A441CF3F-BD6E-4F41-AC14-459EC4EC285D}"/>
                </a:ext>
              </a:extLst>
            </p:cNvPr>
            <p:cNvGrpSpPr/>
            <p:nvPr/>
          </p:nvGrpSpPr>
          <p:grpSpPr>
            <a:xfrm>
              <a:off x="6491531" y="1420258"/>
              <a:ext cx="1598829" cy="531293"/>
              <a:chOff x="2504802" y="1755501"/>
              <a:chExt cx="1598829" cy="531293"/>
            </a:xfrm>
            <a:grpFill/>
          </p:grpSpPr>
          <p:sp>
            <p:nvSpPr>
              <p:cNvPr id="71" name="Freeform: Shape 70">
                <a:extLst>
                  <a:ext uri="{FF2B5EF4-FFF2-40B4-BE49-F238E27FC236}">
                    <a16:creationId xmlns:a16="http://schemas.microsoft.com/office/drawing/2014/main" id="{A16C0430-050F-43D2-A2B1-ABD897245214}"/>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166518E2-28DD-4E85-A75C-04671AC1E4E9}"/>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sp>
        <p:nvSpPr>
          <p:cNvPr id="422" name="Picture Placeholder 420">
            <a:extLst>
              <a:ext uri="{FF2B5EF4-FFF2-40B4-BE49-F238E27FC236}">
                <a16:creationId xmlns:a16="http://schemas.microsoft.com/office/drawing/2014/main" id="{57A3A5EC-6447-43F5-AFC3-31A04E79B5D3}"/>
              </a:ext>
            </a:extLst>
          </p:cNvPr>
          <p:cNvSpPr>
            <a:spLocks noGrp="1"/>
          </p:cNvSpPr>
          <p:nvPr>
            <p:ph type="pic" sz="quarter" idx="13" hasCustomPrompt="1"/>
          </p:nvPr>
        </p:nvSpPr>
        <p:spPr>
          <a:xfrm>
            <a:off x="7253022" y="1820335"/>
            <a:ext cx="3555042" cy="3217332"/>
          </a:xfrm>
        </p:spPr>
        <p:txBody>
          <a:bodyPr/>
          <a:lstStyle>
            <a:lvl1pPr>
              <a:buNone/>
              <a:defRPr/>
            </a:lvl1pPr>
          </a:lstStyle>
          <a:p>
            <a:r>
              <a:rPr lang="en-US" dirty="0"/>
              <a:t>Click to add photo</a:t>
            </a:r>
          </a:p>
        </p:txBody>
      </p:sp>
      <p:sp>
        <p:nvSpPr>
          <p:cNvPr id="417" name="Date Placeholder 178">
            <a:extLst>
              <a:ext uri="{FF2B5EF4-FFF2-40B4-BE49-F238E27FC236}">
                <a16:creationId xmlns:a16="http://schemas.microsoft.com/office/drawing/2014/main" id="{9C6A9B17-D957-4CF3-A824-A890F18800ED}"/>
              </a:ext>
            </a:extLst>
          </p:cNvPr>
          <p:cNvSpPr>
            <a:spLocks noGrp="1"/>
          </p:cNvSpPr>
          <p:nvPr>
            <p:ph type="dt" sz="half" idx="10"/>
          </p:nvPr>
        </p:nvSpPr>
        <p:spPr>
          <a:xfrm>
            <a:off x="838200" y="6356350"/>
            <a:ext cx="2743200" cy="365125"/>
          </a:xfrm>
        </p:spPr>
        <p:txBody>
          <a:bodyPr/>
          <a:lstStyle/>
          <a:p>
            <a:r>
              <a:rPr lang="en-US"/>
              <a:t>2/1/2024 </a:t>
            </a:r>
            <a:endParaRPr lang="en-US" dirty="0"/>
          </a:p>
        </p:txBody>
      </p:sp>
      <p:sp>
        <p:nvSpPr>
          <p:cNvPr id="418" name="Footer Placeholder 179">
            <a:extLst>
              <a:ext uri="{FF2B5EF4-FFF2-40B4-BE49-F238E27FC236}">
                <a16:creationId xmlns:a16="http://schemas.microsoft.com/office/drawing/2014/main" id="{65C961B3-B0C8-48E2-9355-EDB8900547F4}"/>
              </a:ext>
            </a:extLst>
          </p:cNvPr>
          <p:cNvSpPr>
            <a:spLocks noGrp="1"/>
          </p:cNvSpPr>
          <p:nvPr>
            <p:ph type="ftr" sz="quarter" idx="11"/>
          </p:nvPr>
        </p:nvSpPr>
        <p:spPr>
          <a:xfrm>
            <a:off x="4038600" y="6356350"/>
            <a:ext cx="4114800" cy="365125"/>
          </a:xfrm>
        </p:spPr>
        <p:txBody>
          <a:bodyPr/>
          <a:lstStyle/>
          <a:p>
            <a:r>
              <a:rPr lang="en-US"/>
              <a:t>MULTI-RESPONSIVE WEBSITE</a:t>
            </a:r>
            <a:endParaRPr lang="en-US" dirty="0"/>
          </a:p>
        </p:txBody>
      </p:sp>
      <p:sp>
        <p:nvSpPr>
          <p:cNvPr id="419" name="Slide Number Placeholder 180">
            <a:extLst>
              <a:ext uri="{FF2B5EF4-FFF2-40B4-BE49-F238E27FC236}">
                <a16:creationId xmlns:a16="http://schemas.microsoft.com/office/drawing/2014/main" id="{4017AA8E-8B4E-424D-82C3-A27D3D78F517}"/>
              </a:ext>
            </a:extLst>
          </p:cNvPr>
          <p:cNvSpPr>
            <a:spLocks noGrp="1"/>
          </p:cNvSpPr>
          <p:nvPr>
            <p:ph type="sldNum" sz="quarter" idx="12"/>
          </p:nvPr>
        </p:nvSpPr>
        <p:spPr>
          <a:xfrm>
            <a:off x="8610600" y="6356350"/>
            <a:ext cx="2743200" cy="365125"/>
          </a:xfrm>
        </p:spPr>
        <p:txBody>
          <a:bodyPr/>
          <a:lstStyle/>
          <a:p>
            <a:fld id="{5EA792F7-1D9E-4C7E-A103-E8EDFDC2691E}" type="slidenum">
              <a:rPr lang="en-US" smtClean="0"/>
              <a:t>‹#›</a:t>
            </a:fld>
            <a:endParaRPr lang="en-US" dirty="0"/>
          </a:p>
        </p:txBody>
      </p:sp>
    </p:spTree>
    <p:extLst>
      <p:ext uri="{BB962C8B-B14F-4D97-AF65-F5344CB8AC3E}">
        <p14:creationId xmlns:p14="http://schemas.microsoft.com/office/powerpoint/2010/main" val="33682862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CE07BA9F-0080-414E-8833-4B6D85E7F3EE}"/>
              </a:ext>
            </a:extLst>
          </p:cNvPr>
          <p:cNvSpPr>
            <a:spLocks noGrp="1"/>
          </p:cNvSpPr>
          <p:nvPr>
            <p:ph type="title"/>
          </p:nvPr>
        </p:nvSpPr>
        <p:spPr>
          <a:xfrm>
            <a:off x="838201" y="732391"/>
            <a:ext cx="5257799" cy="1314996"/>
          </a:xfrm>
        </p:spPr>
        <p:txBody>
          <a:bodyPr anchor="b"/>
          <a:lstStyle/>
          <a:p>
            <a:r>
              <a:rPr lang="en-US"/>
              <a:t>Click to edit Master title style</a:t>
            </a:r>
            <a:endParaRPr lang="en-US" dirty="0"/>
          </a:p>
        </p:txBody>
      </p:sp>
      <p:sp>
        <p:nvSpPr>
          <p:cNvPr id="20" name="Content Placeholder 2">
            <a:extLst>
              <a:ext uri="{FF2B5EF4-FFF2-40B4-BE49-F238E27FC236}">
                <a16:creationId xmlns:a16="http://schemas.microsoft.com/office/drawing/2014/main" id="{438D53F6-8652-4F18-82CF-5FA5A6DB05F9}"/>
              </a:ext>
            </a:extLst>
          </p:cNvPr>
          <p:cNvSpPr>
            <a:spLocks noGrp="1"/>
          </p:cNvSpPr>
          <p:nvPr>
            <p:ph idx="1" hasCustomPrompt="1"/>
          </p:nvPr>
        </p:nvSpPr>
        <p:spPr>
          <a:xfrm>
            <a:off x="838201" y="2167932"/>
            <a:ext cx="5257799" cy="3882959"/>
          </a:xfrm>
        </p:spPr>
        <p:txBody>
          <a:bodyPr>
            <a:normAutofit/>
          </a:bodyPr>
          <a:lstStyle>
            <a:lvl1pPr marL="0" indent="0">
              <a:lnSpc>
                <a:spcPct val="90000"/>
              </a:lnSpc>
              <a:buNone/>
              <a:defRPr sz="1800"/>
            </a:lvl1pPr>
          </a:lstStyle>
          <a:p>
            <a:pPr>
              <a:lnSpc>
                <a:spcPct val="130000"/>
              </a:lnSpc>
            </a:pPr>
            <a:r>
              <a:rPr lang="en-US" dirty="0"/>
              <a:t>Click to add text</a:t>
            </a:r>
          </a:p>
        </p:txBody>
      </p:sp>
      <p:grpSp>
        <p:nvGrpSpPr>
          <p:cNvPr id="3" name="Group 2">
            <a:extLst>
              <a:ext uri="{FF2B5EF4-FFF2-40B4-BE49-F238E27FC236}">
                <a16:creationId xmlns:a16="http://schemas.microsoft.com/office/drawing/2014/main" id="{C7889367-AA88-4B31-A223-EF3FCC731813}"/>
              </a:ext>
              <a:ext uri="{C183D7F6-B498-43B3-948B-1728B52AA6E4}">
                <adec:decorative xmlns:adec="http://schemas.microsoft.com/office/drawing/2017/decorative" val="1"/>
              </a:ext>
            </a:extLst>
          </p:cNvPr>
          <p:cNvGrpSpPr/>
          <p:nvPr userDrawn="1"/>
        </p:nvGrpSpPr>
        <p:grpSpPr>
          <a:xfrm flipV="1">
            <a:off x="2" y="6191250"/>
            <a:ext cx="630153" cy="666750"/>
            <a:chOff x="1" y="2"/>
            <a:chExt cx="2232251" cy="2361890"/>
          </a:xfrm>
        </p:grpSpPr>
        <p:sp>
          <p:nvSpPr>
            <p:cNvPr id="16" name="Freeform: Shape 15">
              <a:extLst>
                <a:ext uri="{FF2B5EF4-FFF2-40B4-BE49-F238E27FC236}">
                  <a16:creationId xmlns:a16="http://schemas.microsoft.com/office/drawing/2014/main" id="{7C9AB4B8-C106-4540-81BA-4388E2B81283}"/>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21" name="Freeform: Shape 20">
              <a:extLst>
                <a:ext uri="{FF2B5EF4-FFF2-40B4-BE49-F238E27FC236}">
                  <a16:creationId xmlns:a16="http://schemas.microsoft.com/office/drawing/2014/main" id="{690E7B3D-DBE9-40C9-9D00-F8038C4D447F}"/>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grpSp>
      <p:grpSp>
        <p:nvGrpSpPr>
          <p:cNvPr id="4" name="Group 3">
            <a:extLst>
              <a:ext uri="{FF2B5EF4-FFF2-40B4-BE49-F238E27FC236}">
                <a16:creationId xmlns:a16="http://schemas.microsoft.com/office/drawing/2014/main" id="{639AC4BF-D84C-4F05-A8BF-A365C3B75C5E}"/>
              </a:ext>
              <a:ext uri="{C183D7F6-B498-43B3-948B-1728B52AA6E4}">
                <adec:decorative xmlns:adec="http://schemas.microsoft.com/office/drawing/2017/decorative" val="1"/>
              </a:ext>
            </a:extLst>
          </p:cNvPr>
          <p:cNvGrpSpPr/>
          <p:nvPr userDrawn="1"/>
        </p:nvGrpSpPr>
        <p:grpSpPr>
          <a:xfrm rot="16200000">
            <a:off x="8835619" y="58817"/>
            <a:ext cx="3432581" cy="3293393"/>
            <a:chOff x="8759419" y="3564607"/>
            <a:chExt cx="3432581" cy="3293393"/>
          </a:xfrm>
        </p:grpSpPr>
        <p:sp>
          <p:nvSpPr>
            <p:cNvPr id="23" name="Freeform: Shape 22">
              <a:extLst>
                <a:ext uri="{FF2B5EF4-FFF2-40B4-BE49-F238E27FC236}">
                  <a16:creationId xmlns:a16="http://schemas.microsoft.com/office/drawing/2014/main" id="{6EE44D66-158A-482A-B586-9251844C2455}"/>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4" name="Freeform: Shape 23">
              <a:extLst>
                <a:ext uri="{FF2B5EF4-FFF2-40B4-BE49-F238E27FC236}">
                  <a16:creationId xmlns:a16="http://schemas.microsoft.com/office/drawing/2014/main" id="{1538A9F0-F51C-490F-8D45-3E8D5EA1940F}"/>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37" name="Picture Placeholder 34">
            <a:extLst>
              <a:ext uri="{FF2B5EF4-FFF2-40B4-BE49-F238E27FC236}">
                <a16:creationId xmlns:a16="http://schemas.microsoft.com/office/drawing/2014/main" id="{4D354E56-8681-43D1-8F37-55BD576D7DFB}"/>
              </a:ext>
            </a:extLst>
          </p:cNvPr>
          <p:cNvSpPr>
            <a:spLocks noGrp="1"/>
          </p:cNvSpPr>
          <p:nvPr>
            <p:ph type="pic" sz="quarter" idx="13" hasCustomPrompt="1"/>
          </p:nvPr>
        </p:nvSpPr>
        <p:spPr>
          <a:xfrm>
            <a:off x="6924145" y="732391"/>
            <a:ext cx="4463594" cy="2590987"/>
          </a:xfrm>
        </p:spPr>
        <p:txBody>
          <a:bodyPr/>
          <a:lstStyle>
            <a:lvl1pPr>
              <a:buNone/>
              <a:defRPr/>
            </a:lvl1pPr>
          </a:lstStyle>
          <a:p>
            <a:r>
              <a:rPr lang="en-US" dirty="0"/>
              <a:t>Click to add photo</a:t>
            </a:r>
          </a:p>
        </p:txBody>
      </p:sp>
      <p:sp>
        <p:nvSpPr>
          <p:cNvPr id="38" name="Picture Placeholder 34">
            <a:extLst>
              <a:ext uri="{FF2B5EF4-FFF2-40B4-BE49-F238E27FC236}">
                <a16:creationId xmlns:a16="http://schemas.microsoft.com/office/drawing/2014/main" id="{E453D702-1A5A-4ADD-AC37-B4F65623358A}"/>
              </a:ext>
            </a:extLst>
          </p:cNvPr>
          <p:cNvSpPr>
            <a:spLocks noGrp="1"/>
          </p:cNvSpPr>
          <p:nvPr>
            <p:ph type="pic" sz="quarter" idx="14" hasCustomPrompt="1"/>
          </p:nvPr>
        </p:nvSpPr>
        <p:spPr>
          <a:xfrm>
            <a:off x="6924145" y="3459904"/>
            <a:ext cx="4463594" cy="2590987"/>
          </a:xfrm>
        </p:spPr>
        <p:txBody>
          <a:bodyPr/>
          <a:lstStyle>
            <a:lvl1pPr>
              <a:buNone/>
              <a:defRPr/>
            </a:lvl1pPr>
          </a:lstStyle>
          <a:p>
            <a:r>
              <a:rPr lang="en-US" dirty="0"/>
              <a:t>Click to add photo</a:t>
            </a:r>
          </a:p>
        </p:txBody>
      </p:sp>
      <p:sp>
        <p:nvSpPr>
          <p:cNvPr id="26" name="Date Placeholder 178">
            <a:extLst>
              <a:ext uri="{FF2B5EF4-FFF2-40B4-BE49-F238E27FC236}">
                <a16:creationId xmlns:a16="http://schemas.microsoft.com/office/drawing/2014/main" id="{8B8EBB46-CBEC-457F-8872-DEB91F82B31E}"/>
              </a:ext>
            </a:extLst>
          </p:cNvPr>
          <p:cNvSpPr>
            <a:spLocks noGrp="1"/>
          </p:cNvSpPr>
          <p:nvPr>
            <p:ph type="dt" sz="half" idx="10"/>
          </p:nvPr>
        </p:nvSpPr>
        <p:spPr>
          <a:xfrm>
            <a:off x="838200" y="6356350"/>
            <a:ext cx="2743200" cy="365125"/>
          </a:xfrm>
        </p:spPr>
        <p:txBody>
          <a:bodyPr/>
          <a:lstStyle/>
          <a:p>
            <a:r>
              <a:rPr lang="en-US"/>
              <a:t>2/1/2024 </a:t>
            </a:r>
            <a:endParaRPr lang="en-US" dirty="0"/>
          </a:p>
        </p:txBody>
      </p:sp>
      <p:sp>
        <p:nvSpPr>
          <p:cNvPr id="27" name="Footer Placeholder 179">
            <a:extLst>
              <a:ext uri="{FF2B5EF4-FFF2-40B4-BE49-F238E27FC236}">
                <a16:creationId xmlns:a16="http://schemas.microsoft.com/office/drawing/2014/main" id="{336A30D4-056C-484B-A7B3-4823C6BEAE74}"/>
              </a:ext>
            </a:extLst>
          </p:cNvPr>
          <p:cNvSpPr>
            <a:spLocks noGrp="1"/>
          </p:cNvSpPr>
          <p:nvPr>
            <p:ph type="ftr" sz="quarter" idx="11"/>
          </p:nvPr>
        </p:nvSpPr>
        <p:spPr>
          <a:xfrm>
            <a:off x="4038600" y="6356350"/>
            <a:ext cx="4114800" cy="365125"/>
          </a:xfrm>
        </p:spPr>
        <p:txBody>
          <a:bodyPr/>
          <a:lstStyle/>
          <a:p>
            <a:r>
              <a:rPr lang="en-US"/>
              <a:t>MULTI-RESPONSIVE WEBSITE</a:t>
            </a:r>
            <a:endParaRPr lang="en-US" dirty="0"/>
          </a:p>
        </p:txBody>
      </p:sp>
      <p:sp>
        <p:nvSpPr>
          <p:cNvPr id="34" name="Slide Number Placeholder 180">
            <a:extLst>
              <a:ext uri="{FF2B5EF4-FFF2-40B4-BE49-F238E27FC236}">
                <a16:creationId xmlns:a16="http://schemas.microsoft.com/office/drawing/2014/main" id="{5D92CF26-B223-452F-8C8F-BA960FA267DE}"/>
              </a:ext>
            </a:extLst>
          </p:cNvPr>
          <p:cNvSpPr>
            <a:spLocks noGrp="1"/>
          </p:cNvSpPr>
          <p:nvPr>
            <p:ph type="sldNum" sz="quarter" idx="12"/>
          </p:nvPr>
        </p:nvSpPr>
        <p:spPr>
          <a:xfrm>
            <a:off x="8610600" y="6356350"/>
            <a:ext cx="2743200" cy="365125"/>
          </a:xfrm>
        </p:spPr>
        <p:txBody>
          <a:bodyPr/>
          <a:lstStyle>
            <a:lvl1pPr>
              <a:defRPr>
                <a:solidFill>
                  <a:schemeClr val="tx1"/>
                </a:solidFill>
              </a:defRPr>
            </a:lvl1pPr>
          </a:lstStyle>
          <a:p>
            <a:fld id="{5EA792F7-1D9E-4C7E-A103-E8EDFDC2691E}" type="slidenum">
              <a:rPr lang="en-US" smtClean="0"/>
              <a:pPr/>
              <a:t>‹#›</a:t>
            </a:fld>
            <a:endParaRPr lang="en-US" dirty="0">
              <a:solidFill>
                <a:schemeClr val="tx1"/>
              </a:solidFill>
            </a:endParaRPr>
          </a:p>
        </p:txBody>
      </p:sp>
      <p:grpSp>
        <p:nvGrpSpPr>
          <p:cNvPr id="15" name="Group 14">
            <a:extLst>
              <a:ext uri="{FF2B5EF4-FFF2-40B4-BE49-F238E27FC236}">
                <a16:creationId xmlns:a16="http://schemas.microsoft.com/office/drawing/2014/main" id="{A0CE0237-8723-4348-94B7-63A59D8475D2}"/>
              </a:ext>
              <a:ext uri="{C183D7F6-B498-43B3-948B-1728B52AA6E4}">
                <adec:decorative xmlns:adec="http://schemas.microsoft.com/office/drawing/2017/decorative" val="1"/>
              </a:ext>
            </a:extLst>
          </p:cNvPr>
          <p:cNvGrpSpPr/>
          <p:nvPr userDrawn="1"/>
        </p:nvGrpSpPr>
        <p:grpSpPr>
          <a:xfrm>
            <a:off x="5887262" y="1200150"/>
            <a:ext cx="1648987" cy="635480"/>
            <a:chOff x="0" y="292656"/>
            <a:chExt cx="1861854" cy="717514"/>
          </a:xfrm>
        </p:grpSpPr>
        <p:sp>
          <p:nvSpPr>
            <p:cNvPr id="18" name="Freeform: Shape 17">
              <a:extLst>
                <a:ext uri="{FF2B5EF4-FFF2-40B4-BE49-F238E27FC236}">
                  <a16:creationId xmlns:a16="http://schemas.microsoft.com/office/drawing/2014/main" id="{3476B89C-56D1-416F-8EB1-DA7F4851482F}"/>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sp>
          <p:nvSpPr>
            <p:cNvPr id="19" name="Freeform: Shape 18">
              <a:extLst>
                <a:ext uri="{FF2B5EF4-FFF2-40B4-BE49-F238E27FC236}">
                  <a16:creationId xmlns:a16="http://schemas.microsoft.com/office/drawing/2014/main" id="{3C49B972-3E3D-4CC1-B834-FF30BF266D59}"/>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grpSp>
      <p:grpSp>
        <p:nvGrpSpPr>
          <p:cNvPr id="22" name="Graphic 185">
            <a:extLst>
              <a:ext uri="{FF2B5EF4-FFF2-40B4-BE49-F238E27FC236}">
                <a16:creationId xmlns:a16="http://schemas.microsoft.com/office/drawing/2014/main" id="{A3C21CC9-A512-4380-A099-AF8D792D53DF}"/>
              </a:ext>
              <a:ext uri="{C183D7F6-B498-43B3-948B-1728B52AA6E4}">
                <adec:decorative xmlns:adec="http://schemas.microsoft.com/office/drawing/2017/decorative" val="1"/>
              </a:ext>
            </a:extLst>
          </p:cNvPr>
          <p:cNvGrpSpPr/>
          <p:nvPr userDrawn="1"/>
        </p:nvGrpSpPr>
        <p:grpSpPr>
          <a:xfrm>
            <a:off x="9906949" y="5729028"/>
            <a:ext cx="1054465" cy="469689"/>
            <a:chOff x="9841624" y="4115729"/>
            <a:chExt cx="602169" cy="268223"/>
          </a:xfrm>
          <a:solidFill>
            <a:schemeClr val="tx1"/>
          </a:solidFill>
        </p:grpSpPr>
        <p:sp>
          <p:nvSpPr>
            <p:cNvPr id="25" name="Freeform: Shape 24">
              <a:extLst>
                <a:ext uri="{FF2B5EF4-FFF2-40B4-BE49-F238E27FC236}">
                  <a16:creationId xmlns:a16="http://schemas.microsoft.com/office/drawing/2014/main" id="{FB6773D6-764F-4C00-BDB8-9761B8DCF46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D1DF7779-B189-4FED-96A5-C8852D1F907C}"/>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DC51E684-AEB1-4277-BF9F-10CAE54303FD}"/>
                </a:ext>
              </a:extLst>
            </p:cNvPr>
            <p:cNvSpPr/>
            <p:nvPr/>
          </p:nvSpPr>
          <p:spPr>
            <a:xfrm>
              <a:off x="1004127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6583D091-9DC7-491F-B66C-9B0F1DC764FB}"/>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1AFED6B7-EDAF-4E47-8659-164C8192BE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30039771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8" name="Oval 17">
            <a:extLst>
              <a:ext uri="{FF2B5EF4-FFF2-40B4-BE49-F238E27FC236}">
                <a16:creationId xmlns:a16="http://schemas.microsoft.com/office/drawing/2014/main" id="{B339F109-5532-4E78-8957-EB2AAAD36967}"/>
              </a:ext>
              <a:ext uri="{C183D7F6-B498-43B3-948B-1728B52AA6E4}">
                <adec:decorative xmlns:adec="http://schemas.microsoft.com/office/drawing/2017/decorative" val="1"/>
              </a:ext>
            </a:extLst>
          </p:cNvPr>
          <p:cNvSpPr/>
          <p:nvPr userDrawn="1"/>
        </p:nvSpPr>
        <p:spPr>
          <a:xfrm>
            <a:off x="1847014" y="1128803"/>
            <a:ext cx="5290997" cy="5290997"/>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CAF9A59D-418A-4B1E-B724-5ADD4336F766}"/>
              </a:ext>
              <a:ext uri="{C183D7F6-B498-43B3-948B-1728B52AA6E4}">
                <adec:decorative xmlns:adec="http://schemas.microsoft.com/office/drawing/2017/decorative" val="1"/>
              </a:ext>
            </a:extLst>
          </p:cNvPr>
          <p:cNvSpPr/>
          <p:nvPr userDrawn="1"/>
        </p:nvSpPr>
        <p:spPr>
          <a:xfrm>
            <a:off x="1840778" y="1131641"/>
            <a:ext cx="5290997" cy="5290997"/>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0" name="Oval 19">
            <a:extLst>
              <a:ext uri="{FF2B5EF4-FFF2-40B4-BE49-F238E27FC236}">
                <a16:creationId xmlns:a16="http://schemas.microsoft.com/office/drawing/2014/main" id="{2667FDEA-E217-4374-BFBC-FB41B2C3A553}"/>
              </a:ext>
              <a:ext uri="{C183D7F6-B498-43B3-948B-1728B52AA6E4}">
                <adec:decorative xmlns:adec="http://schemas.microsoft.com/office/drawing/2017/decorative" val="1"/>
              </a:ext>
            </a:extLst>
          </p:cNvPr>
          <p:cNvSpPr/>
          <p:nvPr userDrawn="1"/>
        </p:nvSpPr>
        <p:spPr>
          <a:xfrm>
            <a:off x="1712254" y="1065353"/>
            <a:ext cx="5290997" cy="52909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itle 1">
            <a:extLst>
              <a:ext uri="{FF2B5EF4-FFF2-40B4-BE49-F238E27FC236}">
                <a16:creationId xmlns:a16="http://schemas.microsoft.com/office/drawing/2014/main" id="{595C1B9A-716B-4783-B119-E6A639110F9E}"/>
              </a:ext>
            </a:extLst>
          </p:cNvPr>
          <p:cNvSpPr>
            <a:spLocks noGrp="1"/>
          </p:cNvSpPr>
          <p:nvPr>
            <p:ph type="ctrTitle" hasCustomPrompt="1"/>
          </p:nvPr>
        </p:nvSpPr>
        <p:spPr>
          <a:xfrm>
            <a:off x="2545517" y="2193085"/>
            <a:ext cx="3624471" cy="2577893"/>
          </a:xfrm>
        </p:spPr>
        <p:txBody>
          <a:bodyPr/>
          <a:lstStyle>
            <a:lvl1pPr algn="ctr">
              <a:defRPr sz="6000" b="1" spc="1500" baseline="0"/>
            </a:lvl1pPr>
          </a:lstStyle>
          <a:p>
            <a:r>
              <a:rPr lang="en-US" dirty="0"/>
              <a:t>CLICK TO ADD TITLE</a:t>
            </a:r>
          </a:p>
        </p:txBody>
      </p:sp>
      <p:sp>
        <p:nvSpPr>
          <p:cNvPr id="22" name="Subtitle 2">
            <a:extLst>
              <a:ext uri="{FF2B5EF4-FFF2-40B4-BE49-F238E27FC236}">
                <a16:creationId xmlns:a16="http://schemas.microsoft.com/office/drawing/2014/main" id="{3FCFDA35-1DC9-408E-A01B-01C76090E795}"/>
              </a:ext>
            </a:extLst>
          </p:cNvPr>
          <p:cNvSpPr>
            <a:spLocks noGrp="1"/>
          </p:cNvSpPr>
          <p:nvPr>
            <p:ph type="subTitle" idx="1" hasCustomPrompt="1"/>
          </p:nvPr>
        </p:nvSpPr>
        <p:spPr>
          <a:xfrm>
            <a:off x="2545517" y="4863054"/>
            <a:ext cx="3624471" cy="811604"/>
          </a:xfrm>
        </p:spPr>
        <p:txBody>
          <a:bodyPr/>
          <a:lstStyle>
            <a:lvl1pPr marL="0" algn="ctr">
              <a:buNone/>
              <a:defRPr spc="400" baseline="0"/>
            </a:lvl1pPr>
          </a:lstStyle>
          <a:p>
            <a:r>
              <a:rPr lang="en-US" dirty="0"/>
              <a:t>CLICK TO ADD SUBTITLE</a:t>
            </a:r>
          </a:p>
        </p:txBody>
      </p:sp>
      <p:sp>
        <p:nvSpPr>
          <p:cNvPr id="23" name="Graphic 212">
            <a:extLst>
              <a:ext uri="{FF2B5EF4-FFF2-40B4-BE49-F238E27FC236}">
                <a16:creationId xmlns:a16="http://schemas.microsoft.com/office/drawing/2014/main" id="{B25ABCF7-C1CE-49AC-B9BB-B0CC0545E829}"/>
              </a:ext>
              <a:ext uri="{C183D7F6-B498-43B3-948B-1728B52AA6E4}">
                <adec:decorative xmlns:adec="http://schemas.microsoft.com/office/drawing/2017/decorative" val="1"/>
              </a:ext>
            </a:extLst>
          </p:cNvPr>
          <p:cNvSpPr/>
          <p:nvPr userDrawn="1"/>
        </p:nvSpPr>
        <p:spPr>
          <a:xfrm>
            <a:off x="10605044" y="54194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4" name="Graphic 212">
            <a:extLst>
              <a:ext uri="{FF2B5EF4-FFF2-40B4-BE49-F238E27FC236}">
                <a16:creationId xmlns:a16="http://schemas.microsoft.com/office/drawing/2014/main" id="{90C75B78-0468-4902-B7BE-7274FCE08D86}"/>
              </a:ext>
              <a:ext uri="{C183D7F6-B498-43B3-948B-1728B52AA6E4}">
                <adec:decorative xmlns:adec="http://schemas.microsoft.com/office/drawing/2017/decorative" val="1"/>
              </a:ext>
            </a:extLst>
          </p:cNvPr>
          <p:cNvSpPr/>
          <p:nvPr userDrawn="1"/>
        </p:nvSpPr>
        <p:spPr>
          <a:xfrm>
            <a:off x="10605044" y="54194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5" name="Group 24">
            <a:extLst>
              <a:ext uri="{FF2B5EF4-FFF2-40B4-BE49-F238E27FC236}">
                <a16:creationId xmlns:a16="http://schemas.microsoft.com/office/drawing/2014/main" id="{FF6701EE-4FAB-4701-8901-9B8A7D881886}"/>
              </a:ext>
              <a:ext uri="{C183D7F6-B498-43B3-948B-1728B52AA6E4}">
                <adec:decorative xmlns:adec="http://schemas.microsoft.com/office/drawing/2017/decorative" val="1"/>
              </a:ext>
            </a:extLst>
          </p:cNvPr>
          <p:cNvGrpSpPr/>
          <p:nvPr userDrawn="1"/>
        </p:nvGrpSpPr>
        <p:grpSpPr>
          <a:xfrm>
            <a:off x="0" y="1065353"/>
            <a:ext cx="1861854" cy="717514"/>
            <a:chOff x="0" y="1065353"/>
            <a:chExt cx="1861854" cy="717514"/>
          </a:xfrm>
          <a:solidFill>
            <a:srgbClr val="FFFFFF"/>
          </a:solidFill>
        </p:grpSpPr>
        <p:sp>
          <p:nvSpPr>
            <p:cNvPr id="26" name="Freeform: Shape 25">
              <a:extLst>
                <a:ext uri="{FF2B5EF4-FFF2-40B4-BE49-F238E27FC236}">
                  <a16:creationId xmlns:a16="http://schemas.microsoft.com/office/drawing/2014/main" id="{A20F471D-1478-4017-A2E8-E49767311E1C}"/>
                </a:ext>
              </a:extLst>
            </p:cNvPr>
            <p:cNvSpPr/>
            <p:nvPr/>
          </p:nvSpPr>
          <p:spPr>
            <a:xfrm>
              <a:off x="0" y="106535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dirty="0"/>
            </a:p>
          </p:txBody>
        </p:sp>
        <p:sp>
          <p:nvSpPr>
            <p:cNvPr id="27" name="Freeform: Shape 26" descr="Tag=AccentColor&#10;Flavor=Light&#10;Target=Fill">
              <a:extLst>
                <a:ext uri="{FF2B5EF4-FFF2-40B4-BE49-F238E27FC236}">
                  <a16:creationId xmlns:a16="http://schemas.microsoft.com/office/drawing/2014/main" id="{1BAF8420-CA52-41DD-81ED-C730C36AA49E}"/>
                </a:ext>
              </a:extLst>
            </p:cNvPr>
            <p:cNvSpPr/>
            <p:nvPr/>
          </p:nvSpPr>
          <p:spPr>
            <a:xfrm>
              <a:off x="0" y="150508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grpSp>
        <p:nvGrpSpPr>
          <p:cNvPr id="28" name="Group 27">
            <a:extLst>
              <a:ext uri="{FF2B5EF4-FFF2-40B4-BE49-F238E27FC236}">
                <a16:creationId xmlns:a16="http://schemas.microsoft.com/office/drawing/2014/main" id="{6EB57E20-C5E1-4C45-8681-D71FCB21660E}"/>
              </a:ext>
              <a:ext uri="{C183D7F6-B498-43B3-948B-1728B52AA6E4}">
                <adec:decorative xmlns:adec="http://schemas.microsoft.com/office/drawing/2017/decorative" val="1"/>
              </a:ext>
            </a:extLst>
          </p:cNvPr>
          <p:cNvGrpSpPr/>
          <p:nvPr userDrawn="1"/>
        </p:nvGrpSpPr>
        <p:grpSpPr>
          <a:xfrm>
            <a:off x="0" y="1065353"/>
            <a:ext cx="1861854" cy="717514"/>
            <a:chOff x="0" y="1065353"/>
            <a:chExt cx="1861854" cy="717514"/>
          </a:xfrm>
          <a:solidFill>
            <a:schemeClr val="tx1"/>
          </a:solidFill>
        </p:grpSpPr>
        <p:sp>
          <p:nvSpPr>
            <p:cNvPr id="29" name="Freeform: Shape 28">
              <a:extLst>
                <a:ext uri="{FF2B5EF4-FFF2-40B4-BE49-F238E27FC236}">
                  <a16:creationId xmlns:a16="http://schemas.microsoft.com/office/drawing/2014/main" id="{DF96E9C4-A1C2-4F1D-B02F-17A662163E7E}"/>
                </a:ext>
              </a:extLst>
            </p:cNvPr>
            <p:cNvSpPr/>
            <p:nvPr/>
          </p:nvSpPr>
          <p:spPr>
            <a:xfrm>
              <a:off x="0" y="106535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dirty="0"/>
            </a:p>
          </p:txBody>
        </p:sp>
        <p:sp>
          <p:nvSpPr>
            <p:cNvPr id="30" name="Freeform: Shape 29" descr="Tag=AccentColor&#10;Flavor=Light&#10;Target=Fill">
              <a:extLst>
                <a:ext uri="{FF2B5EF4-FFF2-40B4-BE49-F238E27FC236}">
                  <a16:creationId xmlns:a16="http://schemas.microsoft.com/office/drawing/2014/main" id="{70561670-B491-4F4D-9610-C73171119343}"/>
                </a:ext>
              </a:extLst>
            </p:cNvPr>
            <p:cNvSpPr/>
            <p:nvPr/>
          </p:nvSpPr>
          <p:spPr>
            <a:xfrm>
              <a:off x="0" y="150508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grpSp>
        <p:nvGrpSpPr>
          <p:cNvPr id="31" name="Graphic 185">
            <a:extLst>
              <a:ext uri="{FF2B5EF4-FFF2-40B4-BE49-F238E27FC236}">
                <a16:creationId xmlns:a16="http://schemas.microsoft.com/office/drawing/2014/main" id="{4F846A43-6834-4F6F-8E46-63FA7C2C98DA}"/>
              </a:ext>
              <a:ext uri="{C183D7F6-B498-43B3-948B-1728B52AA6E4}">
                <adec:decorative xmlns:adec="http://schemas.microsoft.com/office/drawing/2017/decorative" val="1"/>
              </a:ext>
            </a:extLst>
          </p:cNvPr>
          <p:cNvGrpSpPr/>
          <p:nvPr userDrawn="1"/>
        </p:nvGrpSpPr>
        <p:grpSpPr>
          <a:xfrm>
            <a:off x="9488307" y="5002180"/>
            <a:ext cx="1054467" cy="469689"/>
            <a:chOff x="9841624" y="4115729"/>
            <a:chExt cx="602170" cy="268223"/>
          </a:xfrm>
          <a:solidFill>
            <a:schemeClr val="tx1"/>
          </a:solidFill>
        </p:grpSpPr>
        <p:sp>
          <p:nvSpPr>
            <p:cNvPr id="32" name="Freeform: Shape 31">
              <a:extLst>
                <a:ext uri="{FF2B5EF4-FFF2-40B4-BE49-F238E27FC236}">
                  <a16:creationId xmlns:a16="http://schemas.microsoft.com/office/drawing/2014/main" id="{48F9C999-04A1-4D43-BDB8-92544F80472A}"/>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A5869A1B-DD16-4776-B13D-E42451D72132}"/>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D242098B-0D08-4893-947C-64E636987EC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6D12C60D-1CAC-4F0D-A71E-0C969C7E98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294EDD4C-1AF7-48F1-BF2E-6FBCA88C29ED}"/>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grpSp>
        <p:nvGrpSpPr>
          <p:cNvPr id="2" name="Group 1">
            <a:extLst>
              <a:ext uri="{FF2B5EF4-FFF2-40B4-BE49-F238E27FC236}">
                <a16:creationId xmlns:a16="http://schemas.microsoft.com/office/drawing/2014/main" id="{3E44DB9D-C837-43AB-B2E6-ED5D27833DFC}"/>
              </a:ext>
            </a:extLst>
          </p:cNvPr>
          <p:cNvGrpSpPr/>
          <p:nvPr userDrawn="1"/>
        </p:nvGrpSpPr>
        <p:grpSpPr>
          <a:xfrm>
            <a:off x="1185735" y="4917084"/>
            <a:ext cx="319941" cy="319941"/>
            <a:chOff x="1185735" y="4917084"/>
            <a:chExt cx="319941" cy="319941"/>
          </a:xfrm>
        </p:grpSpPr>
        <p:sp>
          <p:nvSpPr>
            <p:cNvPr id="37" name="Oval 36">
              <a:extLst>
                <a:ext uri="{FF2B5EF4-FFF2-40B4-BE49-F238E27FC236}">
                  <a16:creationId xmlns:a16="http://schemas.microsoft.com/office/drawing/2014/main" id="{BA2DA534-CC7F-4C25-939F-0385A4DEE275}"/>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 name="Oval 37">
              <a:extLst>
                <a:ext uri="{FF2B5EF4-FFF2-40B4-BE49-F238E27FC236}">
                  <a16:creationId xmlns:a16="http://schemas.microsoft.com/office/drawing/2014/main" id="{485FEC6A-306B-41E7-A9C7-44594DA87249}"/>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3" name="Picture Placeholder 42">
            <a:extLst>
              <a:ext uri="{FF2B5EF4-FFF2-40B4-BE49-F238E27FC236}">
                <a16:creationId xmlns:a16="http://schemas.microsoft.com/office/drawing/2014/main" id="{C0034F93-BE52-480B-AB81-0F085EAB053A}"/>
              </a:ext>
            </a:extLst>
          </p:cNvPr>
          <p:cNvSpPr>
            <a:spLocks noGrp="1"/>
          </p:cNvSpPr>
          <p:nvPr>
            <p:ph type="pic" sz="quarter" idx="10" hasCustomPrompt="1"/>
          </p:nvPr>
        </p:nvSpPr>
        <p:spPr>
          <a:xfrm>
            <a:off x="6536411" y="254456"/>
            <a:ext cx="4203526" cy="4203526"/>
          </a:xfrm>
          <a:custGeom>
            <a:avLst/>
            <a:gdLst>
              <a:gd name="connsiteX0" fmla="*/ 2101763 w 4203526"/>
              <a:gd name="connsiteY0" fmla="*/ 0 h 4203526"/>
              <a:gd name="connsiteX1" fmla="*/ 4203526 w 4203526"/>
              <a:gd name="connsiteY1" fmla="*/ 2101763 h 4203526"/>
              <a:gd name="connsiteX2" fmla="*/ 2101763 w 4203526"/>
              <a:gd name="connsiteY2" fmla="*/ 4203526 h 4203526"/>
              <a:gd name="connsiteX3" fmla="*/ 0 w 4203526"/>
              <a:gd name="connsiteY3" fmla="*/ 2101763 h 4203526"/>
              <a:gd name="connsiteX4" fmla="*/ 2101763 w 4203526"/>
              <a:gd name="connsiteY4" fmla="*/ 0 h 42035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3526" h="4203526">
                <a:moveTo>
                  <a:pt x="2101763" y="0"/>
                </a:moveTo>
                <a:cubicBezTo>
                  <a:pt x="3262535" y="0"/>
                  <a:pt x="4203526" y="940991"/>
                  <a:pt x="4203526" y="2101763"/>
                </a:cubicBezTo>
                <a:cubicBezTo>
                  <a:pt x="4203526" y="3262535"/>
                  <a:pt x="3262535" y="4203526"/>
                  <a:pt x="2101763" y="4203526"/>
                </a:cubicBezTo>
                <a:cubicBezTo>
                  <a:pt x="940992" y="4203526"/>
                  <a:pt x="0" y="3262535"/>
                  <a:pt x="0" y="2101763"/>
                </a:cubicBezTo>
                <a:cubicBezTo>
                  <a:pt x="0" y="940991"/>
                  <a:pt x="940992" y="0"/>
                  <a:pt x="2101763" y="0"/>
                </a:cubicBezTo>
                <a:close/>
              </a:path>
            </a:pathLst>
          </a:custGeom>
        </p:spPr>
        <p:txBody>
          <a:bodyPr wrap="square" anchor="ctr">
            <a:noAutofit/>
          </a:bodyPr>
          <a:lstStyle>
            <a:lvl1pPr algn="ctr">
              <a:buNone/>
              <a:defRPr/>
            </a:lvl1pPr>
          </a:lstStyle>
          <a:p>
            <a:r>
              <a:rPr lang="en-US" dirty="0"/>
              <a:t>Click to add photo</a:t>
            </a:r>
          </a:p>
        </p:txBody>
      </p:sp>
    </p:spTree>
    <p:extLst>
      <p:ext uri="{BB962C8B-B14F-4D97-AF65-F5344CB8AC3E}">
        <p14:creationId xmlns:p14="http://schemas.microsoft.com/office/powerpoint/2010/main" val="10489324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A34A62B1-CAE6-42D4-A6BE-3615F30CC8AC}"/>
              </a:ext>
            </a:extLst>
          </p:cNvPr>
          <p:cNvSpPr>
            <a:spLocks noGrp="1"/>
          </p:cNvSpPr>
          <p:nvPr>
            <p:ph type="title"/>
          </p:nvPr>
        </p:nvSpPr>
        <p:spPr>
          <a:xfrm>
            <a:off x="838200" y="565739"/>
            <a:ext cx="10515600" cy="1124949"/>
          </a:xfrm>
        </p:spPr>
        <p:txBody>
          <a:bodyPr/>
          <a:lstStyle/>
          <a:p>
            <a:r>
              <a:rPr lang="en-US"/>
              <a:t>Click to edit Master title style</a:t>
            </a:r>
            <a:endParaRPr lang="en-US" dirty="0"/>
          </a:p>
        </p:txBody>
      </p:sp>
      <p:grpSp>
        <p:nvGrpSpPr>
          <p:cNvPr id="20" name="Graphic 190">
            <a:extLst>
              <a:ext uri="{FF2B5EF4-FFF2-40B4-BE49-F238E27FC236}">
                <a16:creationId xmlns:a16="http://schemas.microsoft.com/office/drawing/2014/main" id="{206EA771-F61C-45A0-8EF8-13E5A2388187}"/>
              </a:ext>
              <a:ext uri="{C183D7F6-B498-43B3-948B-1728B52AA6E4}">
                <adec:decorative xmlns:adec="http://schemas.microsoft.com/office/drawing/2017/decorative" val="1"/>
              </a:ext>
            </a:extLst>
          </p:cNvPr>
          <p:cNvGrpSpPr/>
          <p:nvPr userDrawn="1"/>
        </p:nvGrpSpPr>
        <p:grpSpPr>
          <a:xfrm>
            <a:off x="0" y="136525"/>
            <a:ext cx="1285907" cy="434428"/>
            <a:chOff x="2504802" y="1755501"/>
            <a:chExt cx="1591731" cy="537747"/>
          </a:xfrm>
          <a:solidFill>
            <a:schemeClr val="tx1"/>
          </a:solidFill>
        </p:grpSpPr>
        <p:sp>
          <p:nvSpPr>
            <p:cNvPr id="21" name="Freeform: Shape 20">
              <a:extLst>
                <a:ext uri="{FF2B5EF4-FFF2-40B4-BE49-F238E27FC236}">
                  <a16:creationId xmlns:a16="http://schemas.microsoft.com/office/drawing/2014/main" id="{D8728E80-08AB-4877-9077-7BA7D8F36864}"/>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C1B96628-2FF8-4129-B665-45B8F45AC4CC}"/>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16" name="Group 15">
            <a:extLst>
              <a:ext uri="{FF2B5EF4-FFF2-40B4-BE49-F238E27FC236}">
                <a16:creationId xmlns:a16="http://schemas.microsoft.com/office/drawing/2014/main" id="{1CD08F08-7E97-4B57-B5E5-A5A3E675D567}"/>
              </a:ext>
            </a:extLst>
          </p:cNvPr>
          <p:cNvGrpSpPr/>
          <p:nvPr userDrawn="1"/>
        </p:nvGrpSpPr>
        <p:grpSpPr>
          <a:xfrm>
            <a:off x="11052344" y="5438146"/>
            <a:ext cx="705479" cy="705479"/>
            <a:chOff x="11214904" y="5539746"/>
            <a:chExt cx="705479" cy="705479"/>
          </a:xfrm>
        </p:grpSpPr>
        <p:sp>
          <p:nvSpPr>
            <p:cNvPr id="24" name="Graphic 212">
              <a:extLst>
                <a:ext uri="{FF2B5EF4-FFF2-40B4-BE49-F238E27FC236}">
                  <a16:creationId xmlns:a16="http://schemas.microsoft.com/office/drawing/2014/main" id="{1055FF28-FC47-4F04-924F-CED733571C4B}"/>
                </a:ext>
                <a:ext uri="{C183D7F6-B498-43B3-948B-1728B52AA6E4}">
                  <adec:decorative xmlns:adec="http://schemas.microsoft.com/office/drawing/2017/decorative" val="1"/>
                </a:ext>
              </a:extLst>
            </p:cNvPr>
            <p:cNvSpPr/>
            <p:nvPr userDrawn="1"/>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5" name="Graphic 212">
              <a:extLst>
                <a:ext uri="{FF2B5EF4-FFF2-40B4-BE49-F238E27FC236}">
                  <a16:creationId xmlns:a16="http://schemas.microsoft.com/office/drawing/2014/main" id="{5DF23120-2D0B-4C59-B5DB-000A7F7CCAE0}"/>
                </a:ext>
                <a:ext uri="{C183D7F6-B498-43B3-948B-1728B52AA6E4}">
                  <adec:decorative xmlns:adec="http://schemas.microsoft.com/office/drawing/2017/decorative" val="1"/>
                </a:ext>
              </a:extLst>
            </p:cNvPr>
            <p:cNvSpPr/>
            <p:nvPr userDrawn="1"/>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sp>
        <p:nvSpPr>
          <p:cNvPr id="26" name="Date Placeholder 10">
            <a:extLst>
              <a:ext uri="{FF2B5EF4-FFF2-40B4-BE49-F238E27FC236}">
                <a16:creationId xmlns:a16="http://schemas.microsoft.com/office/drawing/2014/main" id="{259F46E4-2349-4648-9F2A-4AAAF90E2A8C}"/>
              </a:ext>
            </a:extLst>
          </p:cNvPr>
          <p:cNvSpPr>
            <a:spLocks noGrp="1"/>
          </p:cNvSpPr>
          <p:nvPr>
            <p:ph type="dt" sz="half" idx="10"/>
          </p:nvPr>
        </p:nvSpPr>
        <p:spPr>
          <a:xfrm>
            <a:off x="838200" y="6356350"/>
            <a:ext cx="2743200" cy="365125"/>
          </a:xfrm>
        </p:spPr>
        <p:txBody>
          <a:bodyPr/>
          <a:lstStyle/>
          <a:p>
            <a:r>
              <a:rPr lang="en-US"/>
              <a:t>2/1/2024 </a:t>
            </a:r>
            <a:endParaRPr lang="en-US" dirty="0"/>
          </a:p>
        </p:txBody>
      </p:sp>
      <p:sp>
        <p:nvSpPr>
          <p:cNvPr id="27" name="Footer Placeholder 11">
            <a:extLst>
              <a:ext uri="{FF2B5EF4-FFF2-40B4-BE49-F238E27FC236}">
                <a16:creationId xmlns:a16="http://schemas.microsoft.com/office/drawing/2014/main" id="{94E035A8-7A24-4D10-BA2D-2C532F64BA37}"/>
              </a:ext>
            </a:extLst>
          </p:cNvPr>
          <p:cNvSpPr>
            <a:spLocks noGrp="1"/>
          </p:cNvSpPr>
          <p:nvPr>
            <p:ph type="ftr" sz="quarter" idx="11"/>
          </p:nvPr>
        </p:nvSpPr>
        <p:spPr>
          <a:xfrm>
            <a:off x="4038600" y="6356350"/>
            <a:ext cx="4114800" cy="365125"/>
          </a:xfrm>
        </p:spPr>
        <p:txBody>
          <a:bodyPr/>
          <a:lstStyle/>
          <a:p>
            <a:r>
              <a:rPr lang="en-US"/>
              <a:t>MULTI-RESPONSIVE WEBSITE</a:t>
            </a:r>
            <a:endParaRPr lang="en-US" dirty="0"/>
          </a:p>
        </p:txBody>
      </p:sp>
      <p:sp>
        <p:nvSpPr>
          <p:cNvPr id="28" name="Slide Number Placeholder 12">
            <a:extLst>
              <a:ext uri="{FF2B5EF4-FFF2-40B4-BE49-F238E27FC236}">
                <a16:creationId xmlns:a16="http://schemas.microsoft.com/office/drawing/2014/main" id="{6C9E9F7A-E573-4282-AF34-299574A05A14}"/>
              </a:ext>
            </a:extLst>
          </p:cNvPr>
          <p:cNvSpPr>
            <a:spLocks noGrp="1"/>
          </p:cNvSpPr>
          <p:nvPr>
            <p:ph type="sldNum" sz="quarter" idx="12"/>
          </p:nvPr>
        </p:nvSpPr>
        <p:spPr>
          <a:xfrm>
            <a:off x="8610600" y="6356350"/>
            <a:ext cx="2743200" cy="365125"/>
          </a:xfrm>
        </p:spPr>
        <p:txBody>
          <a:bodyPr/>
          <a:lstStyle/>
          <a:p>
            <a:fld id="{80967E29-1480-472A-9FC5-C4768A52587C}" type="slidenum">
              <a:rPr lang="en-US" smtClean="0"/>
              <a:t>‹#›</a:t>
            </a:fld>
            <a:endParaRPr lang="en-US" dirty="0"/>
          </a:p>
        </p:txBody>
      </p:sp>
    </p:spTree>
    <p:extLst>
      <p:ext uri="{BB962C8B-B14F-4D97-AF65-F5344CB8AC3E}">
        <p14:creationId xmlns:p14="http://schemas.microsoft.com/office/powerpoint/2010/main" val="40376936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54CB8CCA-DED1-4DE3-8F45-36B88DD8AE3D}"/>
              </a:ext>
            </a:extLst>
          </p:cNvPr>
          <p:cNvSpPr>
            <a:spLocks noGrp="1"/>
          </p:cNvSpPr>
          <p:nvPr>
            <p:ph type="title"/>
          </p:nvPr>
        </p:nvSpPr>
        <p:spPr>
          <a:xfrm>
            <a:off x="838200" y="565739"/>
            <a:ext cx="10515600" cy="1124949"/>
          </a:xfrm>
        </p:spPr>
        <p:txBody>
          <a:bodyPr/>
          <a:lstStyle/>
          <a:p>
            <a:r>
              <a:rPr lang="en-US"/>
              <a:t>Click to edit Master title style</a:t>
            </a:r>
            <a:endParaRPr lang="en-US" dirty="0"/>
          </a:p>
        </p:txBody>
      </p:sp>
      <p:grpSp>
        <p:nvGrpSpPr>
          <p:cNvPr id="15" name="Graphic 190">
            <a:extLst>
              <a:ext uri="{FF2B5EF4-FFF2-40B4-BE49-F238E27FC236}">
                <a16:creationId xmlns:a16="http://schemas.microsoft.com/office/drawing/2014/main" id="{FA1A3B78-4096-4AA2-8788-BDE7FDE0AD5E}"/>
              </a:ext>
              <a:ext uri="{C183D7F6-B498-43B3-948B-1728B52AA6E4}">
                <adec:decorative xmlns:adec="http://schemas.microsoft.com/office/drawing/2017/decorative" val="1"/>
              </a:ext>
            </a:extLst>
          </p:cNvPr>
          <p:cNvGrpSpPr/>
          <p:nvPr userDrawn="1"/>
        </p:nvGrpSpPr>
        <p:grpSpPr>
          <a:xfrm>
            <a:off x="0" y="136525"/>
            <a:ext cx="1285907" cy="434428"/>
            <a:chOff x="2504802" y="1755501"/>
            <a:chExt cx="1591731" cy="537747"/>
          </a:xfrm>
          <a:solidFill>
            <a:schemeClr val="tx1"/>
          </a:solidFill>
        </p:grpSpPr>
        <p:sp>
          <p:nvSpPr>
            <p:cNvPr id="16" name="Freeform: Shape 15">
              <a:extLst>
                <a:ext uri="{FF2B5EF4-FFF2-40B4-BE49-F238E27FC236}">
                  <a16:creationId xmlns:a16="http://schemas.microsoft.com/office/drawing/2014/main" id="{F589B616-117C-44BC-9166-267CB523C065}"/>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63499B12-84EC-4CE5-B0F9-682651A34666}"/>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18" name="Group 17">
            <a:extLst>
              <a:ext uri="{FF2B5EF4-FFF2-40B4-BE49-F238E27FC236}">
                <a16:creationId xmlns:a16="http://schemas.microsoft.com/office/drawing/2014/main" id="{354184C6-AF68-4E37-913D-0F6FCC56F490}"/>
              </a:ext>
            </a:extLst>
          </p:cNvPr>
          <p:cNvGrpSpPr/>
          <p:nvPr userDrawn="1"/>
        </p:nvGrpSpPr>
        <p:grpSpPr>
          <a:xfrm>
            <a:off x="11052344" y="5438146"/>
            <a:ext cx="705479" cy="705479"/>
            <a:chOff x="11214904" y="5539746"/>
            <a:chExt cx="705479" cy="705479"/>
          </a:xfrm>
        </p:grpSpPr>
        <p:sp>
          <p:nvSpPr>
            <p:cNvPr id="19" name="Graphic 212">
              <a:extLst>
                <a:ext uri="{FF2B5EF4-FFF2-40B4-BE49-F238E27FC236}">
                  <a16:creationId xmlns:a16="http://schemas.microsoft.com/office/drawing/2014/main" id="{B98D88F3-9A0C-497C-A9DC-0567F72E5D29}"/>
                </a:ext>
                <a:ext uri="{C183D7F6-B498-43B3-948B-1728B52AA6E4}">
                  <adec:decorative xmlns:adec="http://schemas.microsoft.com/office/drawing/2017/decorative" val="1"/>
                </a:ext>
              </a:extLst>
            </p:cNvPr>
            <p:cNvSpPr/>
            <p:nvPr userDrawn="1"/>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0" name="Graphic 212">
              <a:extLst>
                <a:ext uri="{FF2B5EF4-FFF2-40B4-BE49-F238E27FC236}">
                  <a16:creationId xmlns:a16="http://schemas.microsoft.com/office/drawing/2014/main" id="{109A387A-F471-4821-B626-B6D3DA5B3774}"/>
                </a:ext>
                <a:ext uri="{C183D7F6-B498-43B3-948B-1728B52AA6E4}">
                  <adec:decorative xmlns:adec="http://schemas.microsoft.com/office/drawing/2017/decorative" val="1"/>
                </a:ext>
              </a:extLst>
            </p:cNvPr>
            <p:cNvSpPr/>
            <p:nvPr userDrawn="1"/>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sp>
        <p:nvSpPr>
          <p:cNvPr id="21" name="Date Placeholder 10">
            <a:extLst>
              <a:ext uri="{FF2B5EF4-FFF2-40B4-BE49-F238E27FC236}">
                <a16:creationId xmlns:a16="http://schemas.microsoft.com/office/drawing/2014/main" id="{D697EDD4-9B36-4B91-B543-B95495C255E2}"/>
              </a:ext>
            </a:extLst>
          </p:cNvPr>
          <p:cNvSpPr>
            <a:spLocks noGrp="1"/>
          </p:cNvSpPr>
          <p:nvPr>
            <p:ph type="dt" sz="half" idx="10"/>
          </p:nvPr>
        </p:nvSpPr>
        <p:spPr>
          <a:xfrm>
            <a:off x="838200" y="6356350"/>
            <a:ext cx="2743200" cy="365125"/>
          </a:xfrm>
        </p:spPr>
        <p:txBody>
          <a:bodyPr/>
          <a:lstStyle/>
          <a:p>
            <a:r>
              <a:rPr lang="en-US"/>
              <a:t>2/1/2024 </a:t>
            </a:r>
            <a:endParaRPr lang="en-US" dirty="0"/>
          </a:p>
        </p:txBody>
      </p:sp>
      <p:sp>
        <p:nvSpPr>
          <p:cNvPr id="22" name="Footer Placeholder 11">
            <a:extLst>
              <a:ext uri="{FF2B5EF4-FFF2-40B4-BE49-F238E27FC236}">
                <a16:creationId xmlns:a16="http://schemas.microsoft.com/office/drawing/2014/main" id="{5E11CADB-1F10-4CCF-89E6-AC5ED8E7BFA3}"/>
              </a:ext>
            </a:extLst>
          </p:cNvPr>
          <p:cNvSpPr>
            <a:spLocks noGrp="1"/>
          </p:cNvSpPr>
          <p:nvPr>
            <p:ph type="ftr" sz="quarter" idx="11"/>
          </p:nvPr>
        </p:nvSpPr>
        <p:spPr>
          <a:xfrm>
            <a:off x="4038600" y="6356350"/>
            <a:ext cx="4114800" cy="365125"/>
          </a:xfrm>
        </p:spPr>
        <p:txBody>
          <a:bodyPr/>
          <a:lstStyle/>
          <a:p>
            <a:r>
              <a:rPr lang="en-US"/>
              <a:t>MULTI-RESPONSIVE WEBSITE</a:t>
            </a:r>
            <a:endParaRPr lang="en-US" dirty="0"/>
          </a:p>
        </p:txBody>
      </p:sp>
      <p:sp>
        <p:nvSpPr>
          <p:cNvPr id="23" name="Slide Number Placeholder 12">
            <a:extLst>
              <a:ext uri="{FF2B5EF4-FFF2-40B4-BE49-F238E27FC236}">
                <a16:creationId xmlns:a16="http://schemas.microsoft.com/office/drawing/2014/main" id="{46B9E851-BF44-48B2-8234-99BA0A2F03E5}"/>
              </a:ext>
            </a:extLst>
          </p:cNvPr>
          <p:cNvSpPr>
            <a:spLocks noGrp="1"/>
          </p:cNvSpPr>
          <p:nvPr>
            <p:ph type="sldNum" sz="quarter" idx="12"/>
          </p:nvPr>
        </p:nvSpPr>
        <p:spPr>
          <a:xfrm>
            <a:off x="8610600" y="6356350"/>
            <a:ext cx="2743200" cy="365125"/>
          </a:xfrm>
        </p:spPr>
        <p:txBody>
          <a:bodyPr/>
          <a:lstStyle/>
          <a:p>
            <a:fld id="{80967E29-1480-472A-9FC5-C4768A52587C}" type="slidenum">
              <a:rPr lang="en-US" smtClean="0"/>
              <a:t>‹#›</a:t>
            </a:fld>
            <a:endParaRPr lang="en-US" dirty="0"/>
          </a:p>
        </p:txBody>
      </p:sp>
    </p:spTree>
    <p:extLst>
      <p:ext uri="{BB962C8B-B14F-4D97-AF65-F5344CB8AC3E}">
        <p14:creationId xmlns:p14="http://schemas.microsoft.com/office/powerpoint/2010/main" val="14802296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A132AFB4-A853-454F-AB81-EE2659F67D0E}"/>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15" name="Title 1">
            <a:extLst>
              <a:ext uri="{FF2B5EF4-FFF2-40B4-BE49-F238E27FC236}">
                <a16:creationId xmlns:a16="http://schemas.microsoft.com/office/drawing/2014/main" id="{C7A51216-87BD-42FE-8101-AA68A199CBE2}"/>
              </a:ext>
            </a:extLst>
          </p:cNvPr>
          <p:cNvSpPr>
            <a:spLocks noGrp="1"/>
          </p:cNvSpPr>
          <p:nvPr>
            <p:ph type="title" hasCustomPrompt="1"/>
          </p:nvPr>
        </p:nvSpPr>
        <p:spPr>
          <a:xfrm>
            <a:off x="2976055" y="633045"/>
            <a:ext cx="5177077" cy="3863063"/>
          </a:xfrm>
        </p:spPr>
        <p:txBody>
          <a:bodyPr anchor="ctr"/>
          <a:lstStyle>
            <a:lvl1pPr algn="ctr">
              <a:lnSpc>
                <a:spcPct val="100000"/>
              </a:lnSpc>
              <a:defRPr b="0" baseline="0"/>
            </a:lvl1pPr>
          </a:lstStyle>
          <a:p>
            <a:r>
              <a:rPr lang="en-US" dirty="0"/>
              <a:t>Click to add title</a:t>
            </a:r>
          </a:p>
        </p:txBody>
      </p:sp>
      <p:sp>
        <p:nvSpPr>
          <p:cNvPr id="16" name="Freeform: Shape 15">
            <a:extLst>
              <a:ext uri="{FF2B5EF4-FFF2-40B4-BE49-F238E27FC236}">
                <a16:creationId xmlns:a16="http://schemas.microsoft.com/office/drawing/2014/main" id="{04838ED8-47A6-444E-9A70-62C3DDD89028}"/>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sp>
        <p:nvSpPr>
          <p:cNvPr id="17" name="Freeform: Shape 16">
            <a:extLst>
              <a:ext uri="{FF2B5EF4-FFF2-40B4-BE49-F238E27FC236}">
                <a16:creationId xmlns:a16="http://schemas.microsoft.com/office/drawing/2014/main" id="{EED28DBA-363E-4EDE-9CA4-0A3D2EABA6CD}"/>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sp>
        <p:nvSpPr>
          <p:cNvPr id="19" name="Freeform: Shape 18">
            <a:extLst>
              <a:ext uri="{FF2B5EF4-FFF2-40B4-BE49-F238E27FC236}">
                <a16:creationId xmlns:a16="http://schemas.microsoft.com/office/drawing/2014/main" id="{CF1A1C4A-5092-4804-8704-EA2785039741}"/>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20" name="Freeform: Shape 19">
            <a:extLst>
              <a:ext uri="{FF2B5EF4-FFF2-40B4-BE49-F238E27FC236}">
                <a16:creationId xmlns:a16="http://schemas.microsoft.com/office/drawing/2014/main" id="{911BD1D4-C220-4A08-A113-47C384B7F8DA}"/>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Freeform: Shape 20">
            <a:extLst>
              <a:ext uri="{FF2B5EF4-FFF2-40B4-BE49-F238E27FC236}">
                <a16:creationId xmlns:a16="http://schemas.microsoft.com/office/drawing/2014/main" id="{F494DD11-C4F7-488D-9B64-0D5850F97911}"/>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2" name="Text Placeholder 31">
            <a:extLst>
              <a:ext uri="{FF2B5EF4-FFF2-40B4-BE49-F238E27FC236}">
                <a16:creationId xmlns:a16="http://schemas.microsoft.com/office/drawing/2014/main" id="{45496C8D-0494-44FB-9F43-B3CB6B3BFD30}"/>
              </a:ext>
            </a:extLst>
          </p:cNvPr>
          <p:cNvSpPr>
            <a:spLocks noGrp="1"/>
          </p:cNvSpPr>
          <p:nvPr>
            <p:ph type="body" sz="quarter" idx="13" hasCustomPrompt="1"/>
          </p:nvPr>
        </p:nvSpPr>
        <p:spPr>
          <a:xfrm>
            <a:off x="2975828" y="4669152"/>
            <a:ext cx="5177572" cy="887031"/>
          </a:xfrm>
        </p:spPr>
        <p:txBody>
          <a:bodyPr/>
          <a:lstStyle>
            <a:lvl1pPr algn="ctr">
              <a:buNone/>
              <a:defRPr/>
            </a:lvl1pPr>
          </a:lstStyle>
          <a:p>
            <a:pPr lvl="0"/>
            <a:r>
              <a:rPr lang="en-US" dirty="0"/>
              <a:t>Click to add subtitle</a:t>
            </a:r>
          </a:p>
        </p:txBody>
      </p:sp>
      <p:sp>
        <p:nvSpPr>
          <p:cNvPr id="23" name="Date Placeholder 178">
            <a:extLst>
              <a:ext uri="{FF2B5EF4-FFF2-40B4-BE49-F238E27FC236}">
                <a16:creationId xmlns:a16="http://schemas.microsoft.com/office/drawing/2014/main" id="{64E5B367-78E8-464F-A44D-8C70877FCA39}"/>
              </a:ext>
            </a:extLst>
          </p:cNvPr>
          <p:cNvSpPr>
            <a:spLocks noGrp="1"/>
          </p:cNvSpPr>
          <p:nvPr>
            <p:ph type="dt" sz="half" idx="10"/>
          </p:nvPr>
        </p:nvSpPr>
        <p:spPr>
          <a:xfrm>
            <a:off x="838200" y="6356350"/>
            <a:ext cx="2743200" cy="365125"/>
          </a:xfrm>
        </p:spPr>
        <p:txBody>
          <a:bodyPr/>
          <a:lstStyle/>
          <a:p>
            <a:r>
              <a:rPr lang="en-US"/>
              <a:t>2/1/2024 </a:t>
            </a:r>
            <a:endParaRPr lang="en-US" dirty="0"/>
          </a:p>
        </p:txBody>
      </p:sp>
      <p:sp>
        <p:nvSpPr>
          <p:cNvPr id="24" name="Footer Placeholder 179">
            <a:extLst>
              <a:ext uri="{FF2B5EF4-FFF2-40B4-BE49-F238E27FC236}">
                <a16:creationId xmlns:a16="http://schemas.microsoft.com/office/drawing/2014/main" id="{D4AC7E0C-0B9F-4398-B582-7326AA2547D5}"/>
              </a:ext>
            </a:extLst>
          </p:cNvPr>
          <p:cNvSpPr>
            <a:spLocks noGrp="1"/>
          </p:cNvSpPr>
          <p:nvPr>
            <p:ph type="ftr" sz="quarter" idx="11"/>
          </p:nvPr>
        </p:nvSpPr>
        <p:spPr>
          <a:xfrm>
            <a:off x="4038600" y="6356350"/>
            <a:ext cx="4114800" cy="365125"/>
          </a:xfrm>
        </p:spPr>
        <p:txBody>
          <a:bodyPr/>
          <a:lstStyle/>
          <a:p>
            <a:r>
              <a:rPr lang="en-US"/>
              <a:t>MULTI-RESPONSIVE WEBSITE</a:t>
            </a:r>
            <a:endParaRPr lang="en-US" dirty="0"/>
          </a:p>
        </p:txBody>
      </p:sp>
      <p:grpSp>
        <p:nvGrpSpPr>
          <p:cNvPr id="25" name="Graphic 185">
            <a:extLst>
              <a:ext uri="{FF2B5EF4-FFF2-40B4-BE49-F238E27FC236}">
                <a16:creationId xmlns:a16="http://schemas.microsoft.com/office/drawing/2014/main" id="{F902CF95-4802-4803-B88F-358BAD556EBB}"/>
              </a:ext>
              <a:ext uri="{C183D7F6-B498-43B3-948B-1728B52AA6E4}">
                <adec:decorative xmlns:adec="http://schemas.microsoft.com/office/drawing/2017/decorative" val="1"/>
              </a:ext>
            </a:extLst>
          </p:cNvPr>
          <p:cNvGrpSpPr/>
          <p:nvPr userDrawn="1"/>
        </p:nvGrpSpPr>
        <p:grpSpPr>
          <a:xfrm>
            <a:off x="10428621" y="5695520"/>
            <a:ext cx="1054467" cy="469689"/>
            <a:chOff x="9841624" y="4115729"/>
            <a:chExt cx="602170" cy="268223"/>
          </a:xfrm>
          <a:solidFill>
            <a:schemeClr val="tx1"/>
          </a:solidFill>
        </p:grpSpPr>
        <p:sp>
          <p:nvSpPr>
            <p:cNvPr id="26" name="Freeform: Shape 25">
              <a:extLst>
                <a:ext uri="{FF2B5EF4-FFF2-40B4-BE49-F238E27FC236}">
                  <a16:creationId xmlns:a16="http://schemas.microsoft.com/office/drawing/2014/main" id="{69CB7288-B078-4989-97BA-5684B8A1B71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21158005-0976-48BA-95EB-78DDDA7A447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5AE34BF9-E3E8-41D7-B49D-1BF7490282D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3B1BE576-62F7-4F63-A00C-769E67CB8C2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1674FB0B-E21D-4719-AC24-605173B3A42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
        <p:nvSpPr>
          <p:cNvPr id="31" name="Slide Number Placeholder 180">
            <a:extLst>
              <a:ext uri="{FF2B5EF4-FFF2-40B4-BE49-F238E27FC236}">
                <a16:creationId xmlns:a16="http://schemas.microsoft.com/office/drawing/2014/main" id="{EEC40372-7268-4D4B-9ABF-A1E03F05C2BA}"/>
              </a:ext>
            </a:extLst>
          </p:cNvPr>
          <p:cNvSpPr>
            <a:spLocks noGrp="1"/>
          </p:cNvSpPr>
          <p:nvPr>
            <p:ph type="sldNum" sz="quarter" idx="12"/>
          </p:nvPr>
        </p:nvSpPr>
        <p:spPr>
          <a:xfrm>
            <a:off x="8610600" y="6356350"/>
            <a:ext cx="2743200" cy="365125"/>
          </a:xfrm>
        </p:spPr>
        <p:txBody>
          <a:bodyPr/>
          <a:lstStyle/>
          <a:p>
            <a:fld id="{5EA792F7-1D9E-4C7E-A103-E8EDFDC2691E}" type="slidenum">
              <a:rPr lang="en-US" smtClean="0">
                <a:solidFill>
                  <a:srgbClr val="898989"/>
                </a:solidFill>
              </a:rPr>
              <a:t>‹#›</a:t>
            </a:fld>
            <a:endParaRPr lang="en-US" dirty="0">
              <a:solidFill>
                <a:srgbClr val="898989"/>
              </a:solidFill>
            </a:endParaRPr>
          </a:p>
        </p:txBody>
      </p:sp>
    </p:spTree>
    <p:extLst>
      <p:ext uri="{BB962C8B-B14F-4D97-AF65-F5344CB8AC3E}">
        <p14:creationId xmlns:p14="http://schemas.microsoft.com/office/powerpoint/2010/main" val="27036449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CBFCC1FB-30E6-4ECF-8BAF-929D22A14308}"/>
              </a:ext>
            </a:extLst>
          </p:cNvPr>
          <p:cNvSpPr>
            <a:spLocks noGrp="1"/>
          </p:cNvSpPr>
          <p:nvPr>
            <p:ph type="title" hasCustomPrompt="1"/>
          </p:nvPr>
        </p:nvSpPr>
        <p:spPr>
          <a:xfrm>
            <a:off x="1885186" y="174173"/>
            <a:ext cx="4198182" cy="1158857"/>
          </a:xfrm>
        </p:spPr>
        <p:txBody>
          <a:bodyPr anchor="b">
            <a:normAutofit/>
          </a:bodyPr>
          <a:lstStyle>
            <a:lvl1pPr>
              <a:defRPr/>
            </a:lvl1pPr>
          </a:lstStyle>
          <a:p>
            <a:r>
              <a:rPr lang="en-US" dirty="0"/>
              <a:t>Click to add title</a:t>
            </a:r>
          </a:p>
        </p:txBody>
      </p:sp>
      <p:grpSp>
        <p:nvGrpSpPr>
          <p:cNvPr id="18" name="Graphic 190">
            <a:extLst>
              <a:ext uri="{FF2B5EF4-FFF2-40B4-BE49-F238E27FC236}">
                <a16:creationId xmlns:a16="http://schemas.microsoft.com/office/drawing/2014/main" id="{4E21F050-FD36-4FCB-BAD4-7FEBD0985ED5}"/>
              </a:ext>
              <a:ext uri="{C183D7F6-B498-43B3-948B-1728B52AA6E4}">
                <adec:decorative xmlns:adec="http://schemas.microsoft.com/office/drawing/2017/decorative" val="1"/>
              </a:ext>
            </a:extLst>
          </p:cNvPr>
          <p:cNvGrpSpPr/>
          <p:nvPr userDrawn="1"/>
        </p:nvGrpSpPr>
        <p:grpSpPr>
          <a:xfrm>
            <a:off x="0" y="713137"/>
            <a:ext cx="1598829" cy="531293"/>
            <a:chOff x="2504802" y="1755501"/>
            <a:chExt cx="1598829" cy="531293"/>
          </a:xfrm>
          <a:solidFill>
            <a:schemeClr val="tx1"/>
          </a:solidFill>
        </p:grpSpPr>
        <p:sp>
          <p:nvSpPr>
            <p:cNvPr id="19" name="Freeform: Shape 18">
              <a:extLst>
                <a:ext uri="{FF2B5EF4-FFF2-40B4-BE49-F238E27FC236}">
                  <a16:creationId xmlns:a16="http://schemas.microsoft.com/office/drawing/2014/main" id="{FF19577D-D1B8-4BE5-9A01-6A857761B1DC}"/>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858370E7-080A-48D7-9A26-665FDD5B58FB}"/>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27" name="Graphic 4">
            <a:extLst>
              <a:ext uri="{FF2B5EF4-FFF2-40B4-BE49-F238E27FC236}">
                <a16:creationId xmlns:a16="http://schemas.microsoft.com/office/drawing/2014/main" id="{2F8F0FAC-16EB-487B-B327-26DF1260B906}"/>
              </a:ext>
              <a:ext uri="{C183D7F6-B498-43B3-948B-1728B52AA6E4}">
                <adec:decorative xmlns:adec="http://schemas.microsoft.com/office/drawing/2017/decorative" val="1"/>
              </a:ext>
            </a:extLst>
          </p:cNvPr>
          <p:cNvGrpSpPr/>
          <p:nvPr userDrawn="1"/>
        </p:nvGrpSpPr>
        <p:grpSpPr>
          <a:xfrm>
            <a:off x="11102977" y="-67591"/>
            <a:ext cx="1089023" cy="1089034"/>
            <a:chOff x="5734037" y="3067039"/>
            <a:chExt cx="724483" cy="724489"/>
          </a:xfrm>
          <a:solidFill>
            <a:schemeClr val="tx1"/>
          </a:solidFill>
        </p:grpSpPr>
        <p:sp>
          <p:nvSpPr>
            <p:cNvPr id="28" name="Freeform: Shape 27">
              <a:extLst>
                <a:ext uri="{FF2B5EF4-FFF2-40B4-BE49-F238E27FC236}">
                  <a16:creationId xmlns:a16="http://schemas.microsoft.com/office/drawing/2014/main" id="{41E7A3F8-D1CB-4353-BBEF-2597AF4F058F}"/>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B4DDCEAE-BCB2-4B2D-BAB3-4FD5DD7C28AB}"/>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C6CD4162-BF6C-4D85-A166-12798D8C8DDB}"/>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89C0A376-6D47-4C20-9EEB-049A8694472E}"/>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29CFA1FB-BD4A-4307-BFCD-AB9E118C3ABF}"/>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66D481F5-D72A-4FDA-AFB8-D278AEDB37A0}"/>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D5C94576-1155-4639-805F-75E2196E19B9}"/>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3F8E497C-8A0D-4EED-873F-CA66DB950CDF}"/>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50990B80-D511-4B73-BC44-14217A17B033}"/>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0D7513D5-9349-45EA-BAE9-5B36B43B2853}"/>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812098BB-13C9-4C8B-883F-B378B155D904}"/>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D78B9DD9-1280-4FC0-B14F-4A40DC3BCCE9}"/>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14626B81-518E-408D-9D85-368DEE8E330A}"/>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6937BED2-B271-4124-905D-C024405FD9BA}"/>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33B9B2DD-8108-4830-AA14-DDCDB306C439}"/>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0ECF9B54-B828-4268-90AC-EA0D0E3B76B3}"/>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FD744985-041E-42C0-87A9-F99D7D9DBF23}"/>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D51D469F-061B-4CFF-B628-0697B945FC49}"/>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54C1F283-0289-4E7D-A5DE-3B9997782DF3}"/>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924A56B5-AC95-42FF-8636-D2D287380950}"/>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2DD6578D-E372-4D44-ABDA-D86EBE4F2F29}"/>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8CDDE1CB-2352-4AA3-82C7-39C63E6A6FD3}"/>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370476DD-D268-4D0B-B358-F8143C45467A}"/>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0A947896-0B1B-4F41-9CC3-EA98EC14BA7A}"/>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6BA34B1E-6019-4E30-B2DC-8B7942EEC3C6}"/>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2D47D0D4-51A5-4673-9205-FEBDF5DDAFAD}"/>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91CAE3E1-654D-4A11-951F-052FB8194211}"/>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EA27E0E3-1A22-45B1-9DDE-E2CAE27AF936}"/>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BEF9DA56-0F9C-446A-ACA6-B1737FC9FDB5}"/>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864518F8-39BB-4E12-AB05-C6EAA974B2F9}"/>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391D8244-0937-40AA-8C5C-6E431F826DC8}"/>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06D25D45-2EB7-433B-8E75-95F212C966B2}"/>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EE7CA683-04D0-4F85-BC78-4C8A5055ACCB}"/>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C0754365-95E6-4F04-A213-FCEFD3BA8037}"/>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4F67D44C-47C6-4A2B-8984-20503F97DC05}"/>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5341F7B4-1174-469D-BCDA-5059727B8E46}"/>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09E92A5F-0E83-4A0D-AF47-8BC096F88020}"/>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15B89C4B-B183-4853-9EC7-01EB20939450}"/>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FC044DD7-B809-4A86-BF1A-ECB12087B95D}"/>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D147364A-A9AF-4F8B-997D-C09B78D2E3E7}"/>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DD8316F0-6512-477F-9366-0797D21E838E}"/>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E2CF6E8F-B285-4A7C-BD52-DA3A10BD4E98}"/>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41466E85-A5E1-454D-9A5B-8443E33BF81C}"/>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042F8EA6-EE8F-4129-BDF1-FF8978430896}"/>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5243B87E-1C5A-475B-8352-CCCB06EAECCB}"/>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F6567A69-08E9-4EE6-8BD8-7EFC485B25F3}"/>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13D22214-0AB8-459E-9FFF-FDF39DA37B64}"/>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69B1C3D2-8244-4B0B-8260-C509EBE92E4F}"/>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F484E9C4-9B0A-49A0-9A21-FD037D0FE113}"/>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743402D1-D7F0-4269-BC63-2521845629BA}"/>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19F3A4A4-B876-4DF3-BEC1-91C7062A1875}"/>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294BC0BF-1875-45CE-89E3-3AEDC7D78BF7}"/>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4542A343-86EE-4144-B909-99A78B1140C7}"/>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85E204E5-57A0-4514-8620-52EE873BC6AC}"/>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1E0A57EB-6E61-455E-B07E-43AE25F6B967}"/>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76E62C4B-454F-41D1-A119-B223EC24FF65}"/>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885AFBDB-EDE6-4D04-8875-6F2CB7948278}"/>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C3E605BC-E461-40E8-91B0-DB43DC9BD553}"/>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472569E4-8B56-425B-A311-C1E54823819A}"/>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4B2AFC2C-7745-4EE1-83E0-C44C494535A1}"/>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45C05409-FF0B-4BB2-BBB2-BB2C3F8402E4}"/>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B0D2D2A5-B7ED-44E2-BC12-1B628939788D}"/>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0A3943B2-4330-4895-AB44-5DCAA56630AB}"/>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4AA715B8-9BFA-4E21-BFCD-2B9CFB9E1CBE}"/>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2F82C7CD-72B6-40C6-ABD2-030972825095}"/>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6DE830FA-C2B2-438E-9E2C-16F0546F827A}"/>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C7B4495D-98E3-4444-820F-685D7FADFFCD}"/>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C37932CF-B894-4D3D-902F-59B0DE0C4AEA}"/>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3263B39C-CD1F-4B92-8D0A-7CFE1EB76512}"/>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D35F13B3-0BFC-42B3-A739-BFEC4F172016}"/>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D562E058-2175-4BB4-858B-B4B4BCA09AA6}"/>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A9005A34-BF82-4946-B4F4-C05C74CEC595}"/>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32943975-8D24-4245-986C-F7544F96EE9F}"/>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4D160E97-2538-4F9A-9A04-D80099CD0D08}"/>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D28E81B2-3727-4318-B065-7C326CE24347}"/>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372C6736-B0B2-45FD-94D9-BC1205C26987}"/>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ED309021-F38D-4F07-90C3-6828466D8E43}"/>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0C79B62B-57EE-43A6-8167-C32E2CFC1B2F}"/>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301B6168-DC8D-42E2-B950-3206268AE9EB}"/>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B2291F8A-0E5C-49EF-A4D0-D3CCA5F988F7}"/>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6A34783A-60A5-491E-88CC-037A71C1C4B7}"/>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F324A249-EE3A-4C14-9F36-DF99404108DE}"/>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51AC2D89-DC7F-4676-A64E-CE5F9B73431A}"/>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9855DFA7-87AF-4BA7-8571-887A5A2601E7}"/>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EFA68945-6CA3-4F21-B60B-6F08FA57313A}"/>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3A1FF601-A92A-4884-B8FB-36EC9A6C2355}"/>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E161B31D-6339-48C2-8BB5-0A02614D97FE}"/>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230F1C8F-CCC0-43A5-A654-66778D006D92}"/>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0213E7A9-4315-4E24-80CF-AD2D289C49C1}"/>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D58A02CA-1FAB-4F73-8E12-6E63A7978231}"/>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430E086B-1C95-4F7E-A569-B521900E63B6}"/>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A3020927-7205-4D7F-89FE-EFA51288EDAF}"/>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648E9CA4-9BE8-418B-BFE6-E5F2EAB6FACA}"/>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7505AB41-EB94-44A5-89E1-495250AF084E}"/>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03C6E035-4B15-4ACC-9B29-5FC6FE049159}"/>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2151F323-6CFB-4FC7-8F2F-F2E4A2A817F8}"/>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3C888454-C54A-436A-B328-9E4E7AB6AAC0}"/>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9D3963A8-98BE-4876-8924-058EF1395D7E}"/>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42A409FA-C854-4E3D-92E3-BE8E5F39118E}"/>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095B5640-C6A1-4E0D-BA00-8F931101BDAA}"/>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39C2ED3D-1292-41D7-9CD0-964560392DAE}"/>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E18071BA-87CD-4D94-843B-7DE0AF0D869F}"/>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00BBF34C-EACE-404F-996A-644E474E4E28}"/>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70130554-9993-4F57-8B60-0C349462F20D}"/>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7DFA6148-338D-4709-AC75-3333809C1742}"/>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95511CAC-912A-46D0-A3B0-76D9E14A1FFD}"/>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2B9C9D10-C891-463D-BE7B-17E70A74754F}"/>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5D1D470E-ADA7-44E9-84E9-CD49A861A0A9}"/>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650E1B96-7237-46A3-8357-361A4A24BB30}"/>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29E61E0B-154A-44B6-B291-9D6FF3C68AAB}"/>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1DCCBD34-0B4E-4AB8-B5BB-033C5F5A29E5}"/>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2D59E534-33C6-4F71-AC4A-03D6AA020E27}"/>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DF33EA93-D53B-4F63-8D76-8D8603370372}"/>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A09F9D30-E5AE-467D-B6B6-5CBD1F4E6C78}"/>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4E4B2CD5-ABDF-4B08-936A-C5F1F5520D1C}"/>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48344218-81B6-4517-9805-E71499F69C13}"/>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F8A57C29-E01A-449E-8839-863CE9787E3F}"/>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C5ABDD7C-8063-442E-BEFF-77896998F728}"/>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DCE949D9-630A-42F2-8117-AA55AD889901}"/>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E59C2343-FEC6-45CA-8060-17D719373584}"/>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98D68BC2-3FE7-45BD-9735-43C2C896911F}"/>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8E4940E0-90FE-4099-8E84-9F952C2DA7E5}"/>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19DB3D06-EE67-43DF-93EB-5EAC7CD2F73A}"/>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92380E59-DCBF-421C-A85E-0DBB508357C3}"/>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E5B3F73A-2F03-4E24-9BC8-B4B4D2535EFD}"/>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8E13A333-B160-42F4-A817-A75BC8985E8F}"/>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EEDE7E0E-4B11-42DE-AD10-A87B92164A4E}"/>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6DFD5AF3-7117-44FC-A55E-04425F6370E3}"/>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7A0CFB23-CD7D-46AB-9CE1-17D9E44AC6C7}"/>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A58A095D-C173-427F-BADB-F28F876C12E0}"/>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578F6DB6-9140-4722-BB77-FB3331C5C1F5}"/>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19C1920F-28ED-4100-8F6A-EDA73905695A}"/>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3423F790-9DD9-4BA3-9ED9-26ADEA2363A0}"/>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610078A7-5F98-4494-9E17-6272ED466980}"/>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8EFDDCCB-36D0-4E8F-B0FA-A0D0752ED4CC}"/>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BB13F448-D641-4211-A40A-8C5521F94691}"/>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E7092267-8FC5-40B1-A741-AD85B40D189C}"/>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CAB8E92E-4F3D-4B75-9E18-B94EA61BE999}"/>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2AA1BA77-D7CE-450C-BB2F-492A8A447ADE}"/>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03703D44-20A7-43F8-95C4-F4B83B4DAA42}"/>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15AD7905-66A9-4FD0-93F0-C99CEBF84AAA}"/>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07C71902-ACD3-4225-8597-727626DC1C4F}"/>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F2B6B2CC-AFFB-479D-9305-171C3C2C8A81}"/>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73942B37-57C7-4154-B6BE-5AB743E1BABE}"/>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1DE87C79-F470-4FF4-A4F6-6F244F9DE302}"/>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53BA0F35-5498-4789-8908-D868FFE711B9}"/>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E984F5A6-C73B-4643-A879-E326C7B0351D}"/>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E35485FE-2BD5-455D-A7C9-9F9987C5498C}"/>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BAFCA128-8161-423D-93F9-A470933A1FFC}"/>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349F8898-E646-4462-9E2E-BC5E10A00DA3}"/>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9C2FCC72-AEC8-4E95-A821-C66F0DEB219D}"/>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99A9C773-8ED1-4038-AD95-55CB466C9A5E}"/>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F74C74C0-AC53-4090-A11D-D6C4AAF6427A}"/>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401DA41C-D6C4-44A1-9F04-E1F1179C3167}"/>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4AA97346-990F-4AD1-9436-D315D9EFB04F}"/>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8429BF0F-91DB-49F1-AC40-0DBD95702E0D}"/>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E4824481-3370-4F9F-8E9F-DBC68A4328A3}"/>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077EB65E-D567-4897-9377-B3029ABB6BBD}"/>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0F16DC2F-A9D5-4A41-A1C0-10C3FA9F0063}"/>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7E17102A-5CA6-4EBD-B30A-5D47EA0E33C4}"/>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5C38DF57-4354-45F9-9119-DFAE2216DD17}"/>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7D89104B-A74E-4686-85FA-7ADBB69C4260}"/>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CB6F9BB9-C471-41A6-9CB0-885AFD62F201}"/>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C6F39A5E-4043-48BD-94B1-A008E3D11708}"/>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652678D7-1B2F-423A-AD5D-854262716D61}"/>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7DA06287-9690-4A9A-8FCF-5CCE89B0175C}"/>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51DA2301-CA50-4AB2-BDFE-BB24FF598037}"/>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492C6814-C2FF-4C19-8402-675536DBDB98}"/>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DCE40D66-D698-433D-B594-32C1FEEEE9BF}"/>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198" name="Date Placeholder 178">
            <a:extLst>
              <a:ext uri="{FF2B5EF4-FFF2-40B4-BE49-F238E27FC236}">
                <a16:creationId xmlns:a16="http://schemas.microsoft.com/office/drawing/2014/main" id="{0DB56EA4-BEF8-48F7-92C4-B35A12108331}"/>
              </a:ext>
            </a:extLst>
          </p:cNvPr>
          <p:cNvSpPr>
            <a:spLocks noGrp="1"/>
          </p:cNvSpPr>
          <p:nvPr>
            <p:ph type="dt" sz="half" idx="10"/>
          </p:nvPr>
        </p:nvSpPr>
        <p:spPr>
          <a:xfrm>
            <a:off x="838200" y="6347472"/>
            <a:ext cx="2743200" cy="365125"/>
          </a:xfrm>
        </p:spPr>
        <p:txBody>
          <a:bodyPr/>
          <a:lstStyle/>
          <a:p>
            <a:r>
              <a:rPr lang="en-US"/>
              <a:t>2/1/2024 </a:t>
            </a:r>
            <a:endParaRPr lang="en-US" dirty="0"/>
          </a:p>
        </p:txBody>
      </p:sp>
      <p:sp>
        <p:nvSpPr>
          <p:cNvPr id="199" name="Footer Placeholder 179">
            <a:extLst>
              <a:ext uri="{FF2B5EF4-FFF2-40B4-BE49-F238E27FC236}">
                <a16:creationId xmlns:a16="http://schemas.microsoft.com/office/drawing/2014/main" id="{CE6814D3-C69A-4217-8332-F808E5C015C2}"/>
              </a:ext>
            </a:extLst>
          </p:cNvPr>
          <p:cNvSpPr>
            <a:spLocks noGrp="1"/>
          </p:cNvSpPr>
          <p:nvPr>
            <p:ph type="ftr" sz="quarter" idx="11"/>
          </p:nvPr>
        </p:nvSpPr>
        <p:spPr>
          <a:xfrm>
            <a:off x="4038600" y="6347472"/>
            <a:ext cx="4114800" cy="365125"/>
          </a:xfrm>
        </p:spPr>
        <p:txBody>
          <a:bodyPr/>
          <a:lstStyle/>
          <a:p>
            <a:r>
              <a:rPr lang="en-US"/>
              <a:t>MULTI-RESPONSIVE WEBSITE</a:t>
            </a:r>
            <a:endParaRPr lang="en-US" dirty="0"/>
          </a:p>
        </p:txBody>
      </p:sp>
      <p:sp>
        <p:nvSpPr>
          <p:cNvPr id="200" name="Slide Number Placeholder 180">
            <a:extLst>
              <a:ext uri="{FF2B5EF4-FFF2-40B4-BE49-F238E27FC236}">
                <a16:creationId xmlns:a16="http://schemas.microsoft.com/office/drawing/2014/main" id="{37DF26EE-B2F8-41EF-AC16-A1433FF57E94}"/>
              </a:ext>
            </a:extLst>
          </p:cNvPr>
          <p:cNvSpPr>
            <a:spLocks noGrp="1"/>
          </p:cNvSpPr>
          <p:nvPr>
            <p:ph type="sldNum" sz="quarter" idx="12"/>
          </p:nvPr>
        </p:nvSpPr>
        <p:spPr>
          <a:xfrm>
            <a:off x="8610600" y="6347472"/>
            <a:ext cx="2743200" cy="365125"/>
          </a:xfrm>
        </p:spPr>
        <p:txBody>
          <a:bodyPr/>
          <a:lstStyle/>
          <a:p>
            <a:fld id="{5EA792F7-1D9E-4C7E-A103-E8EDFDC2691E}" type="slidenum">
              <a:rPr lang="en-US" smtClean="0"/>
              <a:t>‹#›</a:t>
            </a:fld>
            <a:endParaRPr lang="en-US" dirty="0"/>
          </a:p>
        </p:txBody>
      </p:sp>
      <p:grpSp>
        <p:nvGrpSpPr>
          <p:cNvPr id="14" name="Group 13">
            <a:extLst>
              <a:ext uri="{FF2B5EF4-FFF2-40B4-BE49-F238E27FC236}">
                <a16:creationId xmlns:a16="http://schemas.microsoft.com/office/drawing/2014/main" id="{16BC2040-F088-49FE-BD3B-E4C1B472B4DF}"/>
              </a:ext>
            </a:extLst>
          </p:cNvPr>
          <p:cNvGrpSpPr/>
          <p:nvPr userDrawn="1"/>
        </p:nvGrpSpPr>
        <p:grpSpPr>
          <a:xfrm>
            <a:off x="10579799" y="466375"/>
            <a:ext cx="1089022" cy="1089022"/>
            <a:chOff x="4741467" y="593941"/>
            <a:chExt cx="932200" cy="932200"/>
          </a:xfrm>
        </p:grpSpPr>
        <p:sp>
          <p:nvSpPr>
            <p:cNvPr id="23" name="Graphic 212">
              <a:extLst>
                <a:ext uri="{FF2B5EF4-FFF2-40B4-BE49-F238E27FC236}">
                  <a16:creationId xmlns:a16="http://schemas.microsoft.com/office/drawing/2014/main" id="{4EEBAC00-ABF2-42F3-BE5C-89F299B69814}"/>
                </a:ext>
                <a:ext uri="{C183D7F6-B498-43B3-948B-1728B52AA6E4}">
                  <adec:decorative xmlns:adec="http://schemas.microsoft.com/office/drawing/2017/decorative" val="1"/>
                </a:ext>
              </a:extLst>
            </p:cNvPr>
            <p:cNvSpPr/>
            <p:nvPr userDrawn="1"/>
          </p:nvSpPr>
          <p:spPr>
            <a:xfrm>
              <a:off x="4741467" y="593941"/>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4" name="Graphic 212">
              <a:extLst>
                <a:ext uri="{FF2B5EF4-FFF2-40B4-BE49-F238E27FC236}">
                  <a16:creationId xmlns:a16="http://schemas.microsoft.com/office/drawing/2014/main" id="{91BE3222-02F5-4B11-8ED2-D8D36449924B}"/>
                </a:ext>
                <a:ext uri="{C183D7F6-B498-43B3-948B-1728B52AA6E4}">
                  <adec:decorative xmlns:adec="http://schemas.microsoft.com/office/drawing/2017/decorative" val="1"/>
                </a:ext>
              </a:extLst>
            </p:cNvPr>
            <p:cNvSpPr/>
            <p:nvPr userDrawn="1"/>
          </p:nvSpPr>
          <p:spPr>
            <a:xfrm>
              <a:off x="4741467" y="593941"/>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grpSp>
        <p:nvGrpSpPr>
          <p:cNvPr id="203" name="Group 202">
            <a:extLst>
              <a:ext uri="{FF2B5EF4-FFF2-40B4-BE49-F238E27FC236}">
                <a16:creationId xmlns:a16="http://schemas.microsoft.com/office/drawing/2014/main" id="{60DC7638-85D7-4D86-8E63-709D65E2A35E}"/>
              </a:ext>
            </a:extLst>
          </p:cNvPr>
          <p:cNvGrpSpPr/>
          <p:nvPr userDrawn="1"/>
        </p:nvGrpSpPr>
        <p:grpSpPr>
          <a:xfrm>
            <a:off x="487753" y="5626538"/>
            <a:ext cx="319941" cy="319941"/>
            <a:chOff x="1185735" y="4917084"/>
            <a:chExt cx="319941" cy="319941"/>
          </a:xfrm>
        </p:grpSpPr>
        <p:sp>
          <p:nvSpPr>
            <p:cNvPr id="204" name="Oval 203">
              <a:extLst>
                <a:ext uri="{FF2B5EF4-FFF2-40B4-BE49-F238E27FC236}">
                  <a16:creationId xmlns:a16="http://schemas.microsoft.com/office/drawing/2014/main" id="{F0465AAD-8CC1-4FEF-8CC4-EC2E94200413}"/>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5" name="Oval 204">
              <a:extLst>
                <a:ext uri="{FF2B5EF4-FFF2-40B4-BE49-F238E27FC236}">
                  <a16:creationId xmlns:a16="http://schemas.microsoft.com/office/drawing/2014/main" id="{6D829312-0A2A-4244-A956-C59E44673144}"/>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2856448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40" name="Title 1">
            <a:extLst>
              <a:ext uri="{FF2B5EF4-FFF2-40B4-BE49-F238E27FC236}">
                <a16:creationId xmlns:a16="http://schemas.microsoft.com/office/drawing/2014/main" id="{EE6F8E7F-679D-42F0-88D7-BA75AB73A7AC}"/>
              </a:ext>
            </a:extLst>
          </p:cNvPr>
          <p:cNvSpPr>
            <a:spLocks noGrp="1"/>
          </p:cNvSpPr>
          <p:nvPr>
            <p:ph type="title" hasCustomPrompt="1"/>
          </p:nvPr>
        </p:nvSpPr>
        <p:spPr>
          <a:xfrm>
            <a:off x="1885186" y="174173"/>
            <a:ext cx="4198182" cy="1158857"/>
          </a:xfrm>
        </p:spPr>
        <p:txBody>
          <a:bodyPr anchor="b">
            <a:normAutofit/>
          </a:bodyPr>
          <a:lstStyle>
            <a:lvl1pPr>
              <a:defRPr/>
            </a:lvl1pPr>
          </a:lstStyle>
          <a:p>
            <a:r>
              <a:rPr lang="en-US" dirty="0"/>
              <a:t>Click to add title</a:t>
            </a:r>
          </a:p>
        </p:txBody>
      </p:sp>
      <p:sp>
        <p:nvSpPr>
          <p:cNvPr id="41" name="Date Placeholder 10">
            <a:extLst>
              <a:ext uri="{FF2B5EF4-FFF2-40B4-BE49-F238E27FC236}">
                <a16:creationId xmlns:a16="http://schemas.microsoft.com/office/drawing/2014/main" id="{F9CD22CB-9DB7-4D08-90A2-83321438699D}"/>
              </a:ext>
            </a:extLst>
          </p:cNvPr>
          <p:cNvSpPr>
            <a:spLocks noGrp="1"/>
          </p:cNvSpPr>
          <p:nvPr>
            <p:ph type="dt" sz="half" idx="10"/>
          </p:nvPr>
        </p:nvSpPr>
        <p:spPr>
          <a:xfrm>
            <a:off x="838200" y="6356350"/>
            <a:ext cx="2743200" cy="365125"/>
          </a:xfrm>
        </p:spPr>
        <p:txBody>
          <a:bodyPr/>
          <a:lstStyle/>
          <a:p>
            <a:r>
              <a:rPr lang="en-US"/>
              <a:t>2/1/2024 </a:t>
            </a:r>
            <a:endParaRPr lang="en-US" dirty="0"/>
          </a:p>
        </p:txBody>
      </p:sp>
      <p:sp>
        <p:nvSpPr>
          <p:cNvPr id="42" name="Footer Placeholder 11">
            <a:extLst>
              <a:ext uri="{FF2B5EF4-FFF2-40B4-BE49-F238E27FC236}">
                <a16:creationId xmlns:a16="http://schemas.microsoft.com/office/drawing/2014/main" id="{E73B6A3D-ED70-47FE-B03E-3D568C1A2FC4}"/>
              </a:ext>
            </a:extLst>
          </p:cNvPr>
          <p:cNvSpPr>
            <a:spLocks noGrp="1"/>
          </p:cNvSpPr>
          <p:nvPr>
            <p:ph type="ftr" sz="quarter" idx="11"/>
          </p:nvPr>
        </p:nvSpPr>
        <p:spPr>
          <a:xfrm>
            <a:off x="4038600" y="6356350"/>
            <a:ext cx="4114800" cy="365125"/>
          </a:xfrm>
        </p:spPr>
        <p:txBody>
          <a:bodyPr/>
          <a:lstStyle/>
          <a:p>
            <a:r>
              <a:rPr lang="en-US"/>
              <a:t>MULTI-RESPONSIVE WEBSITE</a:t>
            </a:r>
            <a:endParaRPr lang="en-US" dirty="0"/>
          </a:p>
        </p:txBody>
      </p:sp>
      <p:sp>
        <p:nvSpPr>
          <p:cNvPr id="43" name="Slide Number Placeholder 12">
            <a:extLst>
              <a:ext uri="{FF2B5EF4-FFF2-40B4-BE49-F238E27FC236}">
                <a16:creationId xmlns:a16="http://schemas.microsoft.com/office/drawing/2014/main" id="{1AE4879C-133B-465E-81C4-7AF394EAA205}"/>
              </a:ext>
            </a:extLst>
          </p:cNvPr>
          <p:cNvSpPr>
            <a:spLocks noGrp="1"/>
          </p:cNvSpPr>
          <p:nvPr>
            <p:ph type="sldNum" sz="quarter" idx="12"/>
          </p:nvPr>
        </p:nvSpPr>
        <p:spPr>
          <a:xfrm>
            <a:off x="8610600" y="6356350"/>
            <a:ext cx="2743200" cy="365125"/>
          </a:xfrm>
        </p:spPr>
        <p:txBody>
          <a:bodyPr/>
          <a:lstStyle/>
          <a:p>
            <a:fld id="{80967E29-1480-472A-9FC5-C4768A52587C}" type="slidenum">
              <a:rPr lang="en-US" smtClean="0"/>
              <a:t>‹#›</a:t>
            </a:fld>
            <a:endParaRPr lang="en-US" dirty="0"/>
          </a:p>
        </p:txBody>
      </p:sp>
      <p:grpSp>
        <p:nvGrpSpPr>
          <p:cNvPr id="48" name="Graphic 190">
            <a:extLst>
              <a:ext uri="{FF2B5EF4-FFF2-40B4-BE49-F238E27FC236}">
                <a16:creationId xmlns:a16="http://schemas.microsoft.com/office/drawing/2014/main" id="{F71248FC-CE92-435C-87F1-74B88F23766A}"/>
              </a:ext>
              <a:ext uri="{C183D7F6-B498-43B3-948B-1728B52AA6E4}">
                <adec:decorative xmlns:adec="http://schemas.microsoft.com/office/drawing/2017/decorative" val="1"/>
              </a:ext>
            </a:extLst>
          </p:cNvPr>
          <p:cNvGrpSpPr/>
          <p:nvPr userDrawn="1"/>
        </p:nvGrpSpPr>
        <p:grpSpPr>
          <a:xfrm>
            <a:off x="0" y="713137"/>
            <a:ext cx="1598829" cy="531293"/>
            <a:chOff x="2504802" y="1755501"/>
            <a:chExt cx="1598829" cy="531293"/>
          </a:xfrm>
          <a:solidFill>
            <a:schemeClr val="tx1"/>
          </a:solidFill>
        </p:grpSpPr>
        <p:sp>
          <p:nvSpPr>
            <p:cNvPr id="49" name="Freeform: Shape 48">
              <a:extLst>
                <a:ext uri="{FF2B5EF4-FFF2-40B4-BE49-F238E27FC236}">
                  <a16:creationId xmlns:a16="http://schemas.microsoft.com/office/drawing/2014/main" id="{7C98EBE9-5DF5-4117-BA8E-B1A9640F2A3F}"/>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CEEC69FB-23D9-4DB3-93B4-D8A4DAC52589}"/>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51" name="Graphic 4">
            <a:extLst>
              <a:ext uri="{FF2B5EF4-FFF2-40B4-BE49-F238E27FC236}">
                <a16:creationId xmlns:a16="http://schemas.microsoft.com/office/drawing/2014/main" id="{A2ACF54E-CF09-4ADF-AF42-8940A36E167D}"/>
              </a:ext>
              <a:ext uri="{C183D7F6-B498-43B3-948B-1728B52AA6E4}">
                <adec:decorative xmlns:adec="http://schemas.microsoft.com/office/drawing/2017/decorative" val="1"/>
              </a:ext>
            </a:extLst>
          </p:cNvPr>
          <p:cNvGrpSpPr/>
          <p:nvPr userDrawn="1"/>
        </p:nvGrpSpPr>
        <p:grpSpPr>
          <a:xfrm>
            <a:off x="11102977" y="-67591"/>
            <a:ext cx="1089023" cy="1089034"/>
            <a:chOff x="5734037" y="3067039"/>
            <a:chExt cx="724483" cy="724489"/>
          </a:xfrm>
          <a:solidFill>
            <a:schemeClr val="tx1"/>
          </a:solidFill>
        </p:grpSpPr>
        <p:sp>
          <p:nvSpPr>
            <p:cNvPr id="52" name="Freeform: Shape 51">
              <a:extLst>
                <a:ext uri="{FF2B5EF4-FFF2-40B4-BE49-F238E27FC236}">
                  <a16:creationId xmlns:a16="http://schemas.microsoft.com/office/drawing/2014/main" id="{9FAA0A99-7C77-42CE-9E71-1DCD63BF4E6F}"/>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831DB661-8F52-4D08-B3A4-0CA0FB8B80EA}"/>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45931018-70AF-4320-9F7B-CF7CA242091A}"/>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B6586B07-F10A-4BBA-B002-6A9A89D3CF29}"/>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19EA06D0-1B1A-4D0F-B3C1-DC74AECBE31F}"/>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B91F3F0B-FC7C-403F-B034-0372ED170FE7}"/>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2E1D61F7-4B69-498F-80B9-3108F4873D75}"/>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F3561D3B-1436-4683-9CDF-E904A91D1FFB}"/>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9BC0132A-DC93-4CFA-BFAD-5C13FFFE9F4E}"/>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633BECCB-954A-4356-8DB8-109763ACF1F6}"/>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C722F0F9-FC02-4F7C-B1AE-90AB1ABC380D}"/>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591D23B9-698D-4047-94A4-469F74601153}"/>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DB990AFF-79EB-44A5-8E6F-68D78CA5A103}"/>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8BC8CE23-ABF0-44A4-B651-F340EA038ECB}"/>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1618B38E-8D0A-4E3D-AB2D-DCD61B3DE6A7}"/>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099691C7-B4EE-459B-B118-DB37E0D34AEE}"/>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CD63978D-58CC-49E7-9755-108437FACBC2}"/>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D8C2E87B-EB6B-4AEE-9462-E8883AF56940}"/>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B54162CF-DBDC-4702-8BB3-28E251AFACDB}"/>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7B442FDE-6724-4D51-9280-2C53DCE6CBF1}"/>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D638975F-285B-44C6-B22C-F9D4825A3183}"/>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81B0C926-95B7-455C-893D-0F26D8D928FB}"/>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D71D4797-4330-475F-8270-78233B3527B0}"/>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C07B8B82-0B72-4ED8-9B81-34F4FFE36D03}"/>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B5D9EAF9-CAEF-4FF0-9058-814B8ACBF733}"/>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74D306CA-AE96-4770-AAC2-329436299FD5}"/>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5862B6D5-3EEE-436C-BBBC-F1659763ED9B}"/>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A62E78C8-8408-4F72-8CE4-33F4074906BC}"/>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F5DA04B1-3A54-49FF-9074-CB0BF5193DE0}"/>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0588DD8D-4661-4483-82D6-07A669902745}"/>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6427B20B-173D-4E73-BA16-6B70B039591A}"/>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EC4AB2BC-0366-48DE-A7BC-31B0C7FDF81C}"/>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3CDC0462-EDF1-4DC6-B022-B9D6A4883C97}"/>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CCB57D5F-1A85-4067-A884-5FF7697972BF}"/>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E996A340-2E9C-4C3B-AB03-1CD09E34956E}"/>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C7BFB716-CE13-4D34-BF72-03D902C777E6}"/>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D174C1C5-4C0C-4661-BCCF-41A5ACFE21C7}"/>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C5A6027B-DD9D-4CE2-BD61-5C04290BCF40}"/>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0708877B-8D92-4FC4-8A65-38968B9E3241}"/>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33525F5F-F114-43F3-A9F7-261A28B24DF9}"/>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7339711F-C386-4DCE-9FBF-EE6BC2C1FE35}"/>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FB4BAE73-7982-46FB-A57B-811E3B8F79E4}"/>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14175C9A-42C7-461B-A3DC-84B7A21771C1}"/>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22F385D0-D050-42A4-898F-83C653F24C4F}"/>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FFD7E539-37B2-48C9-B730-CDB7A4FCADCD}"/>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EE26C0AC-F299-48BD-AED7-26C5A1998D41}"/>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15E478F3-0C5B-477C-819A-BF4A72B4CC5D}"/>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9DE8A1B0-551E-4693-928C-BBFDAC2DE894}"/>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9565C552-100C-4C0F-9727-52B462CB5777}"/>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C65AF3C8-A7D3-4F7E-8297-70B16E682C87}"/>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989C4C3A-B0E7-45DB-9736-2820F1E48582}"/>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5DF9AE49-EBF5-4E8B-811B-A95469060E7B}"/>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4A6E6901-66E0-4614-A82A-4C8B199F313E}"/>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EAF4D28A-9C05-4C54-8EC3-A4AF071575B8}"/>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E13432FE-A2F7-40F1-A071-5299288F21B5}"/>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C70FB6A9-6497-4E63-9C82-7B0BAEB50225}"/>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71159FE3-5513-4772-A657-6925C879024E}"/>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E48E9D8E-3725-4460-951D-FD784F1A5725}"/>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99A1AA77-CF8C-4018-A5A1-E7AA82889B35}"/>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6B44DD95-1ACE-4B45-A9F7-5277F77037AA}"/>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88913144-E9E6-4FF3-9830-F8CC75BA0FD1}"/>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DB38853C-E3C5-43FA-B193-280C55043055}"/>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D38EA362-05F8-4A48-9412-7BBAC11BA14C}"/>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1986071F-7E83-4C85-9A61-81C2026DAEDB}"/>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7FDA9302-0D40-4468-A5DD-D042113E2366}"/>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1D4012E0-8F7C-4DE5-80F7-EC9FE67F8A50}"/>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F2D5F08D-D985-415A-AFD2-BF4B2E33AE44}"/>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F3552DCF-A7DB-46EF-AB70-400B7601A95C}"/>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762A78F9-AE4E-43D9-8540-ACC05C3AFCE9}"/>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097F9892-F0B3-404B-BF30-774A0E7D064D}"/>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C9711B14-C3D0-4038-9F77-4F2810AB7637}"/>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54BABD95-EAA5-40A2-9BE7-9220A1375240}"/>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55DE9C0C-8FEB-47C6-8542-A4EE2AA550A4}"/>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8EE9D466-41E1-42ED-BA06-5819D8A65201}"/>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B06234EB-F295-43D3-8303-50B8DF50BE70}"/>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565A7745-646B-4492-B740-D431772E0C73}"/>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FC32B0E9-76CF-4864-AACB-A734AB760A68}"/>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7D230E29-009F-49CA-BB92-73F86BD65B42}"/>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1894DA4D-D2BF-472E-A609-7943EEA754A3}"/>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15980D6F-F1D0-4C25-BD24-95BAF8036A61}"/>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4DE745B8-6FD8-4E30-B0D8-7912083CA4A1}"/>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57C8DB3C-E614-4BE6-87F5-CA32D2A55B75}"/>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B8B52997-BEA9-4CB3-A854-B3D1838ABDEB}"/>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1933A5D4-5140-4C75-AC1B-357A8E14ABE0}"/>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9EB5D21A-EECD-4B3F-99C4-5135E8A84554}"/>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9509CDAC-09A7-42A6-82B7-2F994603039F}"/>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2DC9C344-3F87-4F2B-B2CE-477CCA2AF14C}"/>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7083C972-4528-4FD9-9C2E-B24CB38AAD6A}"/>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DF55C190-3D83-46E7-9393-6C1BA9856045}"/>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FEAF47D9-E0F4-4FBF-9A49-B35DA68BC132}"/>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5C8AA1DB-E111-4637-9F48-CDFCFAAFF2DE}"/>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544529F9-47A4-4695-B030-A673999D19D4}"/>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4DDF4B72-D66C-4F6A-B4EC-0C4E1B5F8D84}"/>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2C5331D9-FE79-42B2-8EC6-DC0C634CEDAB}"/>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7840DAEE-8157-464A-8948-78E3C30D0665}"/>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D530B50C-AAB8-462D-B26D-B3391536F404}"/>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52300202-9247-4B3F-921C-53A1A1EE0A81}"/>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2D84AB20-9D72-4966-B0AB-743C78D65A13}"/>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E33F4E79-F105-44E6-929F-38221991F8A8}"/>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58615D19-16A8-473B-97FF-9CD54467E969}"/>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DA68BB2-B80D-4DC7-9E06-62B7C7CB341B}"/>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EC7CE019-6A1D-4D07-9DD2-26DA83EAE648}"/>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BFF2711B-36A2-44D5-861A-325515F1B3A2}"/>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C9F33789-5EC0-4861-B3A6-F1F3833566B6}"/>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7A765877-A648-49F6-A82F-C3B1CD6F9459}"/>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1EE0D3F8-1149-447E-A758-6FFB952C223C}"/>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C4C60FB1-2BFD-41F4-91B6-F30907BA513E}"/>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B54E315F-BD6B-48F7-B642-0A0FA00A6F10}"/>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CE87E3B1-F721-4C81-AB9C-ED095F39666D}"/>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8FE2FEEA-33F7-4909-9F95-FC2DDDFDF104}"/>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6CDD8031-905C-4817-BAC6-1ABE1CC54A1E}"/>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C5457991-3D14-4869-83CD-94BFC24D2205}"/>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60CA9119-3432-41C3-8E5C-03632F91F2DF}"/>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8945319D-F9DA-40B8-BC36-E0945135A266}"/>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363375D8-F3F5-4DCF-8284-435210ED5725}"/>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2C9D694E-32F3-4BB8-AC44-A4D1F0842245}"/>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F1849A04-3813-404D-A26A-D71EA9E5C2B8}"/>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5F7225E6-9707-4DEA-AA2A-32BF4DC04596}"/>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4AD33F38-9A81-4862-ABA6-D45EB1E0583A}"/>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C8C55B26-52B8-4804-97E8-1208419C51D2}"/>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A2ED0D31-C12F-4094-8E98-B6600A35162E}"/>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5BFD0D47-41D7-46C9-BFC2-18F9CD6D9D9D}"/>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B3F309EC-D80A-4EB6-B52F-8FB82DA7D6F3}"/>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8C54A0CE-91C6-42D9-9FF5-41F199BB636F}"/>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CABACA6C-A5CB-4CF3-A4AE-EA706CF3BE88}"/>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2E78ADF2-5052-4A16-9639-10C563738913}"/>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6D8F4523-43DA-44FA-9636-7AF8A2017629}"/>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111F429A-3257-492D-8A29-84A1D13A36A6}"/>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92ECE09F-60A8-4210-93A0-A106F86E72D5}"/>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2F6510AF-26CB-4C15-9721-25DAF4D11227}"/>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3733FA97-3A4B-4FEC-9E4D-17709501D2CF}"/>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C157C8E6-B080-484E-BC21-50304625D3C4}"/>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0489747D-9419-477E-9DDC-DB0013D6C38C}"/>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A6275509-2E49-4FF1-9F40-856F58B8252F}"/>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303736E0-472B-482C-928D-B5F49E4771B9}"/>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7FBD502F-54A6-4808-BEAC-AC2D41D5643C}"/>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F1ED3136-A06E-4DCC-88B2-3875E5743FFE}"/>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4DE0F6C0-6228-48B9-9CAD-C38CE231CEEA}"/>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5B7C3C42-11DB-4B15-B8CB-FE18C3105A2F}"/>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A8886BDE-918B-4409-AAEF-72E92A4DC866}"/>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B8C8E6BF-0F3A-4589-A8AF-B3714E74FDF4}"/>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DDC44D30-863E-43FB-8742-44C1D9F3E531}"/>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D8DB85FA-14C6-4973-A4D7-44562B42CA44}"/>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3E7FE024-6E32-462A-871F-8F6B72188B3C}"/>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E69BFA7E-0AB9-498B-BA39-EF3C3C5BEB21}"/>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97" name="Freeform: Shape 196">
              <a:extLst>
                <a:ext uri="{FF2B5EF4-FFF2-40B4-BE49-F238E27FC236}">
                  <a16:creationId xmlns:a16="http://schemas.microsoft.com/office/drawing/2014/main" id="{3236D4A1-FC5C-4C5E-B889-9D912A0011BB}"/>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8" name="Freeform: Shape 197">
              <a:extLst>
                <a:ext uri="{FF2B5EF4-FFF2-40B4-BE49-F238E27FC236}">
                  <a16:creationId xmlns:a16="http://schemas.microsoft.com/office/drawing/2014/main" id="{BA5D4991-8CE2-4793-A6ED-3328CA691D90}"/>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9" name="Freeform: Shape 198">
              <a:extLst>
                <a:ext uri="{FF2B5EF4-FFF2-40B4-BE49-F238E27FC236}">
                  <a16:creationId xmlns:a16="http://schemas.microsoft.com/office/drawing/2014/main" id="{1AC542D8-71BB-423D-AF81-5DE3851C896C}"/>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200" name="Freeform: Shape 199">
              <a:extLst>
                <a:ext uri="{FF2B5EF4-FFF2-40B4-BE49-F238E27FC236}">
                  <a16:creationId xmlns:a16="http://schemas.microsoft.com/office/drawing/2014/main" id="{3D45D6A6-37C0-42D7-8B67-0F131703EC77}"/>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1" name="Freeform: Shape 200">
              <a:extLst>
                <a:ext uri="{FF2B5EF4-FFF2-40B4-BE49-F238E27FC236}">
                  <a16:creationId xmlns:a16="http://schemas.microsoft.com/office/drawing/2014/main" id="{699C817A-290E-4BD1-9FAE-7AA9BFE7C3DB}"/>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202" name="Freeform: Shape 201">
              <a:extLst>
                <a:ext uri="{FF2B5EF4-FFF2-40B4-BE49-F238E27FC236}">
                  <a16:creationId xmlns:a16="http://schemas.microsoft.com/office/drawing/2014/main" id="{D8DD7577-F544-4731-AC1E-4C33460CE0C1}"/>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3" name="Freeform: Shape 202">
              <a:extLst>
                <a:ext uri="{FF2B5EF4-FFF2-40B4-BE49-F238E27FC236}">
                  <a16:creationId xmlns:a16="http://schemas.microsoft.com/office/drawing/2014/main" id="{021297F1-D0B8-4026-8CC5-221E54FDD063}"/>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4" name="Freeform: Shape 203">
              <a:extLst>
                <a:ext uri="{FF2B5EF4-FFF2-40B4-BE49-F238E27FC236}">
                  <a16:creationId xmlns:a16="http://schemas.microsoft.com/office/drawing/2014/main" id="{04A984F3-E660-429F-AED9-04786475F634}"/>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5" name="Freeform: Shape 204">
              <a:extLst>
                <a:ext uri="{FF2B5EF4-FFF2-40B4-BE49-F238E27FC236}">
                  <a16:creationId xmlns:a16="http://schemas.microsoft.com/office/drawing/2014/main" id="{2DB17F0D-D77B-4483-9E8E-319177789665}"/>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206" name="Freeform: Shape 205">
              <a:extLst>
                <a:ext uri="{FF2B5EF4-FFF2-40B4-BE49-F238E27FC236}">
                  <a16:creationId xmlns:a16="http://schemas.microsoft.com/office/drawing/2014/main" id="{9046B41E-0F2B-4082-A3E4-5548644371A4}"/>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7" name="Freeform: Shape 206">
              <a:extLst>
                <a:ext uri="{FF2B5EF4-FFF2-40B4-BE49-F238E27FC236}">
                  <a16:creationId xmlns:a16="http://schemas.microsoft.com/office/drawing/2014/main" id="{850BC367-3EFE-468D-9C0E-57BEEACBB42B}"/>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208" name="Freeform: Shape 207">
              <a:extLst>
                <a:ext uri="{FF2B5EF4-FFF2-40B4-BE49-F238E27FC236}">
                  <a16:creationId xmlns:a16="http://schemas.microsoft.com/office/drawing/2014/main" id="{C9888921-C8FE-4492-B32A-237D6C8F7DC1}"/>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9" name="Freeform: Shape 208">
              <a:extLst>
                <a:ext uri="{FF2B5EF4-FFF2-40B4-BE49-F238E27FC236}">
                  <a16:creationId xmlns:a16="http://schemas.microsoft.com/office/drawing/2014/main" id="{E44D46CA-77FA-4BB6-87FB-E3B22CE18FAC}"/>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10" name="Freeform: Shape 209">
              <a:extLst>
                <a:ext uri="{FF2B5EF4-FFF2-40B4-BE49-F238E27FC236}">
                  <a16:creationId xmlns:a16="http://schemas.microsoft.com/office/drawing/2014/main" id="{222FFF28-1339-4CEC-9507-5712688B707A}"/>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97046F8D-E7F8-4947-BD15-F7C277D10455}"/>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95C1D3F5-E6A3-481D-9011-52EB6B1F4E6A}"/>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13" name="Freeform: Shape 212">
              <a:extLst>
                <a:ext uri="{FF2B5EF4-FFF2-40B4-BE49-F238E27FC236}">
                  <a16:creationId xmlns:a16="http://schemas.microsoft.com/office/drawing/2014/main" id="{09E45670-225D-440E-B5FD-B4D2F8238333}"/>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214" name="Freeform: Shape 213">
              <a:extLst>
                <a:ext uri="{FF2B5EF4-FFF2-40B4-BE49-F238E27FC236}">
                  <a16:creationId xmlns:a16="http://schemas.microsoft.com/office/drawing/2014/main" id="{B8901341-7B58-4B5C-B203-C00AC80C4AA2}"/>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15" name="Freeform: Shape 214">
              <a:extLst>
                <a:ext uri="{FF2B5EF4-FFF2-40B4-BE49-F238E27FC236}">
                  <a16:creationId xmlns:a16="http://schemas.microsoft.com/office/drawing/2014/main" id="{6721ACE4-99CD-4E6B-9A31-175DB6EFB94D}"/>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16" name="Freeform: Shape 215">
              <a:extLst>
                <a:ext uri="{FF2B5EF4-FFF2-40B4-BE49-F238E27FC236}">
                  <a16:creationId xmlns:a16="http://schemas.microsoft.com/office/drawing/2014/main" id="{B939B2D0-D432-4960-96D1-9ACE70E71B73}"/>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17" name="Freeform: Shape 216">
              <a:extLst>
                <a:ext uri="{FF2B5EF4-FFF2-40B4-BE49-F238E27FC236}">
                  <a16:creationId xmlns:a16="http://schemas.microsoft.com/office/drawing/2014/main" id="{837922C9-5AF6-4E8E-9DB4-8F356EFD836F}"/>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218" name="Freeform: Shape 217">
              <a:extLst>
                <a:ext uri="{FF2B5EF4-FFF2-40B4-BE49-F238E27FC236}">
                  <a16:creationId xmlns:a16="http://schemas.microsoft.com/office/drawing/2014/main" id="{84F52B65-D542-4CB4-BBDA-44C1A78A81C9}"/>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19" name="Freeform: Shape 218">
              <a:extLst>
                <a:ext uri="{FF2B5EF4-FFF2-40B4-BE49-F238E27FC236}">
                  <a16:creationId xmlns:a16="http://schemas.microsoft.com/office/drawing/2014/main" id="{B61086A9-C1C4-4A2C-B6F1-5956D0261016}"/>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220" name="Freeform: Shape 219">
              <a:extLst>
                <a:ext uri="{FF2B5EF4-FFF2-40B4-BE49-F238E27FC236}">
                  <a16:creationId xmlns:a16="http://schemas.microsoft.com/office/drawing/2014/main" id="{1AA397D9-9689-4FC7-ADA7-F05661CC4C54}"/>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221" name="Group 220">
            <a:extLst>
              <a:ext uri="{FF2B5EF4-FFF2-40B4-BE49-F238E27FC236}">
                <a16:creationId xmlns:a16="http://schemas.microsoft.com/office/drawing/2014/main" id="{EE1171A0-B1C0-438A-B262-BE014FA1F4BD}"/>
              </a:ext>
              <a:ext uri="{C183D7F6-B498-43B3-948B-1728B52AA6E4}">
                <adec:decorative xmlns:adec="http://schemas.microsoft.com/office/drawing/2017/decorative" val="1"/>
              </a:ext>
            </a:extLst>
          </p:cNvPr>
          <p:cNvGrpSpPr/>
          <p:nvPr userDrawn="1"/>
        </p:nvGrpSpPr>
        <p:grpSpPr>
          <a:xfrm>
            <a:off x="10579799" y="466375"/>
            <a:ext cx="1089022" cy="1089022"/>
            <a:chOff x="4741467" y="593941"/>
            <a:chExt cx="932200" cy="932200"/>
          </a:xfrm>
        </p:grpSpPr>
        <p:sp>
          <p:nvSpPr>
            <p:cNvPr id="222" name="Graphic 212">
              <a:extLst>
                <a:ext uri="{FF2B5EF4-FFF2-40B4-BE49-F238E27FC236}">
                  <a16:creationId xmlns:a16="http://schemas.microsoft.com/office/drawing/2014/main" id="{14F2FEF3-50D1-40FC-B4B4-77A1F7E21F16}"/>
                </a:ext>
                <a:ext uri="{C183D7F6-B498-43B3-948B-1728B52AA6E4}">
                  <adec:decorative xmlns:adec="http://schemas.microsoft.com/office/drawing/2017/decorative" val="1"/>
                </a:ext>
              </a:extLst>
            </p:cNvPr>
            <p:cNvSpPr/>
            <p:nvPr userDrawn="1"/>
          </p:nvSpPr>
          <p:spPr>
            <a:xfrm>
              <a:off x="4741467" y="593941"/>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23" name="Graphic 212">
              <a:extLst>
                <a:ext uri="{FF2B5EF4-FFF2-40B4-BE49-F238E27FC236}">
                  <a16:creationId xmlns:a16="http://schemas.microsoft.com/office/drawing/2014/main" id="{BD9CE92B-22AD-4B2F-992F-14F8CEC882D4}"/>
                </a:ext>
                <a:ext uri="{C183D7F6-B498-43B3-948B-1728B52AA6E4}">
                  <adec:decorative xmlns:adec="http://schemas.microsoft.com/office/drawing/2017/decorative" val="1"/>
                </a:ext>
              </a:extLst>
            </p:cNvPr>
            <p:cNvSpPr/>
            <p:nvPr userDrawn="1"/>
          </p:nvSpPr>
          <p:spPr>
            <a:xfrm>
              <a:off x="4741467" y="593941"/>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grpSp>
        <p:nvGrpSpPr>
          <p:cNvPr id="224" name="Group 223">
            <a:extLst>
              <a:ext uri="{FF2B5EF4-FFF2-40B4-BE49-F238E27FC236}">
                <a16:creationId xmlns:a16="http://schemas.microsoft.com/office/drawing/2014/main" id="{C3915ABD-0965-4BFC-BC2C-9614D5970349}"/>
              </a:ext>
              <a:ext uri="{C183D7F6-B498-43B3-948B-1728B52AA6E4}">
                <adec:decorative xmlns:adec="http://schemas.microsoft.com/office/drawing/2017/decorative" val="1"/>
              </a:ext>
            </a:extLst>
          </p:cNvPr>
          <p:cNvGrpSpPr/>
          <p:nvPr userDrawn="1"/>
        </p:nvGrpSpPr>
        <p:grpSpPr>
          <a:xfrm>
            <a:off x="487753" y="5626538"/>
            <a:ext cx="319941" cy="319941"/>
            <a:chOff x="1185735" y="4917084"/>
            <a:chExt cx="319941" cy="319941"/>
          </a:xfrm>
        </p:grpSpPr>
        <p:sp>
          <p:nvSpPr>
            <p:cNvPr id="225" name="Oval 224">
              <a:extLst>
                <a:ext uri="{FF2B5EF4-FFF2-40B4-BE49-F238E27FC236}">
                  <a16:creationId xmlns:a16="http://schemas.microsoft.com/office/drawing/2014/main" id="{9FE4684E-2475-4E37-AA4F-264F7CA762D8}"/>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26" name="Oval 225">
              <a:extLst>
                <a:ext uri="{FF2B5EF4-FFF2-40B4-BE49-F238E27FC236}">
                  <a16:creationId xmlns:a16="http://schemas.microsoft.com/office/drawing/2014/main" id="{AF59A320-BCCE-4552-ABEC-E6072F986ED1}"/>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0075282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r>
              <a:rPr lang="en-US"/>
              <a:t>2/1/2024 </a:t>
            </a:r>
            <a:endParaRPr lang="en-US" b="1"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b="1"/>
              <a:t>MULTI-RESPONSIVE WEBSITE</a:t>
            </a:r>
            <a:endParaRPr lang="en-US" b="1" dirty="0"/>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1694802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hf hdr="0"/>
  <p:txStyles>
    <p:titleStyle>
      <a:lvl1pPr algn="l" defTabSz="914400" rtl="0" eaLnBrk="1" latinLnBrk="0" hangingPunct="1">
        <a:lnSpc>
          <a:spcPct val="90000"/>
        </a:lnSpc>
        <a:spcBef>
          <a:spcPct val="0"/>
        </a:spcBef>
        <a:buNone/>
        <a:defRPr sz="4400" b="1" i="0" kern="1200" spc="3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607C874-782B-4427-B581-0597FA74FF03}"/>
              </a:ext>
            </a:extLst>
          </p:cNvPr>
          <p:cNvSpPr>
            <a:spLocks noGrp="1"/>
          </p:cNvSpPr>
          <p:nvPr>
            <p:ph type="ctrTitle"/>
          </p:nvPr>
        </p:nvSpPr>
        <p:spPr>
          <a:xfrm>
            <a:off x="0" y="1792941"/>
            <a:ext cx="6015318" cy="2178424"/>
          </a:xfrm>
        </p:spPr>
        <p:txBody>
          <a:bodyPr>
            <a:normAutofit/>
          </a:bodyPr>
          <a:lstStyle/>
          <a:p>
            <a:r>
              <a:rPr lang="en-US" sz="4000" dirty="0">
                <a:solidFill>
                  <a:schemeClr val="accent1">
                    <a:lumMod val="50000"/>
                  </a:schemeClr>
                </a:solidFill>
              </a:rPr>
              <a:t>MULTI-PAGE RESPONSIVE WEBSITE</a:t>
            </a:r>
          </a:p>
        </p:txBody>
      </p:sp>
      <p:sp>
        <p:nvSpPr>
          <p:cNvPr id="10" name="Subtitle 9">
            <a:extLst>
              <a:ext uri="{FF2B5EF4-FFF2-40B4-BE49-F238E27FC236}">
                <a16:creationId xmlns:a16="http://schemas.microsoft.com/office/drawing/2014/main" id="{9DDF89BC-6718-4D28-9005-F42DB4D8B4BD}"/>
              </a:ext>
            </a:extLst>
          </p:cNvPr>
          <p:cNvSpPr>
            <a:spLocks noGrp="1"/>
          </p:cNvSpPr>
          <p:nvPr>
            <p:ph type="subTitle" idx="1"/>
          </p:nvPr>
        </p:nvSpPr>
        <p:spPr>
          <a:xfrm>
            <a:off x="735702" y="4441463"/>
            <a:ext cx="4223000" cy="1781123"/>
          </a:xfrm>
        </p:spPr>
        <p:txBody>
          <a:bodyPr/>
          <a:lstStyle/>
          <a:p>
            <a:r>
              <a:rPr lang="en-IN" dirty="0">
                <a:solidFill>
                  <a:schemeClr val="accent1">
                    <a:lumMod val="50000"/>
                  </a:schemeClr>
                </a:solidFill>
              </a:rPr>
              <a:t>RESTAURANT -MENU</a:t>
            </a:r>
            <a:endParaRPr lang="en-US" dirty="0">
              <a:solidFill>
                <a:schemeClr val="accent1">
                  <a:lumMod val="50000"/>
                </a:schemeClr>
              </a:solidFill>
            </a:endParaRPr>
          </a:p>
        </p:txBody>
      </p:sp>
      <p:pic>
        <p:nvPicPr>
          <p:cNvPr id="11" name="Picture Placeholder 10" descr="Colourful Biscuits ">
            <a:extLst>
              <a:ext uri="{FF2B5EF4-FFF2-40B4-BE49-F238E27FC236}">
                <a16:creationId xmlns:a16="http://schemas.microsoft.com/office/drawing/2014/main" id="{46756E01-D57B-4D2C-AA8A-8AE49DC76C9D}"/>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5467894" y="587120"/>
            <a:ext cx="5290998" cy="5290998"/>
          </a:xfrm>
        </p:spPr>
      </p:pic>
    </p:spTree>
    <p:extLst>
      <p:ext uri="{BB962C8B-B14F-4D97-AF65-F5344CB8AC3E}">
        <p14:creationId xmlns:p14="http://schemas.microsoft.com/office/powerpoint/2010/main" val="2454986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560CA-0534-CD59-31CB-D6EFE3A2139D}"/>
              </a:ext>
            </a:extLst>
          </p:cNvPr>
          <p:cNvSpPr>
            <a:spLocks noGrp="1"/>
          </p:cNvSpPr>
          <p:nvPr>
            <p:ph type="title"/>
          </p:nvPr>
        </p:nvSpPr>
        <p:spPr>
          <a:xfrm>
            <a:off x="333375" y="1428750"/>
            <a:ext cx="11449051" cy="3438525"/>
          </a:xfrm>
        </p:spPr>
        <p:txBody>
          <a:bodyPr>
            <a:noAutofit/>
          </a:bodyPr>
          <a:lstStyle/>
          <a:p>
            <a:r>
              <a:rPr lang="en-US" sz="2000" dirty="0">
                <a:solidFill>
                  <a:schemeClr val="accent1">
                    <a:lumMod val="50000"/>
                  </a:schemeClr>
                </a:solidFill>
              </a:rPr>
              <a:t>Conclusion on Web Development:</a:t>
            </a:r>
            <a:br>
              <a:rPr lang="en-US" sz="1400" dirty="0">
                <a:solidFill>
                  <a:schemeClr val="accent1">
                    <a:lumMod val="50000"/>
                  </a:schemeClr>
                </a:solidFill>
              </a:rPr>
            </a:br>
            <a:br>
              <a:rPr lang="en-US" sz="1400" dirty="0">
                <a:solidFill>
                  <a:schemeClr val="accent1">
                    <a:lumMod val="50000"/>
                  </a:schemeClr>
                </a:solidFill>
              </a:rPr>
            </a:br>
            <a:r>
              <a:rPr lang="en-US" sz="1600" dirty="0">
                <a:solidFill>
                  <a:schemeClr val="accent1">
                    <a:lumMod val="50000"/>
                  </a:schemeClr>
                </a:solidFill>
              </a:rPr>
              <a:t>Web development is an ever-evolving field that plays a pivotal role in shaping the digital landscape. In conclusion, the synthesis of HTML, CSS, and JavaScript forms the foundation for creating dynamic and visually engaging websites. The collaborative synergy of these technologies allows developers to craft seamless user experiences, responsive designs, and interactive interfaces. As we navigate the intricate web of coding languages and frameworks, the essence of user-centric design and accessibility remains paramount. With continuous innovation, a developer's journey in web development unfolds as a dynamic exploration of creativity, problem-solving, and the pursuit of an ever-improving online world..</a:t>
            </a:r>
            <a:br>
              <a:rPr lang="en-US" sz="1600" dirty="0">
                <a:solidFill>
                  <a:schemeClr val="accent1">
                    <a:lumMod val="50000"/>
                  </a:schemeClr>
                </a:solidFill>
              </a:rPr>
            </a:br>
            <a:br>
              <a:rPr lang="en-US" sz="1600" dirty="0">
                <a:solidFill>
                  <a:schemeClr val="accent1">
                    <a:lumMod val="50000"/>
                  </a:schemeClr>
                </a:solidFill>
              </a:rPr>
            </a:br>
            <a:endParaRPr lang="en-IN" sz="1600" dirty="0">
              <a:solidFill>
                <a:schemeClr val="accent1">
                  <a:lumMod val="50000"/>
                </a:schemeClr>
              </a:solidFill>
            </a:endParaRPr>
          </a:p>
        </p:txBody>
      </p:sp>
      <p:sp>
        <p:nvSpPr>
          <p:cNvPr id="7" name="Date Placeholder 6">
            <a:extLst>
              <a:ext uri="{FF2B5EF4-FFF2-40B4-BE49-F238E27FC236}">
                <a16:creationId xmlns:a16="http://schemas.microsoft.com/office/drawing/2014/main" id="{31BC2428-8FD3-4491-BA9A-52A6F7BD28C8}"/>
              </a:ext>
            </a:extLst>
          </p:cNvPr>
          <p:cNvSpPr>
            <a:spLocks noGrp="1"/>
          </p:cNvSpPr>
          <p:nvPr>
            <p:ph type="dt" sz="half" idx="10"/>
          </p:nvPr>
        </p:nvSpPr>
        <p:spPr/>
        <p:txBody>
          <a:bodyPr/>
          <a:lstStyle/>
          <a:p>
            <a:r>
              <a:rPr lang="en-US"/>
              <a:t>2/1/2024 </a:t>
            </a:r>
            <a:endParaRPr lang="en-US" dirty="0"/>
          </a:p>
        </p:txBody>
      </p:sp>
      <p:sp>
        <p:nvSpPr>
          <p:cNvPr id="12" name="Footer Placeholder 11">
            <a:extLst>
              <a:ext uri="{FF2B5EF4-FFF2-40B4-BE49-F238E27FC236}">
                <a16:creationId xmlns:a16="http://schemas.microsoft.com/office/drawing/2014/main" id="{DAF52864-41D3-4E33-950C-5FCEBC016BE8}"/>
              </a:ext>
            </a:extLst>
          </p:cNvPr>
          <p:cNvSpPr>
            <a:spLocks noGrp="1"/>
          </p:cNvSpPr>
          <p:nvPr>
            <p:ph type="ftr" sz="quarter" idx="11"/>
          </p:nvPr>
        </p:nvSpPr>
        <p:spPr/>
        <p:txBody>
          <a:bodyPr/>
          <a:lstStyle/>
          <a:p>
            <a:r>
              <a:rPr lang="en-US" dirty="0"/>
              <a:t>MULTI-RESPONSIVE WEBSITE</a:t>
            </a:r>
          </a:p>
        </p:txBody>
      </p:sp>
      <p:sp>
        <p:nvSpPr>
          <p:cNvPr id="13" name="Slide Number Placeholder 12">
            <a:extLst>
              <a:ext uri="{FF2B5EF4-FFF2-40B4-BE49-F238E27FC236}">
                <a16:creationId xmlns:a16="http://schemas.microsoft.com/office/drawing/2014/main" id="{17C2CBB2-9D96-4F82-BBE0-30D565C23902}"/>
              </a:ext>
            </a:extLst>
          </p:cNvPr>
          <p:cNvSpPr>
            <a:spLocks noGrp="1"/>
          </p:cNvSpPr>
          <p:nvPr>
            <p:ph type="sldNum" sz="quarter" idx="12"/>
          </p:nvPr>
        </p:nvSpPr>
        <p:spPr/>
        <p:txBody>
          <a:bodyPr/>
          <a:lstStyle/>
          <a:p>
            <a:fld id="{5EA792F7-1D9E-4C7E-A103-E8EDFDC2691E}" type="slidenum">
              <a:rPr lang="en-US" smtClean="0"/>
              <a:pPr/>
              <a:t>10</a:t>
            </a:fld>
            <a:endParaRPr lang="en-US" dirty="0"/>
          </a:p>
        </p:txBody>
      </p:sp>
    </p:spTree>
    <p:extLst>
      <p:ext uri="{BB962C8B-B14F-4D97-AF65-F5344CB8AC3E}">
        <p14:creationId xmlns:p14="http://schemas.microsoft.com/office/powerpoint/2010/main" val="394128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C71233-C059-4A8E-B294-37D3A68E0FA9}"/>
              </a:ext>
            </a:extLst>
          </p:cNvPr>
          <p:cNvSpPr>
            <a:spLocks noGrp="1"/>
          </p:cNvSpPr>
          <p:nvPr>
            <p:ph type="ctrTitle"/>
          </p:nvPr>
        </p:nvSpPr>
        <p:spPr>
          <a:xfrm>
            <a:off x="677119" y="810623"/>
            <a:ext cx="4429556" cy="3210961"/>
          </a:xfrm>
        </p:spPr>
        <p:txBody>
          <a:bodyPr/>
          <a:lstStyle/>
          <a:p>
            <a:r>
              <a:rPr lang="en-US" dirty="0"/>
              <a:t>THANK YOU</a:t>
            </a:r>
          </a:p>
        </p:txBody>
      </p:sp>
      <p:sp>
        <p:nvSpPr>
          <p:cNvPr id="2" name="Date Placeholder 1">
            <a:extLst>
              <a:ext uri="{FF2B5EF4-FFF2-40B4-BE49-F238E27FC236}">
                <a16:creationId xmlns:a16="http://schemas.microsoft.com/office/drawing/2014/main" id="{EAC526F9-A7E7-4B72-967B-74782460DF28}"/>
              </a:ext>
            </a:extLst>
          </p:cNvPr>
          <p:cNvSpPr>
            <a:spLocks noGrp="1"/>
          </p:cNvSpPr>
          <p:nvPr>
            <p:ph type="dt" sz="half" idx="10"/>
          </p:nvPr>
        </p:nvSpPr>
        <p:spPr>
          <a:xfrm>
            <a:off x="838200" y="6356350"/>
            <a:ext cx="2743200" cy="365125"/>
          </a:xfrm>
        </p:spPr>
        <p:txBody>
          <a:bodyPr/>
          <a:lstStyle/>
          <a:p>
            <a:r>
              <a:rPr lang="en-US"/>
              <a:t>2/1/2024 </a:t>
            </a:r>
            <a:endParaRPr lang="en-US" dirty="0"/>
          </a:p>
        </p:txBody>
      </p:sp>
      <p:pic>
        <p:nvPicPr>
          <p:cNvPr id="17" name="Picture Placeholder 16" descr="Cupcake Icing">
            <a:extLst>
              <a:ext uri="{FF2B5EF4-FFF2-40B4-BE49-F238E27FC236}">
                <a16:creationId xmlns:a16="http://schemas.microsoft.com/office/drawing/2014/main" id="{195CF5D9-3F3E-4787-B06E-AB00CBB3FF44}"/>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6359307" y="470931"/>
            <a:ext cx="4833901" cy="5696168"/>
          </a:xfrm>
        </p:spPr>
      </p:pic>
      <p:sp>
        <p:nvSpPr>
          <p:cNvPr id="13" name="Footer Placeholder 12">
            <a:extLst>
              <a:ext uri="{FF2B5EF4-FFF2-40B4-BE49-F238E27FC236}">
                <a16:creationId xmlns:a16="http://schemas.microsoft.com/office/drawing/2014/main" id="{3B0C98D2-D0E1-4FBC-8B34-1CD41E1F61FD}"/>
              </a:ext>
            </a:extLst>
          </p:cNvPr>
          <p:cNvSpPr>
            <a:spLocks noGrp="1"/>
          </p:cNvSpPr>
          <p:nvPr>
            <p:ph type="ftr" sz="quarter" idx="11"/>
          </p:nvPr>
        </p:nvSpPr>
        <p:spPr/>
        <p:txBody>
          <a:bodyPr/>
          <a:lstStyle/>
          <a:p>
            <a:r>
              <a:rPr lang="en-US"/>
              <a:t>MULTI-RESPONSIVE WEBSITE</a:t>
            </a:r>
            <a:endParaRPr lang="en-US" dirty="0"/>
          </a:p>
        </p:txBody>
      </p:sp>
      <p:sp>
        <p:nvSpPr>
          <p:cNvPr id="14" name="Slide Number Placeholder 13">
            <a:extLst>
              <a:ext uri="{FF2B5EF4-FFF2-40B4-BE49-F238E27FC236}">
                <a16:creationId xmlns:a16="http://schemas.microsoft.com/office/drawing/2014/main" id="{577696B5-6E42-44CF-8CE1-83B795060106}"/>
              </a:ext>
            </a:extLst>
          </p:cNvPr>
          <p:cNvSpPr>
            <a:spLocks noGrp="1"/>
          </p:cNvSpPr>
          <p:nvPr>
            <p:ph type="sldNum" sz="quarter" idx="12"/>
          </p:nvPr>
        </p:nvSpPr>
        <p:spPr/>
        <p:txBody>
          <a:bodyPr/>
          <a:lstStyle/>
          <a:p>
            <a:fld id="{F3450C42-9A0B-4425-92C2-70FCF7C45734}" type="slidenum">
              <a:rPr lang="en-US" smtClean="0"/>
              <a:t>11</a:t>
            </a:fld>
            <a:endParaRPr lang="en-US" dirty="0"/>
          </a:p>
        </p:txBody>
      </p:sp>
    </p:spTree>
    <p:extLst>
      <p:ext uri="{BB962C8B-B14F-4D97-AF65-F5344CB8AC3E}">
        <p14:creationId xmlns:p14="http://schemas.microsoft.com/office/powerpoint/2010/main" val="12075730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456F5772-7564-4881-B837-657B30A093F1}"/>
              </a:ext>
            </a:extLst>
          </p:cNvPr>
          <p:cNvSpPr>
            <a:spLocks noGrp="1"/>
          </p:cNvSpPr>
          <p:nvPr>
            <p:ph type="title"/>
          </p:nvPr>
        </p:nvSpPr>
        <p:spPr>
          <a:xfrm>
            <a:off x="946520" y="460025"/>
            <a:ext cx="5217172" cy="1158857"/>
          </a:xfrm>
        </p:spPr>
        <p:txBody>
          <a:bodyPr/>
          <a:lstStyle/>
          <a:p>
            <a:r>
              <a:rPr lang="en-US" dirty="0">
                <a:solidFill>
                  <a:schemeClr val="accent1">
                    <a:lumMod val="50000"/>
                  </a:schemeClr>
                </a:solidFill>
              </a:rPr>
              <a:t>Agenda</a:t>
            </a:r>
          </a:p>
        </p:txBody>
      </p:sp>
      <p:sp>
        <p:nvSpPr>
          <p:cNvPr id="15" name="Content Placeholder 14">
            <a:extLst>
              <a:ext uri="{FF2B5EF4-FFF2-40B4-BE49-F238E27FC236}">
                <a16:creationId xmlns:a16="http://schemas.microsoft.com/office/drawing/2014/main" id="{877EFCB6-6556-43EB-AFF2-8E29AEAA0430}"/>
              </a:ext>
            </a:extLst>
          </p:cNvPr>
          <p:cNvSpPr>
            <a:spLocks noGrp="1"/>
          </p:cNvSpPr>
          <p:nvPr>
            <p:ph idx="1"/>
          </p:nvPr>
        </p:nvSpPr>
        <p:spPr>
          <a:xfrm>
            <a:off x="946520" y="1747592"/>
            <a:ext cx="5217173" cy="4351338"/>
          </a:xfrm>
        </p:spPr>
        <p:txBody>
          <a:bodyPr>
            <a:normAutofit/>
          </a:bodyPr>
          <a:lstStyle/>
          <a:p>
            <a:pPr marL="342900" indent="-342900">
              <a:buFont typeface="Wingdings" panose="05000000000000000000" pitchFamily="2" charset="2"/>
              <a:buChar char="q"/>
            </a:pPr>
            <a:r>
              <a:rPr lang="en-US" dirty="0">
                <a:solidFill>
                  <a:schemeClr val="accent1">
                    <a:lumMod val="50000"/>
                  </a:schemeClr>
                </a:solidFill>
              </a:rPr>
              <a:t>INTRODUCTION</a:t>
            </a:r>
          </a:p>
          <a:p>
            <a:pPr marL="342900" indent="-342900">
              <a:buFont typeface="Wingdings" panose="05000000000000000000" pitchFamily="2" charset="2"/>
              <a:buChar char="q"/>
            </a:pPr>
            <a:r>
              <a:rPr lang="en-US" dirty="0">
                <a:solidFill>
                  <a:schemeClr val="accent1">
                    <a:lumMod val="50000"/>
                  </a:schemeClr>
                </a:solidFill>
              </a:rPr>
              <a:t>ABOUT HTML</a:t>
            </a:r>
          </a:p>
          <a:p>
            <a:pPr marL="342900" indent="-342900">
              <a:buFont typeface="Wingdings" panose="05000000000000000000" pitchFamily="2" charset="2"/>
              <a:buChar char="q"/>
            </a:pPr>
            <a:r>
              <a:rPr lang="en-US" dirty="0">
                <a:solidFill>
                  <a:schemeClr val="accent1">
                    <a:lumMod val="50000"/>
                  </a:schemeClr>
                </a:solidFill>
              </a:rPr>
              <a:t>ABOUT CSS</a:t>
            </a:r>
          </a:p>
          <a:p>
            <a:pPr marL="342900" indent="-342900">
              <a:buFont typeface="Wingdings" panose="05000000000000000000" pitchFamily="2" charset="2"/>
              <a:buChar char="q"/>
            </a:pPr>
            <a:r>
              <a:rPr lang="en-US" dirty="0">
                <a:solidFill>
                  <a:schemeClr val="accent1">
                    <a:lumMod val="50000"/>
                  </a:schemeClr>
                </a:solidFill>
              </a:rPr>
              <a:t>ABOUT JAVA SCRIPT</a:t>
            </a:r>
          </a:p>
          <a:p>
            <a:pPr marL="342900" indent="-342900">
              <a:buFont typeface="Wingdings" panose="05000000000000000000" pitchFamily="2" charset="2"/>
              <a:buChar char="q"/>
            </a:pPr>
            <a:r>
              <a:rPr lang="en-US" dirty="0">
                <a:solidFill>
                  <a:schemeClr val="accent1">
                    <a:lumMod val="50000"/>
                  </a:schemeClr>
                </a:solidFill>
              </a:rPr>
              <a:t>CONCLUSION ON WEB </a:t>
            </a:r>
            <a:r>
              <a:rPr lang="en-IN" dirty="0">
                <a:solidFill>
                  <a:schemeClr val="accent1">
                    <a:lumMod val="50000"/>
                  </a:schemeClr>
                </a:solidFill>
              </a:rPr>
              <a:t>DEVELOPMENT </a:t>
            </a:r>
            <a:endParaRPr lang="en-US" dirty="0">
              <a:solidFill>
                <a:schemeClr val="accent1">
                  <a:lumMod val="50000"/>
                </a:schemeClr>
              </a:solidFill>
            </a:endParaRPr>
          </a:p>
        </p:txBody>
      </p:sp>
      <p:pic>
        <p:nvPicPr>
          <p:cNvPr id="12" name="Picture Placeholder 11" descr="Colourful Unicorn">
            <a:extLst>
              <a:ext uri="{FF2B5EF4-FFF2-40B4-BE49-F238E27FC236}">
                <a16:creationId xmlns:a16="http://schemas.microsoft.com/office/drawing/2014/main" id="{FB517080-7F1E-4897-9287-A1BC57BD64B8}"/>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7253022" y="1820335"/>
            <a:ext cx="3555042" cy="3217332"/>
          </a:xfrm>
        </p:spPr>
      </p:pic>
      <p:sp>
        <p:nvSpPr>
          <p:cNvPr id="701" name="Date Placeholder 700">
            <a:extLst>
              <a:ext uri="{FF2B5EF4-FFF2-40B4-BE49-F238E27FC236}">
                <a16:creationId xmlns:a16="http://schemas.microsoft.com/office/drawing/2014/main" id="{F1A9E0DD-66F0-4A50-ACD0-59ECE65B8ED6}"/>
              </a:ext>
            </a:extLst>
          </p:cNvPr>
          <p:cNvSpPr>
            <a:spLocks noGrp="1"/>
          </p:cNvSpPr>
          <p:nvPr>
            <p:ph type="dt" sz="half" idx="10"/>
          </p:nvPr>
        </p:nvSpPr>
        <p:spPr>
          <a:xfrm>
            <a:off x="838200" y="6356350"/>
            <a:ext cx="2743200" cy="365125"/>
          </a:xfrm>
        </p:spPr>
        <p:txBody>
          <a:bodyPr/>
          <a:lstStyle/>
          <a:p>
            <a:r>
              <a:rPr lang="en-US"/>
              <a:t>2/1/2024 </a:t>
            </a:r>
            <a:endParaRPr lang="en-US" dirty="0"/>
          </a:p>
        </p:txBody>
      </p:sp>
      <p:grpSp>
        <p:nvGrpSpPr>
          <p:cNvPr id="358" name="Group 357">
            <a:extLst>
              <a:ext uri="{FF2B5EF4-FFF2-40B4-BE49-F238E27FC236}">
                <a16:creationId xmlns:a16="http://schemas.microsoft.com/office/drawing/2014/main" id="{0678FD5F-34AB-4579-B63C-DEA6D07CA6D7}"/>
              </a:ext>
              <a:ext uri="{C183D7F6-B498-43B3-948B-1728B52AA6E4}">
                <adec:decorative xmlns:adec="http://schemas.microsoft.com/office/drawing/2017/decorative" val="1"/>
              </a:ext>
            </a:extLst>
          </p:cNvPr>
          <p:cNvGrpSpPr/>
          <p:nvPr/>
        </p:nvGrpSpPr>
        <p:grpSpPr>
          <a:xfrm>
            <a:off x="6285771" y="4474366"/>
            <a:ext cx="1443404" cy="1443418"/>
            <a:chOff x="10154386" y="4452483"/>
            <a:chExt cx="1443404" cy="1443418"/>
          </a:xfrm>
          <a:solidFill>
            <a:schemeClr val="tx1"/>
          </a:solidFill>
        </p:grpSpPr>
        <p:grpSp>
          <p:nvGrpSpPr>
            <p:cNvPr id="359" name="Graphic 4">
              <a:extLst>
                <a:ext uri="{FF2B5EF4-FFF2-40B4-BE49-F238E27FC236}">
                  <a16:creationId xmlns:a16="http://schemas.microsoft.com/office/drawing/2014/main" id="{3F4E9C3A-F2C7-4DC8-ABAD-52CFDB9FD7AE}"/>
                </a:ext>
              </a:extLst>
            </p:cNvPr>
            <p:cNvGrpSpPr/>
            <p:nvPr/>
          </p:nvGrpSpPr>
          <p:grpSpPr>
            <a:xfrm>
              <a:off x="10154386" y="4452483"/>
              <a:ext cx="1443404" cy="1443418"/>
              <a:chOff x="5734037" y="3067039"/>
              <a:chExt cx="724483" cy="724489"/>
            </a:xfrm>
            <a:grpFill/>
          </p:grpSpPr>
          <p:sp>
            <p:nvSpPr>
              <p:cNvPr id="530" name="Freeform: Shape 529">
                <a:extLst>
                  <a:ext uri="{FF2B5EF4-FFF2-40B4-BE49-F238E27FC236}">
                    <a16:creationId xmlns:a16="http://schemas.microsoft.com/office/drawing/2014/main" id="{3413E922-3C8E-4E15-B67F-D749EA52345E}"/>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531" name="Freeform: Shape 530">
                <a:extLst>
                  <a:ext uri="{FF2B5EF4-FFF2-40B4-BE49-F238E27FC236}">
                    <a16:creationId xmlns:a16="http://schemas.microsoft.com/office/drawing/2014/main" id="{18CF1DDC-21F4-4D38-8A9C-F3696DEADB25}"/>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32" name="Freeform: Shape 531">
                <a:extLst>
                  <a:ext uri="{FF2B5EF4-FFF2-40B4-BE49-F238E27FC236}">
                    <a16:creationId xmlns:a16="http://schemas.microsoft.com/office/drawing/2014/main" id="{30CB4AE3-5C12-40BD-9854-FD3582219553}"/>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33" name="Freeform: Shape 532">
                <a:extLst>
                  <a:ext uri="{FF2B5EF4-FFF2-40B4-BE49-F238E27FC236}">
                    <a16:creationId xmlns:a16="http://schemas.microsoft.com/office/drawing/2014/main" id="{01173E4C-FAC5-4874-B564-C42FA6A73BB7}"/>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34" name="Freeform: Shape 533">
                <a:extLst>
                  <a:ext uri="{FF2B5EF4-FFF2-40B4-BE49-F238E27FC236}">
                    <a16:creationId xmlns:a16="http://schemas.microsoft.com/office/drawing/2014/main" id="{A0FDBC77-5E29-446A-B5CB-E8F37F5BD0B5}"/>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35" name="Freeform: Shape 534">
                <a:extLst>
                  <a:ext uri="{FF2B5EF4-FFF2-40B4-BE49-F238E27FC236}">
                    <a16:creationId xmlns:a16="http://schemas.microsoft.com/office/drawing/2014/main" id="{57F92CFA-98F0-4E1D-B201-B49615481923}"/>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36" name="Freeform: Shape 535">
                <a:extLst>
                  <a:ext uri="{FF2B5EF4-FFF2-40B4-BE49-F238E27FC236}">
                    <a16:creationId xmlns:a16="http://schemas.microsoft.com/office/drawing/2014/main" id="{6DF26202-0737-4109-B5A4-36C9D5E49A4F}"/>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37" name="Freeform: Shape 536">
                <a:extLst>
                  <a:ext uri="{FF2B5EF4-FFF2-40B4-BE49-F238E27FC236}">
                    <a16:creationId xmlns:a16="http://schemas.microsoft.com/office/drawing/2014/main" id="{B1A31208-07B0-4B0E-ADBD-13A6B4ECA6EE}"/>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538" name="Freeform: Shape 537">
                <a:extLst>
                  <a:ext uri="{FF2B5EF4-FFF2-40B4-BE49-F238E27FC236}">
                    <a16:creationId xmlns:a16="http://schemas.microsoft.com/office/drawing/2014/main" id="{F8EB3B6F-2273-4E4F-B5F4-D85CBCF83878}"/>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9" name="Freeform: Shape 538">
                <a:extLst>
                  <a:ext uri="{FF2B5EF4-FFF2-40B4-BE49-F238E27FC236}">
                    <a16:creationId xmlns:a16="http://schemas.microsoft.com/office/drawing/2014/main" id="{079828EB-8778-4CE6-8EB2-56712E94F3BA}"/>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0" name="Freeform: Shape 539">
                <a:extLst>
                  <a:ext uri="{FF2B5EF4-FFF2-40B4-BE49-F238E27FC236}">
                    <a16:creationId xmlns:a16="http://schemas.microsoft.com/office/drawing/2014/main" id="{3B54B221-0D71-433C-A539-EBB3177F9403}"/>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1" name="Freeform: Shape 540">
                <a:extLst>
                  <a:ext uri="{FF2B5EF4-FFF2-40B4-BE49-F238E27FC236}">
                    <a16:creationId xmlns:a16="http://schemas.microsoft.com/office/drawing/2014/main" id="{55AE9053-E609-4FF9-9671-3E243ACCE5C2}"/>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2" name="Freeform: Shape 541">
                <a:extLst>
                  <a:ext uri="{FF2B5EF4-FFF2-40B4-BE49-F238E27FC236}">
                    <a16:creationId xmlns:a16="http://schemas.microsoft.com/office/drawing/2014/main" id="{87D302D4-5FEA-4280-BA69-0A6D9B6FACF7}"/>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43" name="Freeform: Shape 542">
                <a:extLst>
                  <a:ext uri="{FF2B5EF4-FFF2-40B4-BE49-F238E27FC236}">
                    <a16:creationId xmlns:a16="http://schemas.microsoft.com/office/drawing/2014/main" id="{566D27B9-1A5E-45BC-9D81-B1317DD80473}"/>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4" name="Freeform: Shape 543">
                <a:extLst>
                  <a:ext uri="{FF2B5EF4-FFF2-40B4-BE49-F238E27FC236}">
                    <a16:creationId xmlns:a16="http://schemas.microsoft.com/office/drawing/2014/main" id="{10E8FA5E-4602-431B-9244-92EA9DB0B700}"/>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45" name="Freeform: Shape 544">
                <a:extLst>
                  <a:ext uri="{FF2B5EF4-FFF2-40B4-BE49-F238E27FC236}">
                    <a16:creationId xmlns:a16="http://schemas.microsoft.com/office/drawing/2014/main" id="{B3063633-BF4C-431E-88F2-EA0F0E5C2226}"/>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46" name="Freeform: Shape 545">
                <a:extLst>
                  <a:ext uri="{FF2B5EF4-FFF2-40B4-BE49-F238E27FC236}">
                    <a16:creationId xmlns:a16="http://schemas.microsoft.com/office/drawing/2014/main" id="{93F3C6F2-191D-42C8-9906-77A14A16869F}"/>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47" name="Freeform: Shape 546">
                <a:extLst>
                  <a:ext uri="{FF2B5EF4-FFF2-40B4-BE49-F238E27FC236}">
                    <a16:creationId xmlns:a16="http://schemas.microsoft.com/office/drawing/2014/main" id="{5937F220-9D6B-463F-8352-C6CF5BF92469}"/>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48" name="Freeform: Shape 547">
                <a:extLst>
                  <a:ext uri="{FF2B5EF4-FFF2-40B4-BE49-F238E27FC236}">
                    <a16:creationId xmlns:a16="http://schemas.microsoft.com/office/drawing/2014/main" id="{7BB1F353-76CC-4E4B-BC0B-AA16B6EB47BF}"/>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49" name="Freeform: Shape 548">
                <a:extLst>
                  <a:ext uri="{FF2B5EF4-FFF2-40B4-BE49-F238E27FC236}">
                    <a16:creationId xmlns:a16="http://schemas.microsoft.com/office/drawing/2014/main" id="{B7E27894-5040-49F8-8673-00CEDBE9B3E1}"/>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50" name="Freeform: Shape 549">
                <a:extLst>
                  <a:ext uri="{FF2B5EF4-FFF2-40B4-BE49-F238E27FC236}">
                    <a16:creationId xmlns:a16="http://schemas.microsoft.com/office/drawing/2014/main" id="{78E7FE5F-4F39-4687-8239-ED85B8AE52C7}"/>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51" name="Freeform: Shape 550">
                <a:extLst>
                  <a:ext uri="{FF2B5EF4-FFF2-40B4-BE49-F238E27FC236}">
                    <a16:creationId xmlns:a16="http://schemas.microsoft.com/office/drawing/2014/main" id="{571377E2-4423-4DE0-BEAA-06A29AEB2D26}"/>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52" name="Freeform: Shape 551">
                <a:extLst>
                  <a:ext uri="{FF2B5EF4-FFF2-40B4-BE49-F238E27FC236}">
                    <a16:creationId xmlns:a16="http://schemas.microsoft.com/office/drawing/2014/main" id="{525B02B8-23A5-4D44-9DC8-F85EE157CAB4}"/>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3" name="Freeform: Shape 552">
                <a:extLst>
                  <a:ext uri="{FF2B5EF4-FFF2-40B4-BE49-F238E27FC236}">
                    <a16:creationId xmlns:a16="http://schemas.microsoft.com/office/drawing/2014/main" id="{653C2F21-B31B-45AC-8994-D7AE8B33ABBC}"/>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4" name="Freeform: Shape 553">
                <a:extLst>
                  <a:ext uri="{FF2B5EF4-FFF2-40B4-BE49-F238E27FC236}">
                    <a16:creationId xmlns:a16="http://schemas.microsoft.com/office/drawing/2014/main" id="{695CD952-B4DA-463A-A0AC-F9B9E7C6C901}"/>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5" name="Freeform: Shape 554">
                <a:extLst>
                  <a:ext uri="{FF2B5EF4-FFF2-40B4-BE49-F238E27FC236}">
                    <a16:creationId xmlns:a16="http://schemas.microsoft.com/office/drawing/2014/main" id="{880E3CCC-63C8-4350-8AE7-209688439658}"/>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6" name="Freeform: Shape 555">
                <a:extLst>
                  <a:ext uri="{FF2B5EF4-FFF2-40B4-BE49-F238E27FC236}">
                    <a16:creationId xmlns:a16="http://schemas.microsoft.com/office/drawing/2014/main" id="{2D65D325-EE04-46C5-B541-FB56ADAD164F}"/>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57" name="Freeform: Shape 556">
                <a:extLst>
                  <a:ext uri="{FF2B5EF4-FFF2-40B4-BE49-F238E27FC236}">
                    <a16:creationId xmlns:a16="http://schemas.microsoft.com/office/drawing/2014/main" id="{D42D5048-BA0D-42AF-84AB-5A69885D791E}"/>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8" name="Freeform: Shape 557">
                <a:extLst>
                  <a:ext uri="{FF2B5EF4-FFF2-40B4-BE49-F238E27FC236}">
                    <a16:creationId xmlns:a16="http://schemas.microsoft.com/office/drawing/2014/main" id="{40ADD9D9-29FD-4B2F-B283-60AA7076816D}"/>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59" name="Freeform: Shape 558">
                <a:extLst>
                  <a:ext uri="{FF2B5EF4-FFF2-40B4-BE49-F238E27FC236}">
                    <a16:creationId xmlns:a16="http://schemas.microsoft.com/office/drawing/2014/main" id="{9DC83D35-AC7F-45AB-857F-C5748DB3F4D0}"/>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0" name="Freeform: Shape 559">
                <a:extLst>
                  <a:ext uri="{FF2B5EF4-FFF2-40B4-BE49-F238E27FC236}">
                    <a16:creationId xmlns:a16="http://schemas.microsoft.com/office/drawing/2014/main" id="{82467D21-032E-42C4-8180-CF3A587AF0D9}"/>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1" name="Freeform: Shape 560">
                <a:extLst>
                  <a:ext uri="{FF2B5EF4-FFF2-40B4-BE49-F238E27FC236}">
                    <a16:creationId xmlns:a16="http://schemas.microsoft.com/office/drawing/2014/main" id="{993B3BFE-3F83-4011-A631-0D8E8AF1E831}"/>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2" name="Freeform: Shape 561">
                <a:extLst>
                  <a:ext uri="{FF2B5EF4-FFF2-40B4-BE49-F238E27FC236}">
                    <a16:creationId xmlns:a16="http://schemas.microsoft.com/office/drawing/2014/main" id="{8C17CBCD-A847-4CD7-AF84-04AF01232E5F}"/>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3" name="Freeform: Shape 562">
                <a:extLst>
                  <a:ext uri="{FF2B5EF4-FFF2-40B4-BE49-F238E27FC236}">
                    <a16:creationId xmlns:a16="http://schemas.microsoft.com/office/drawing/2014/main" id="{570F5C67-F1B5-45E4-9AF6-E86BAB0DE274}"/>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4" name="Freeform: Shape 563">
                <a:extLst>
                  <a:ext uri="{FF2B5EF4-FFF2-40B4-BE49-F238E27FC236}">
                    <a16:creationId xmlns:a16="http://schemas.microsoft.com/office/drawing/2014/main" id="{610D93F2-AE27-4C5B-9959-2884C68A2AFC}"/>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5" name="Freeform: Shape 564">
                <a:extLst>
                  <a:ext uri="{FF2B5EF4-FFF2-40B4-BE49-F238E27FC236}">
                    <a16:creationId xmlns:a16="http://schemas.microsoft.com/office/drawing/2014/main" id="{3C5BF392-2388-4D9F-8411-9CDFEE3167F2}"/>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66" name="Freeform: Shape 565">
                <a:extLst>
                  <a:ext uri="{FF2B5EF4-FFF2-40B4-BE49-F238E27FC236}">
                    <a16:creationId xmlns:a16="http://schemas.microsoft.com/office/drawing/2014/main" id="{298187E4-A4A7-40FF-9827-9A9873968346}"/>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67" name="Freeform: Shape 566">
                <a:extLst>
                  <a:ext uri="{FF2B5EF4-FFF2-40B4-BE49-F238E27FC236}">
                    <a16:creationId xmlns:a16="http://schemas.microsoft.com/office/drawing/2014/main" id="{4462CFF5-AE2B-42AC-B335-A8B218307E7F}"/>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68" name="Freeform: Shape 567">
                <a:extLst>
                  <a:ext uri="{FF2B5EF4-FFF2-40B4-BE49-F238E27FC236}">
                    <a16:creationId xmlns:a16="http://schemas.microsoft.com/office/drawing/2014/main" id="{6F559695-BE09-47FA-9A6E-7ADD8CE50E68}"/>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69" name="Freeform: Shape 568">
                <a:extLst>
                  <a:ext uri="{FF2B5EF4-FFF2-40B4-BE49-F238E27FC236}">
                    <a16:creationId xmlns:a16="http://schemas.microsoft.com/office/drawing/2014/main" id="{FE6B89C3-FC6B-491F-A80D-4EB11D862E5E}"/>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70" name="Freeform: Shape 569">
                <a:extLst>
                  <a:ext uri="{FF2B5EF4-FFF2-40B4-BE49-F238E27FC236}">
                    <a16:creationId xmlns:a16="http://schemas.microsoft.com/office/drawing/2014/main" id="{3F78403B-F0F8-44A1-AB61-EA8A9A936D5C}"/>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1" name="Freeform: Shape 570">
                <a:extLst>
                  <a:ext uri="{FF2B5EF4-FFF2-40B4-BE49-F238E27FC236}">
                    <a16:creationId xmlns:a16="http://schemas.microsoft.com/office/drawing/2014/main" id="{0EC46A00-CD71-4C8C-9904-0B7FF4C1681F}"/>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72" name="Freeform: Shape 571">
                <a:extLst>
                  <a:ext uri="{FF2B5EF4-FFF2-40B4-BE49-F238E27FC236}">
                    <a16:creationId xmlns:a16="http://schemas.microsoft.com/office/drawing/2014/main" id="{56B0161E-A013-4B56-B7AB-4F6344722F8E}"/>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73" name="Freeform: Shape 572">
                <a:extLst>
                  <a:ext uri="{FF2B5EF4-FFF2-40B4-BE49-F238E27FC236}">
                    <a16:creationId xmlns:a16="http://schemas.microsoft.com/office/drawing/2014/main" id="{4EB6EFD5-461F-4FE5-8103-70F035DAB921}"/>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4" name="Freeform: Shape 573">
                <a:extLst>
                  <a:ext uri="{FF2B5EF4-FFF2-40B4-BE49-F238E27FC236}">
                    <a16:creationId xmlns:a16="http://schemas.microsoft.com/office/drawing/2014/main" id="{B539D9B2-85FD-47E6-90F2-8D7397E38649}"/>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5" name="Freeform: Shape 574">
                <a:extLst>
                  <a:ext uri="{FF2B5EF4-FFF2-40B4-BE49-F238E27FC236}">
                    <a16:creationId xmlns:a16="http://schemas.microsoft.com/office/drawing/2014/main" id="{3325A9F5-4ACD-43DF-939F-B19A23602D5A}"/>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6" name="Freeform: Shape 575">
                <a:extLst>
                  <a:ext uri="{FF2B5EF4-FFF2-40B4-BE49-F238E27FC236}">
                    <a16:creationId xmlns:a16="http://schemas.microsoft.com/office/drawing/2014/main" id="{B7A41716-DE4A-4E43-AB31-BBBCEA6F191F}"/>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7" name="Freeform: Shape 576">
                <a:extLst>
                  <a:ext uri="{FF2B5EF4-FFF2-40B4-BE49-F238E27FC236}">
                    <a16:creationId xmlns:a16="http://schemas.microsoft.com/office/drawing/2014/main" id="{D3C5FB17-7996-4315-AC2D-2BA361E9E01E}"/>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8" name="Freeform: Shape 577">
                <a:extLst>
                  <a:ext uri="{FF2B5EF4-FFF2-40B4-BE49-F238E27FC236}">
                    <a16:creationId xmlns:a16="http://schemas.microsoft.com/office/drawing/2014/main" id="{654E7BA3-B8FC-4834-8695-ED2D52681004}"/>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9" name="Freeform: Shape 578">
                <a:extLst>
                  <a:ext uri="{FF2B5EF4-FFF2-40B4-BE49-F238E27FC236}">
                    <a16:creationId xmlns:a16="http://schemas.microsoft.com/office/drawing/2014/main" id="{7685E943-A309-4BFF-9E98-8F2C6B93BD49}"/>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80" name="Freeform: Shape 579">
                <a:extLst>
                  <a:ext uri="{FF2B5EF4-FFF2-40B4-BE49-F238E27FC236}">
                    <a16:creationId xmlns:a16="http://schemas.microsoft.com/office/drawing/2014/main" id="{A8565657-5BB5-47E2-A8A5-855F6A734DC4}"/>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81" name="Freeform: Shape 580">
                <a:extLst>
                  <a:ext uri="{FF2B5EF4-FFF2-40B4-BE49-F238E27FC236}">
                    <a16:creationId xmlns:a16="http://schemas.microsoft.com/office/drawing/2014/main" id="{9C38D40F-CB06-4495-878C-97F460570EA1}"/>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582" name="Freeform: Shape 581">
                <a:extLst>
                  <a:ext uri="{FF2B5EF4-FFF2-40B4-BE49-F238E27FC236}">
                    <a16:creationId xmlns:a16="http://schemas.microsoft.com/office/drawing/2014/main" id="{698FB33D-1754-4994-98A8-3E59D37B2E31}"/>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83" name="Freeform: Shape 582">
                <a:extLst>
                  <a:ext uri="{FF2B5EF4-FFF2-40B4-BE49-F238E27FC236}">
                    <a16:creationId xmlns:a16="http://schemas.microsoft.com/office/drawing/2014/main" id="{E67A87CD-EF4F-4574-B6F2-F9B2A069B216}"/>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584" name="Freeform: Shape 583">
                <a:extLst>
                  <a:ext uri="{FF2B5EF4-FFF2-40B4-BE49-F238E27FC236}">
                    <a16:creationId xmlns:a16="http://schemas.microsoft.com/office/drawing/2014/main" id="{D8D2325A-2041-4AB9-8F3E-21B553A6222B}"/>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85" name="Freeform: Shape 584">
                <a:extLst>
                  <a:ext uri="{FF2B5EF4-FFF2-40B4-BE49-F238E27FC236}">
                    <a16:creationId xmlns:a16="http://schemas.microsoft.com/office/drawing/2014/main" id="{18802D23-713C-4392-A464-5095D1387B05}"/>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86" name="Freeform: Shape 585">
                <a:extLst>
                  <a:ext uri="{FF2B5EF4-FFF2-40B4-BE49-F238E27FC236}">
                    <a16:creationId xmlns:a16="http://schemas.microsoft.com/office/drawing/2014/main" id="{33FB1CB4-7C87-4EBD-81FA-B92A686719C0}"/>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87" name="Freeform: Shape 586">
                <a:extLst>
                  <a:ext uri="{FF2B5EF4-FFF2-40B4-BE49-F238E27FC236}">
                    <a16:creationId xmlns:a16="http://schemas.microsoft.com/office/drawing/2014/main" id="{AE402412-D2F8-4A91-B1CF-A000F3275249}"/>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588" name="Freeform: Shape 587">
                <a:extLst>
                  <a:ext uri="{FF2B5EF4-FFF2-40B4-BE49-F238E27FC236}">
                    <a16:creationId xmlns:a16="http://schemas.microsoft.com/office/drawing/2014/main" id="{983DF4CC-86F2-4081-ACEF-B1772CF6E754}"/>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89" name="Freeform: Shape 588">
                <a:extLst>
                  <a:ext uri="{FF2B5EF4-FFF2-40B4-BE49-F238E27FC236}">
                    <a16:creationId xmlns:a16="http://schemas.microsoft.com/office/drawing/2014/main" id="{9BC0C6E7-6EEB-4342-8E7B-906852735CF1}"/>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590" name="Freeform: Shape 589">
                <a:extLst>
                  <a:ext uri="{FF2B5EF4-FFF2-40B4-BE49-F238E27FC236}">
                    <a16:creationId xmlns:a16="http://schemas.microsoft.com/office/drawing/2014/main" id="{20EC9637-9426-4FAE-8662-2FBD0656A4DD}"/>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91" name="Freeform: Shape 590">
                <a:extLst>
                  <a:ext uri="{FF2B5EF4-FFF2-40B4-BE49-F238E27FC236}">
                    <a16:creationId xmlns:a16="http://schemas.microsoft.com/office/drawing/2014/main" id="{571B82AB-E889-4481-909D-157C19C3223F}"/>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2" name="Freeform: Shape 591">
                <a:extLst>
                  <a:ext uri="{FF2B5EF4-FFF2-40B4-BE49-F238E27FC236}">
                    <a16:creationId xmlns:a16="http://schemas.microsoft.com/office/drawing/2014/main" id="{F77C950D-CA6F-46FC-A40C-064DAF041D2B}"/>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3" name="Freeform: Shape 592">
                <a:extLst>
                  <a:ext uri="{FF2B5EF4-FFF2-40B4-BE49-F238E27FC236}">
                    <a16:creationId xmlns:a16="http://schemas.microsoft.com/office/drawing/2014/main" id="{CA6C6E17-22A7-4EBD-A9BD-A97421EDCCD1}"/>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594" name="Freeform: Shape 593">
                <a:extLst>
                  <a:ext uri="{FF2B5EF4-FFF2-40B4-BE49-F238E27FC236}">
                    <a16:creationId xmlns:a16="http://schemas.microsoft.com/office/drawing/2014/main" id="{EC9B35D9-1D01-4E8F-BD0E-41AE3DC997C3}"/>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5" name="Freeform: Shape 594">
                <a:extLst>
                  <a:ext uri="{FF2B5EF4-FFF2-40B4-BE49-F238E27FC236}">
                    <a16:creationId xmlns:a16="http://schemas.microsoft.com/office/drawing/2014/main" id="{FB14347A-35FB-44A6-9D88-5F8911B5B206}"/>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596" name="Freeform: Shape 595">
                <a:extLst>
                  <a:ext uri="{FF2B5EF4-FFF2-40B4-BE49-F238E27FC236}">
                    <a16:creationId xmlns:a16="http://schemas.microsoft.com/office/drawing/2014/main" id="{BFE78E2F-54BD-42AA-8A80-2A8E65151D7E}"/>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97" name="Freeform: Shape 596">
                <a:extLst>
                  <a:ext uri="{FF2B5EF4-FFF2-40B4-BE49-F238E27FC236}">
                    <a16:creationId xmlns:a16="http://schemas.microsoft.com/office/drawing/2014/main" id="{84A6C720-3CC2-4B81-80FD-BDFAACAE4F59}"/>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98" name="Freeform: Shape 597">
                <a:extLst>
                  <a:ext uri="{FF2B5EF4-FFF2-40B4-BE49-F238E27FC236}">
                    <a16:creationId xmlns:a16="http://schemas.microsoft.com/office/drawing/2014/main" id="{40BEA6F8-6438-436C-A6A5-08E52A109B13}"/>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99" name="Freeform: Shape 598">
                <a:extLst>
                  <a:ext uri="{FF2B5EF4-FFF2-40B4-BE49-F238E27FC236}">
                    <a16:creationId xmlns:a16="http://schemas.microsoft.com/office/drawing/2014/main" id="{A6BC3BF1-0E2A-4B1A-AABF-CFE30B1324B3}"/>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600" name="Freeform: Shape 599">
                <a:extLst>
                  <a:ext uri="{FF2B5EF4-FFF2-40B4-BE49-F238E27FC236}">
                    <a16:creationId xmlns:a16="http://schemas.microsoft.com/office/drawing/2014/main" id="{C92C4250-1495-476D-84ED-897F0DF27695}"/>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01" name="Freeform: Shape 600">
                <a:extLst>
                  <a:ext uri="{FF2B5EF4-FFF2-40B4-BE49-F238E27FC236}">
                    <a16:creationId xmlns:a16="http://schemas.microsoft.com/office/drawing/2014/main" id="{6D21BCEC-2E72-4BEC-8141-4750091ABEBD}"/>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602" name="Freeform: Shape 601">
                <a:extLst>
                  <a:ext uri="{FF2B5EF4-FFF2-40B4-BE49-F238E27FC236}">
                    <a16:creationId xmlns:a16="http://schemas.microsoft.com/office/drawing/2014/main" id="{53F2F981-8F89-444D-A385-AAD22B4C3368}"/>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3" name="Freeform: Shape 602">
                <a:extLst>
                  <a:ext uri="{FF2B5EF4-FFF2-40B4-BE49-F238E27FC236}">
                    <a16:creationId xmlns:a16="http://schemas.microsoft.com/office/drawing/2014/main" id="{CF011EE6-029C-4DA5-90E4-CECDC65D3305}"/>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4" name="Freeform: Shape 603">
                <a:extLst>
                  <a:ext uri="{FF2B5EF4-FFF2-40B4-BE49-F238E27FC236}">
                    <a16:creationId xmlns:a16="http://schemas.microsoft.com/office/drawing/2014/main" id="{193F09B9-ABD8-49E6-8ABE-A0E9DB7FA4AB}"/>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5" name="Freeform: Shape 604">
                <a:extLst>
                  <a:ext uri="{FF2B5EF4-FFF2-40B4-BE49-F238E27FC236}">
                    <a16:creationId xmlns:a16="http://schemas.microsoft.com/office/drawing/2014/main" id="{2BAADD9B-9767-4178-8284-524309B68CEE}"/>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606" name="Freeform: Shape 605">
                <a:extLst>
                  <a:ext uri="{FF2B5EF4-FFF2-40B4-BE49-F238E27FC236}">
                    <a16:creationId xmlns:a16="http://schemas.microsoft.com/office/drawing/2014/main" id="{9F34A6FF-2282-4802-A8C9-BAEBA3B04675}"/>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7" name="Freeform: Shape 606">
                <a:extLst>
                  <a:ext uri="{FF2B5EF4-FFF2-40B4-BE49-F238E27FC236}">
                    <a16:creationId xmlns:a16="http://schemas.microsoft.com/office/drawing/2014/main" id="{A7444222-8F4F-4407-BEF0-E05188B19732}"/>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608" name="Freeform: Shape 607">
                <a:extLst>
                  <a:ext uri="{FF2B5EF4-FFF2-40B4-BE49-F238E27FC236}">
                    <a16:creationId xmlns:a16="http://schemas.microsoft.com/office/drawing/2014/main" id="{237F723C-ED3E-4D05-A50B-FAFB88F8C501}"/>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9" name="Freeform: Shape 608">
                <a:extLst>
                  <a:ext uri="{FF2B5EF4-FFF2-40B4-BE49-F238E27FC236}">
                    <a16:creationId xmlns:a16="http://schemas.microsoft.com/office/drawing/2014/main" id="{8187BC04-C74D-4034-8BE7-1E2097AC1731}"/>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10" name="Freeform: Shape 609">
                <a:extLst>
                  <a:ext uri="{FF2B5EF4-FFF2-40B4-BE49-F238E27FC236}">
                    <a16:creationId xmlns:a16="http://schemas.microsoft.com/office/drawing/2014/main" id="{52C85FA5-B52E-4BA2-BB24-BC7D441E7083}"/>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11" name="Freeform: Shape 610">
                <a:extLst>
                  <a:ext uri="{FF2B5EF4-FFF2-40B4-BE49-F238E27FC236}">
                    <a16:creationId xmlns:a16="http://schemas.microsoft.com/office/drawing/2014/main" id="{D6B938EC-45EE-4071-9645-A39A1256A323}"/>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612" name="Freeform: Shape 611">
                <a:extLst>
                  <a:ext uri="{FF2B5EF4-FFF2-40B4-BE49-F238E27FC236}">
                    <a16:creationId xmlns:a16="http://schemas.microsoft.com/office/drawing/2014/main" id="{A8FA2146-EAE2-47AB-9943-40DBE7EB9D3F}"/>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13" name="Freeform: Shape 612">
                <a:extLst>
                  <a:ext uri="{FF2B5EF4-FFF2-40B4-BE49-F238E27FC236}">
                    <a16:creationId xmlns:a16="http://schemas.microsoft.com/office/drawing/2014/main" id="{D650034F-67F9-404A-AD93-D5A4AAEEB8A3}"/>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614" name="Freeform: Shape 613">
                <a:extLst>
                  <a:ext uri="{FF2B5EF4-FFF2-40B4-BE49-F238E27FC236}">
                    <a16:creationId xmlns:a16="http://schemas.microsoft.com/office/drawing/2014/main" id="{87145B53-6622-4C56-8273-4AB145C8899A}"/>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5" name="Freeform: Shape 614">
                <a:extLst>
                  <a:ext uri="{FF2B5EF4-FFF2-40B4-BE49-F238E27FC236}">
                    <a16:creationId xmlns:a16="http://schemas.microsoft.com/office/drawing/2014/main" id="{EA8019CF-A60B-4822-A4B6-23488AAB24E1}"/>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6" name="Freeform: Shape 615">
                <a:extLst>
                  <a:ext uri="{FF2B5EF4-FFF2-40B4-BE49-F238E27FC236}">
                    <a16:creationId xmlns:a16="http://schemas.microsoft.com/office/drawing/2014/main" id="{6ED680FA-A8F4-41A5-8835-CD501E21B197}"/>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7" name="Freeform: Shape 616">
                <a:extLst>
                  <a:ext uri="{FF2B5EF4-FFF2-40B4-BE49-F238E27FC236}">
                    <a16:creationId xmlns:a16="http://schemas.microsoft.com/office/drawing/2014/main" id="{7DD1E3F0-FAF5-48A6-B375-29FCB991A5D8}"/>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618" name="Freeform: Shape 617">
                <a:extLst>
                  <a:ext uri="{FF2B5EF4-FFF2-40B4-BE49-F238E27FC236}">
                    <a16:creationId xmlns:a16="http://schemas.microsoft.com/office/drawing/2014/main" id="{BD241887-D6DB-4CE9-8FBA-F50C0BFF225A}"/>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9" name="Freeform: Shape 618">
                <a:extLst>
                  <a:ext uri="{FF2B5EF4-FFF2-40B4-BE49-F238E27FC236}">
                    <a16:creationId xmlns:a16="http://schemas.microsoft.com/office/drawing/2014/main" id="{F31DB01E-4B18-4A95-9F27-804EF1F277F6}"/>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620" name="Freeform: Shape 619">
                <a:extLst>
                  <a:ext uri="{FF2B5EF4-FFF2-40B4-BE49-F238E27FC236}">
                    <a16:creationId xmlns:a16="http://schemas.microsoft.com/office/drawing/2014/main" id="{028F8710-CBFD-4D93-BB92-81992D87EADC}"/>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1" name="Freeform: Shape 620">
                <a:extLst>
                  <a:ext uri="{FF2B5EF4-FFF2-40B4-BE49-F238E27FC236}">
                    <a16:creationId xmlns:a16="http://schemas.microsoft.com/office/drawing/2014/main" id="{78BC1D4F-671A-458D-8128-420CA578C1F6}"/>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622" name="Freeform: Shape 621">
                <a:extLst>
                  <a:ext uri="{FF2B5EF4-FFF2-40B4-BE49-F238E27FC236}">
                    <a16:creationId xmlns:a16="http://schemas.microsoft.com/office/drawing/2014/main" id="{6E6AC824-1936-4FFF-ACFE-90DF419E5260}"/>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623" name="Freeform: Shape 622">
                <a:extLst>
                  <a:ext uri="{FF2B5EF4-FFF2-40B4-BE49-F238E27FC236}">
                    <a16:creationId xmlns:a16="http://schemas.microsoft.com/office/drawing/2014/main" id="{C15D645C-55CF-4BAB-9F87-8A9DABF7C773}"/>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24" name="Freeform: Shape 623">
                <a:extLst>
                  <a:ext uri="{FF2B5EF4-FFF2-40B4-BE49-F238E27FC236}">
                    <a16:creationId xmlns:a16="http://schemas.microsoft.com/office/drawing/2014/main" id="{7959D8F0-11B0-460A-8540-FAC737514B23}"/>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25" name="Freeform: Shape 624">
                <a:extLst>
                  <a:ext uri="{FF2B5EF4-FFF2-40B4-BE49-F238E27FC236}">
                    <a16:creationId xmlns:a16="http://schemas.microsoft.com/office/drawing/2014/main" id="{01DE1000-158C-4ECD-B9DE-8CF7281BD806}"/>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26" name="Freeform: Shape 625">
                <a:extLst>
                  <a:ext uri="{FF2B5EF4-FFF2-40B4-BE49-F238E27FC236}">
                    <a16:creationId xmlns:a16="http://schemas.microsoft.com/office/drawing/2014/main" id="{F07564DF-D233-45F2-94A4-C01A2A098F9C}"/>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627" name="Freeform: Shape 626">
                <a:extLst>
                  <a:ext uri="{FF2B5EF4-FFF2-40B4-BE49-F238E27FC236}">
                    <a16:creationId xmlns:a16="http://schemas.microsoft.com/office/drawing/2014/main" id="{1F707734-5039-4890-A360-8AB2DFD630E5}"/>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28" name="Freeform: Shape 627">
                <a:extLst>
                  <a:ext uri="{FF2B5EF4-FFF2-40B4-BE49-F238E27FC236}">
                    <a16:creationId xmlns:a16="http://schemas.microsoft.com/office/drawing/2014/main" id="{43701FE2-84A3-4A4B-A5C7-0FBA87731CFF}"/>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29" name="Freeform: Shape 628">
                <a:extLst>
                  <a:ext uri="{FF2B5EF4-FFF2-40B4-BE49-F238E27FC236}">
                    <a16:creationId xmlns:a16="http://schemas.microsoft.com/office/drawing/2014/main" id="{8B593795-D2ED-4DB5-B4D3-A4E4828107CB}"/>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630" name="Freeform: Shape 629">
                <a:extLst>
                  <a:ext uri="{FF2B5EF4-FFF2-40B4-BE49-F238E27FC236}">
                    <a16:creationId xmlns:a16="http://schemas.microsoft.com/office/drawing/2014/main" id="{4C95CB5C-1D4D-4CA7-9071-DE42963BE5C3}"/>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1" name="Freeform: Shape 630">
                <a:extLst>
                  <a:ext uri="{FF2B5EF4-FFF2-40B4-BE49-F238E27FC236}">
                    <a16:creationId xmlns:a16="http://schemas.microsoft.com/office/drawing/2014/main" id="{17F411FD-AA3D-4393-9B3D-95AA8BC29009}"/>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2" name="Freeform: Shape 631">
                <a:extLst>
                  <a:ext uri="{FF2B5EF4-FFF2-40B4-BE49-F238E27FC236}">
                    <a16:creationId xmlns:a16="http://schemas.microsoft.com/office/drawing/2014/main" id="{8023700A-4F66-4D7A-820B-EFFAD2408995}"/>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3" name="Freeform: Shape 632">
                <a:extLst>
                  <a:ext uri="{FF2B5EF4-FFF2-40B4-BE49-F238E27FC236}">
                    <a16:creationId xmlns:a16="http://schemas.microsoft.com/office/drawing/2014/main" id="{E1DD69FB-4BC7-477F-8227-DF9C34CDA92A}"/>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634" name="Freeform: Shape 633">
                <a:extLst>
                  <a:ext uri="{FF2B5EF4-FFF2-40B4-BE49-F238E27FC236}">
                    <a16:creationId xmlns:a16="http://schemas.microsoft.com/office/drawing/2014/main" id="{6BAF3DAF-F514-4DF3-987A-B83691177736}"/>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5" name="Freeform: Shape 634">
                <a:extLst>
                  <a:ext uri="{FF2B5EF4-FFF2-40B4-BE49-F238E27FC236}">
                    <a16:creationId xmlns:a16="http://schemas.microsoft.com/office/drawing/2014/main" id="{B4B49AC3-D912-425B-86BD-B68A35E2C979}"/>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36" name="Freeform: Shape 635">
                <a:extLst>
                  <a:ext uri="{FF2B5EF4-FFF2-40B4-BE49-F238E27FC236}">
                    <a16:creationId xmlns:a16="http://schemas.microsoft.com/office/drawing/2014/main" id="{6159CEB4-0CD6-437E-A0C3-40C630FB492B}"/>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7" name="Freeform: Shape 636">
                <a:extLst>
                  <a:ext uri="{FF2B5EF4-FFF2-40B4-BE49-F238E27FC236}">
                    <a16:creationId xmlns:a16="http://schemas.microsoft.com/office/drawing/2014/main" id="{07B6777D-8A21-4E33-AEE4-B67D2C705E7A}"/>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8" name="Freeform: Shape 637">
                <a:extLst>
                  <a:ext uri="{FF2B5EF4-FFF2-40B4-BE49-F238E27FC236}">
                    <a16:creationId xmlns:a16="http://schemas.microsoft.com/office/drawing/2014/main" id="{548831B3-4D45-45B1-A5C5-5EEDB0937CAE}"/>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9" name="Freeform: Shape 638">
                <a:extLst>
                  <a:ext uri="{FF2B5EF4-FFF2-40B4-BE49-F238E27FC236}">
                    <a16:creationId xmlns:a16="http://schemas.microsoft.com/office/drawing/2014/main" id="{B004EBFF-A6BE-404B-AADD-42ECBED938C8}"/>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0" name="Freeform: Shape 639">
                <a:extLst>
                  <a:ext uri="{FF2B5EF4-FFF2-40B4-BE49-F238E27FC236}">
                    <a16:creationId xmlns:a16="http://schemas.microsoft.com/office/drawing/2014/main" id="{082A5EA1-7995-48E4-8787-6004CE4B17C2}"/>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1" name="Freeform: Shape 640">
                <a:extLst>
                  <a:ext uri="{FF2B5EF4-FFF2-40B4-BE49-F238E27FC236}">
                    <a16:creationId xmlns:a16="http://schemas.microsoft.com/office/drawing/2014/main" id="{B4367C08-AA10-4BF8-9D99-8FB8D4D87678}"/>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2" name="Freeform: Shape 641">
                <a:extLst>
                  <a:ext uri="{FF2B5EF4-FFF2-40B4-BE49-F238E27FC236}">
                    <a16:creationId xmlns:a16="http://schemas.microsoft.com/office/drawing/2014/main" id="{D9CFBF19-AE42-4A25-B5C9-74E4A7E20BB4}"/>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43" name="Freeform: Shape 642">
                <a:extLst>
                  <a:ext uri="{FF2B5EF4-FFF2-40B4-BE49-F238E27FC236}">
                    <a16:creationId xmlns:a16="http://schemas.microsoft.com/office/drawing/2014/main" id="{20439223-FC30-44EE-84D0-5902D5CB32D3}"/>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4" name="Freeform: Shape 643">
                <a:extLst>
                  <a:ext uri="{FF2B5EF4-FFF2-40B4-BE49-F238E27FC236}">
                    <a16:creationId xmlns:a16="http://schemas.microsoft.com/office/drawing/2014/main" id="{4715F22A-DF1F-44F4-B188-072C6221F71E}"/>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5" name="Freeform: Shape 644">
                <a:extLst>
                  <a:ext uri="{FF2B5EF4-FFF2-40B4-BE49-F238E27FC236}">
                    <a16:creationId xmlns:a16="http://schemas.microsoft.com/office/drawing/2014/main" id="{F8C30CA8-5C7F-4E0D-867C-AB17F34E3520}"/>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6" name="Freeform: Shape 645">
                <a:extLst>
                  <a:ext uri="{FF2B5EF4-FFF2-40B4-BE49-F238E27FC236}">
                    <a16:creationId xmlns:a16="http://schemas.microsoft.com/office/drawing/2014/main" id="{9AF0FA39-6F6A-4C93-B920-7B0D14C004EC}"/>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7" name="Freeform: Shape 646">
                <a:extLst>
                  <a:ext uri="{FF2B5EF4-FFF2-40B4-BE49-F238E27FC236}">
                    <a16:creationId xmlns:a16="http://schemas.microsoft.com/office/drawing/2014/main" id="{3BC1B30E-0CED-4634-96F4-DE70247E5502}"/>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8" name="Freeform: Shape 647">
                <a:extLst>
                  <a:ext uri="{FF2B5EF4-FFF2-40B4-BE49-F238E27FC236}">
                    <a16:creationId xmlns:a16="http://schemas.microsoft.com/office/drawing/2014/main" id="{2AFAD481-5691-4D2F-881E-7B1D25E648CC}"/>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9" name="Freeform: Shape 648">
                <a:extLst>
                  <a:ext uri="{FF2B5EF4-FFF2-40B4-BE49-F238E27FC236}">
                    <a16:creationId xmlns:a16="http://schemas.microsoft.com/office/drawing/2014/main" id="{E47D8C2D-9EC0-4C73-A796-605DD55A766A}"/>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50" name="Freeform: Shape 649">
                <a:extLst>
                  <a:ext uri="{FF2B5EF4-FFF2-40B4-BE49-F238E27FC236}">
                    <a16:creationId xmlns:a16="http://schemas.microsoft.com/office/drawing/2014/main" id="{D85DCDF9-DBC1-4B6C-852F-65A9581F4DEF}"/>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1" name="Freeform: Shape 650">
                <a:extLst>
                  <a:ext uri="{FF2B5EF4-FFF2-40B4-BE49-F238E27FC236}">
                    <a16:creationId xmlns:a16="http://schemas.microsoft.com/office/drawing/2014/main" id="{64ECE27B-6AA1-48A0-867E-3809F6DA46C6}"/>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2" name="Freeform: Shape 651">
                <a:extLst>
                  <a:ext uri="{FF2B5EF4-FFF2-40B4-BE49-F238E27FC236}">
                    <a16:creationId xmlns:a16="http://schemas.microsoft.com/office/drawing/2014/main" id="{986F7C22-0993-45E9-A3BF-692FE46BFA9B}"/>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3" name="Freeform: Shape 652">
                <a:extLst>
                  <a:ext uri="{FF2B5EF4-FFF2-40B4-BE49-F238E27FC236}">
                    <a16:creationId xmlns:a16="http://schemas.microsoft.com/office/drawing/2014/main" id="{38E3CB5B-4D61-4832-9818-F32F7A462D8F}"/>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4" name="Freeform: Shape 653">
                <a:extLst>
                  <a:ext uri="{FF2B5EF4-FFF2-40B4-BE49-F238E27FC236}">
                    <a16:creationId xmlns:a16="http://schemas.microsoft.com/office/drawing/2014/main" id="{092D2E33-4036-4E15-A25A-249C13AB273D}"/>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5" name="Freeform: Shape 654">
                <a:extLst>
                  <a:ext uri="{FF2B5EF4-FFF2-40B4-BE49-F238E27FC236}">
                    <a16:creationId xmlns:a16="http://schemas.microsoft.com/office/drawing/2014/main" id="{87EEB4B3-4E5C-44AA-8CD3-7B65788D5BFB}"/>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6" name="Freeform: Shape 655">
                <a:extLst>
                  <a:ext uri="{FF2B5EF4-FFF2-40B4-BE49-F238E27FC236}">
                    <a16:creationId xmlns:a16="http://schemas.microsoft.com/office/drawing/2014/main" id="{D2443D76-93A9-4821-94AA-47081C0C384C}"/>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57" name="Freeform: Shape 656">
                <a:extLst>
                  <a:ext uri="{FF2B5EF4-FFF2-40B4-BE49-F238E27FC236}">
                    <a16:creationId xmlns:a16="http://schemas.microsoft.com/office/drawing/2014/main" id="{9DC27C49-F086-402B-B92C-615FCF9CF92B}"/>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658" name="Freeform: Shape 657">
                <a:extLst>
                  <a:ext uri="{FF2B5EF4-FFF2-40B4-BE49-F238E27FC236}">
                    <a16:creationId xmlns:a16="http://schemas.microsoft.com/office/drawing/2014/main" id="{4FCA1789-F592-41E1-B2F8-72B77D71B7D8}"/>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59" name="Freeform: Shape 658">
                <a:extLst>
                  <a:ext uri="{FF2B5EF4-FFF2-40B4-BE49-F238E27FC236}">
                    <a16:creationId xmlns:a16="http://schemas.microsoft.com/office/drawing/2014/main" id="{001CD308-DE8A-4065-9DF8-0606B72D3043}"/>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0" name="Freeform: Shape 659">
                <a:extLst>
                  <a:ext uri="{FF2B5EF4-FFF2-40B4-BE49-F238E27FC236}">
                    <a16:creationId xmlns:a16="http://schemas.microsoft.com/office/drawing/2014/main" id="{E62EFB24-B809-4AB3-8270-C817E3A0D286}"/>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1" name="Freeform: Shape 660">
                <a:extLst>
                  <a:ext uri="{FF2B5EF4-FFF2-40B4-BE49-F238E27FC236}">
                    <a16:creationId xmlns:a16="http://schemas.microsoft.com/office/drawing/2014/main" id="{0AC4FF89-8725-409D-A6E8-8FC0713C7E2E}"/>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662" name="Freeform: Shape 661">
                <a:extLst>
                  <a:ext uri="{FF2B5EF4-FFF2-40B4-BE49-F238E27FC236}">
                    <a16:creationId xmlns:a16="http://schemas.microsoft.com/office/drawing/2014/main" id="{1281F403-8312-487D-A62A-CC9980C0C793}"/>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3" name="Freeform: Shape 662">
                <a:extLst>
                  <a:ext uri="{FF2B5EF4-FFF2-40B4-BE49-F238E27FC236}">
                    <a16:creationId xmlns:a16="http://schemas.microsoft.com/office/drawing/2014/main" id="{AC552800-50A4-48CD-9091-C2D7E309B244}"/>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64" name="Freeform: Shape 663">
                <a:extLst>
                  <a:ext uri="{FF2B5EF4-FFF2-40B4-BE49-F238E27FC236}">
                    <a16:creationId xmlns:a16="http://schemas.microsoft.com/office/drawing/2014/main" id="{30F9CDD2-4F2C-415F-BC99-5E3FC4DFF763}"/>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65" name="Freeform: Shape 664">
                <a:extLst>
                  <a:ext uri="{FF2B5EF4-FFF2-40B4-BE49-F238E27FC236}">
                    <a16:creationId xmlns:a16="http://schemas.microsoft.com/office/drawing/2014/main" id="{BB7B2B7D-C505-4274-8A0D-8651E227CC8A}"/>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666" name="Freeform: Shape 665">
                <a:extLst>
                  <a:ext uri="{FF2B5EF4-FFF2-40B4-BE49-F238E27FC236}">
                    <a16:creationId xmlns:a16="http://schemas.microsoft.com/office/drawing/2014/main" id="{290A03AB-C619-4188-8DC7-9A3356BA6BA9}"/>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67" name="Freeform: Shape 666">
                <a:extLst>
                  <a:ext uri="{FF2B5EF4-FFF2-40B4-BE49-F238E27FC236}">
                    <a16:creationId xmlns:a16="http://schemas.microsoft.com/office/drawing/2014/main" id="{3E8F5F64-60EC-482E-90C5-DF3B8662579C}"/>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668" name="Freeform: Shape 667">
                <a:extLst>
                  <a:ext uri="{FF2B5EF4-FFF2-40B4-BE49-F238E27FC236}">
                    <a16:creationId xmlns:a16="http://schemas.microsoft.com/office/drawing/2014/main" id="{053289D0-A465-41D1-933F-6B6BEE9284B6}"/>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669" name="Freeform: Shape 668">
                <a:extLst>
                  <a:ext uri="{FF2B5EF4-FFF2-40B4-BE49-F238E27FC236}">
                    <a16:creationId xmlns:a16="http://schemas.microsoft.com/office/drawing/2014/main" id="{6ABE97AE-377F-40BB-B938-4D0636B09FC4}"/>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70" name="Freeform: Shape 669">
                <a:extLst>
                  <a:ext uri="{FF2B5EF4-FFF2-40B4-BE49-F238E27FC236}">
                    <a16:creationId xmlns:a16="http://schemas.microsoft.com/office/drawing/2014/main" id="{4491EEA1-7ED4-4314-87E9-021E6A9A1FAB}"/>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71" name="Freeform: Shape 670">
                <a:extLst>
                  <a:ext uri="{FF2B5EF4-FFF2-40B4-BE49-F238E27FC236}">
                    <a16:creationId xmlns:a16="http://schemas.microsoft.com/office/drawing/2014/main" id="{CBB06EE9-53A3-4257-8058-A607ED95E7A5}"/>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672" name="Freeform: Shape 671">
                <a:extLst>
                  <a:ext uri="{FF2B5EF4-FFF2-40B4-BE49-F238E27FC236}">
                    <a16:creationId xmlns:a16="http://schemas.microsoft.com/office/drawing/2014/main" id="{B55A2626-A652-4CE0-8C56-35F5FE603B41}"/>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73" name="Freeform: Shape 672">
                <a:extLst>
                  <a:ext uri="{FF2B5EF4-FFF2-40B4-BE49-F238E27FC236}">
                    <a16:creationId xmlns:a16="http://schemas.microsoft.com/office/drawing/2014/main" id="{DAC23461-AD5F-4630-8EB3-FC35869ED935}"/>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674" name="Freeform: Shape 673">
                <a:extLst>
                  <a:ext uri="{FF2B5EF4-FFF2-40B4-BE49-F238E27FC236}">
                    <a16:creationId xmlns:a16="http://schemas.microsoft.com/office/drawing/2014/main" id="{3353175B-83E8-4999-B313-AC745367A20E}"/>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675" name="Freeform: Shape 674">
                <a:extLst>
                  <a:ext uri="{FF2B5EF4-FFF2-40B4-BE49-F238E27FC236}">
                    <a16:creationId xmlns:a16="http://schemas.microsoft.com/office/drawing/2014/main" id="{0EE6105B-4621-4574-806A-61666A30F7FE}"/>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76" name="Freeform: Shape 675">
                <a:extLst>
                  <a:ext uri="{FF2B5EF4-FFF2-40B4-BE49-F238E27FC236}">
                    <a16:creationId xmlns:a16="http://schemas.microsoft.com/office/drawing/2014/main" id="{FA33834A-DE19-42FD-9D6A-F4861235D90D}"/>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77" name="Freeform: Shape 676">
                <a:extLst>
                  <a:ext uri="{FF2B5EF4-FFF2-40B4-BE49-F238E27FC236}">
                    <a16:creationId xmlns:a16="http://schemas.microsoft.com/office/drawing/2014/main" id="{A8DFCA39-1F90-4AA2-97D3-5AFBFDD04B29}"/>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678" name="Freeform: Shape 677">
                <a:extLst>
                  <a:ext uri="{FF2B5EF4-FFF2-40B4-BE49-F238E27FC236}">
                    <a16:creationId xmlns:a16="http://schemas.microsoft.com/office/drawing/2014/main" id="{97A8F0CA-A224-48B1-A889-7AA76EBE6130}"/>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79" name="Freeform: Shape 678">
                <a:extLst>
                  <a:ext uri="{FF2B5EF4-FFF2-40B4-BE49-F238E27FC236}">
                    <a16:creationId xmlns:a16="http://schemas.microsoft.com/office/drawing/2014/main" id="{315B1367-717A-4415-969E-8BE95FF5433E}"/>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680" name="Freeform: Shape 679">
                <a:extLst>
                  <a:ext uri="{FF2B5EF4-FFF2-40B4-BE49-F238E27FC236}">
                    <a16:creationId xmlns:a16="http://schemas.microsoft.com/office/drawing/2014/main" id="{0D6192E5-24B8-4CDC-AF4C-65AF28E3DF43}"/>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1" name="Freeform: Shape 680">
                <a:extLst>
                  <a:ext uri="{FF2B5EF4-FFF2-40B4-BE49-F238E27FC236}">
                    <a16:creationId xmlns:a16="http://schemas.microsoft.com/office/drawing/2014/main" id="{01205C66-7123-4D25-8842-9116CB12FDB8}"/>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2" name="Freeform: Shape 681">
                <a:extLst>
                  <a:ext uri="{FF2B5EF4-FFF2-40B4-BE49-F238E27FC236}">
                    <a16:creationId xmlns:a16="http://schemas.microsoft.com/office/drawing/2014/main" id="{7F92347F-2DC9-4152-BB44-78CF3F099A71}"/>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3" name="Freeform: Shape 682">
                <a:extLst>
                  <a:ext uri="{FF2B5EF4-FFF2-40B4-BE49-F238E27FC236}">
                    <a16:creationId xmlns:a16="http://schemas.microsoft.com/office/drawing/2014/main" id="{0DDDB410-F5CF-4A4C-986F-9BDF481D7635}"/>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684" name="Freeform: Shape 683">
                <a:extLst>
                  <a:ext uri="{FF2B5EF4-FFF2-40B4-BE49-F238E27FC236}">
                    <a16:creationId xmlns:a16="http://schemas.microsoft.com/office/drawing/2014/main" id="{430A9E6B-69B6-403F-B95E-46E830FF10B5}"/>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5" name="Freeform: Shape 684">
                <a:extLst>
                  <a:ext uri="{FF2B5EF4-FFF2-40B4-BE49-F238E27FC236}">
                    <a16:creationId xmlns:a16="http://schemas.microsoft.com/office/drawing/2014/main" id="{5EF8408C-2D3B-4B85-A718-D61C9DABCD0F}"/>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686" name="Freeform: Shape 685">
                <a:extLst>
                  <a:ext uri="{FF2B5EF4-FFF2-40B4-BE49-F238E27FC236}">
                    <a16:creationId xmlns:a16="http://schemas.microsoft.com/office/drawing/2014/main" id="{53FF8CA4-6039-4F92-80E2-033195598B68}"/>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7" name="Freeform: Shape 686">
                <a:extLst>
                  <a:ext uri="{FF2B5EF4-FFF2-40B4-BE49-F238E27FC236}">
                    <a16:creationId xmlns:a16="http://schemas.microsoft.com/office/drawing/2014/main" id="{9CD31550-B601-43AF-AACC-1F91C4965DAC}"/>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8" name="Freeform: Shape 687">
                <a:extLst>
                  <a:ext uri="{FF2B5EF4-FFF2-40B4-BE49-F238E27FC236}">
                    <a16:creationId xmlns:a16="http://schemas.microsoft.com/office/drawing/2014/main" id="{B5C86689-5EB5-4E17-B920-F50F4ED8EA0E}"/>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9" name="Freeform: Shape 688">
                <a:extLst>
                  <a:ext uri="{FF2B5EF4-FFF2-40B4-BE49-F238E27FC236}">
                    <a16:creationId xmlns:a16="http://schemas.microsoft.com/office/drawing/2014/main" id="{F3D81F06-CE08-4356-831C-44A95272887A}"/>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690" name="Freeform: Shape 689">
                <a:extLst>
                  <a:ext uri="{FF2B5EF4-FFF2-40B4-BE49-F238E27FC236}">
                    <a16:creationId xmlns:a16="http://schemas.microsoft.com/office/drawing/2014/main" id="{4F769B64-F86E-4A23-B814-B0946E1B9D8A}"/>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91" name="Freeform: Shape 690">
                <a:extLst>
                  <a:ext uri="{FF2B5EF4-FFF2-40B4-BE49-F238E27FC236}">
                    <a16:creationId xmlns:a16="http://schemas.microsoft.com/office/drawing/2014/main" id="{382C3B1F-D3CB-43C5-BB87-1172D038D402}"/>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692" name="Freeform: Shape 691">
                <a:extLst>
                  <a:ext uri="{FF2B5EF4-FFF2-40B4-BE49-F238E27FC236}">
                    <a16:creationId xmlns:a16="http://schemas.microsoft.com/office/drawing/2014/main" id="{6B48E3EB-79F5-41E1-84EB-6D9FCF15F035}"/>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93" name="Freeform: Shape 692">
                <a:extLst>
                  <a:ext uri="{FF2B5EF4-FFF2-40B4-BE49-F238E27FC236}">
                    <a16:creationId xmlns:a16="http://schemas.microsoft.com/office/drawing/2014/main" id="{8EC0C827-68A5-49F1-83D7-6CC0F8059660}"/>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94" name="Freeform: Shape 693">
                <a:extLst>
                  <a:ext uri="{FF2B5EF4-FFF2-40B4-BE49-F238E27FC236}">
                    <a16:creationId xmlns:a16="http://schemas.microsoft.com/office/drawing/2014/main" id="{14F7C89F-8315-43FB-AA82-3FF6B3234E84}"/>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95" name="Freeform: Shape 694">
                <a:extLst>
                  <a:ext uri="{FF2B5EF4-FFF2-40B4-BE49-F238E27FC236}">
                    <a16:creationId xmlns:a16="http://schemas.microsoft.com/office/drawing/2014/main" id="{7B8136F8-9F3F-4E98-9D82-2F9C7F514846}"/>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696" name="Freeform: Shape 695">
                <a:extLst>
                  <a:ext uri="{FF2B5EF4-FFF2-40B4-BE49-F238E27FC236}">
                    <a16:creationId xmlns:a16="http://schemas.microsoft.com/office/drawing/2014/main" id="{4BA6D7B7-EAD0-4A32-BDED-F9C91269395C}"/>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97" name="Freeform: Shape 696">
                <a:extLst>
                  <a:ext uri="{FF2B5EF4-FFF2-40B4-BE49-F238E27FC236}">
                    <a16:creationId xmlns:a16="http://schemas.microsoft.com/office/drawing/2014/main" id="{37FB7933-82C8-40A6-A45E-DC8F8DBDD13C}"/>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698" name="Freeform: Shape 697">
                <a:extLst>
                  <a:ext uri="{FF2B5EF4-FFF2-40B4-BE49-F238E27FC236}">
                    <a16:creationId xmlns:a16="http://schemas.microsoft.com/office/drawing/2014/main" id="{2A2BF75E-8544-4D56-B66C-522BC23699E9}"/>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360" name="Graphic 4">
              <a:extLst>
                <a:ext uri="{FF2B5EF4-FFF2-40B4-BE49-F238E27FC236}">
                  <a16:creationId xmlns:a16="http://schemas.microsoft.com/office/drawing/2014/main" id="{90943495-530B-473F-84AE-789332DE83CD}"/>
                </a:ext>
              </a:extLst>
            </p:cNvPr>
            <p:cNvGrpSpPr/>
            <p:nvPr/>
          </p:nvGrpSpPr>
          <p:grpSpPr>
            <a:xfrm>
              <a:off x="10154386" y="4452483"/>
              <a:ext cx="1443404" cy="1443418"/>
              <a:chOff x="5734037" y="3067039"/>
              <a:chExt cx="724483" cy="724489"/>
            </a:xfrm>
            <a:grpFill/>
          </p:grpSpPr>
          <p:sp>
            <p:nvSpPr>
              <p:cNvPr id="361" name="Freeform: Shape 360">
                <a:extLst>
                  <a:ext uri="{FF2B5EF4-FFF2-40B4-BE49-F238E27FC236}">
                    <a16:creationId xmlns:a16="http://schemas.microsoft.com/office/drawing/2014/main" id="{3767B366-349D-42B1-874F-9887F5C790DB}"/>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62" name="Freeform: Shape 361">
                <a:extLst>
                  <a:ext uri="{FF2B5EF4-FFF2-40B4-BE49-F238E27FC236}">
                    <a16:creationId xmlns:a16="http://schemas.microsoft.com/office/drawing/2014/main" id="{A518C71F-07B0-49D7-B246-7C05014438DD}"/>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63" name="Freeform: Shape 362">
                <a:extLst>
                  <a:ext uri="{FF2B5EF4-FFF2-40B4-BE49-F238E27FC236}">
                    <a16:creationId xmlns:a16="http://schemas.microsoft.com/office/drawing/2014/main" id="{B93A23FA-2C79-4F6C-A56D-E55ABAED6AF2}"/>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4" name="Freeform: Shape 363">
                <a:extLst>
                  <a:ext uri="{FF2B5EF4-FFF2-40B4-BE49-F238E27FC236}">
                    <a16:creationId xmlns:a16="http://schemas.microsoft.com/office/drawing/2014/main" id="{9332801F-2FF9-43F7-971E-E35865C20FC8}"/>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5" name="Freeform: Shape 364">
                <a:extLst>
                  <a:ext uri="{FF2B5EF4-FFF2-40B4-BE49-F238E27FC236}">
                    <a16:creationId xmlns:a16="http://schemas.microsoft.com/office/drawing/2014/main" id="{0FCFC289-1442-470D-B219-2E66B10A63BA}"/>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6" name="Freeform: Shape 365">
                <a:extLst>
                  <a:ext uri="{FF2B5EF4-FFF2-40B4-BE49-F238E27FC236}">
                    <a16:creationId xmlns:a16="http://schemas.microsoft.com/office/drawing/2014/main" id="{4C9D1765-CF81-41C0-ADAD-BAD669EF714C}"/>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67" name="Freeform: Shape 366">
                <a:extLst>
                  <a:ext uri="{FF2B5EF4-FFF2-40B4-BE49-F238E27FC236}">
                    <a16:creationId xmlns:a16="http://schemas.microsoft.com/office/drawing/2014/main" id="{8967146A-2FAC-4429-B608-58B34589BA82}"/>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8" name="Freeform: Shape 367">
                <a:extLst>
                  <a:ext uri="{FF2B5EF4-FFF2-40B4-BE49-F238E27FC236}">
                    <a16:creationId xmlns:a16="http://schemas.microsoft.com/office/drawing/2014/main" id="{9B368C27-EEE9-4A70-83B1-A8C77D7FAAB8}"/>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69" name="Freeform: Shape 368">
                <a:extLst>
                  <a:ext uri="{FF2B5EF4-FFF2-40B4-BE49-F238E27FC236}">
                    <a16:creationId xmlns:a16="http://schemas.microsoft.com/office/drawing/2014/main" id="{D5455D43-5B6F-4A74-BD0D-ABF3B69F04AE}"/>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0" name="Freeform: Shape 369">
                <a:extLst>
                  <a:ext uri="{FF2B5EF4-FFF2-40B4-BE49-F238E27FC236}">
                    <a16:creationId xmlns:a16="http://schemas.microsoft.com/office/drawing/2014/main" id="{063DF015-D7AA-4CD9-856D-C8CB1C8AB26C}"/>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1" name="Freeform: Shape 370">
                <a:extLst>
                  <a:ext uri="{FF2B5EF4-FFF2-40B4-BE49-F238E27FC236}">
                    <a16:creationId xmlns:a16="http://schemas.microsoft.com/office/drawing/2014/main" id="{C590D895-DFE8-4541-8FBB-534E33A69110}"/>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2" name="Freeform: Shape 371">
                <a:extLst>
                  <a:ext uri="{FF2B5EF4-FFF2-40B4-BE49-F238E27FC236}">
                    <a16:creationId xmlns:a16="http://schemas.microsoft.com/office/drawing/2014/main" id="{34C73AC7-AD1F-4E9B-8CB7-60F31E16109A}"/>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3" name="Freeform: Shape 372">
                <a:extLst>
                  <a:ext uri="{FF2B5EF4-FFF2-40B4-BE49-F238E27FC236}">
                    <a16:creationId xmlns:a16="http://schemas.microsoft.com/office/drawing/2014/main" id="{D6745D0F-56A2-44E8-8A42-AB7BB07D5D84}"/>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74" name="Freeform: Shape 373">
                <a:extLst>
                  <a:ext uri="{FF2B5EF4-FFF2-40B4-BE49-F238E27FC236}">
                    <a16:creationId xmlns:a16="http://schemas.microsoft.com/office/drawing/2014/main" id="{EBBAA542-D4E4-4ECD-BB66-9AC2846C3BD9}"/>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5" name="Freeform: Shape 374">
                <a:extLst>
                  <a:ext uri="{FF2B5EF4-FFF2-40B4-BE49-F238E27FC236}">
                    <a16:creationId xmlns:a16="http://schemas.microsoft.com/office/drawing/2014/main" id="{4E3A24AB-CB69-47B0-9E13-F89F46EE0B01}"/>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76" name="Freeform: Shape 375">
                <a:extLst>
                  <a:ext uri="{FF2B5EF4-FFF2-40B4-BE49-F238E27FC236}">
                    <a16:creationId xmlns:a16="http://schemas.microsoft.com/office/drawing/2014/main" id="{88AFCECE-C7AE-4E06-A198-D4472DFB06C4}"/>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77" name="Freeform: Shape 376">
                <a:extLst>
                  <a:ext uri="{FF2B5EF4-FFF2-40B4-BE49-F238E27FC236}">
                    <a16:creationId xmlns:a16="http://schemas.microsoft.com/office/drawing/2014/main" id="{01E95A89-2D40-47AF-A199-089AEA868A99}"/>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78" name="Freeform: Shape 377">
                <a:extLst>
                  <a:ext uri="{FF2B5EF4-FFF2-40B4-BE49-F238E27FC236}">
                    <a16:creationId xmlns:a16="http://schemas.microsoft.com/office/drawing/2014/main" id="{BD74ACD6-B40A-4F09-B738-D655F0DA4377}"/>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79" name="Freeform: Shape 378">
                <a:extLst>
                  <a:ext uri="{FF2B5EF4-FFF2-40B4-BE49-F238E27FC236}">
                    <a16:creationId xmlns:a16="http://schemas.microsoft.com/office/drawing/2014/main" id="{CB1FEBEF-B3F1-446B-BAF0-4AD4E475E51F}"/>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80" name="Freeform: Shape 379">
                <a:extLst>
                  <a:ext uri="{FF2B5EF4-FFF2-40B4-BE49-F238E27FC236}">
                    <a16:creationId xmlns:a16="http://schemas.microsoft.com/office/drawing/2014/main" id="{E1F02008-0820-4971-B680-2110AF9D03A6}"/>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81" name="Freeform: Shape 380">
                <a:extLst>
                  <a:ext uri="{FF2B5EF4-FFF2-40B4-BE49-F238E27FC236}">
                    <a16:creationId xmlns:a16="http://schemas.microsoft.com/office/drawing/2014/main" id="{F385992A-B02C-4726-9B86-8207D1916F8F}"/>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82" name="Freeform: Shape 381">
                <a:extLst>
                  <a:ext uri="{FF2B5EF4-FFF2-40B4-BE49-F238E27FC236}">
                    <a16:creationId xmlns:a16="http://schemas.microsoft.com/office/drawing/2014/main" id="{C85C6F8E-F127-4075-BFCA-CB0816891DEC}"/>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83" name="Freeform: Shape 382">
                <a:extLst>
                  <a:ext uri="{FF2B5EF4-FFF2-40B4-BE49-F238E27FC236}">
                    <a16:creationId xmlns:a16="http://schemas.microsoft.com/office/drawing/2014/main" id="{60120E0A-4F35-4B90-94AD-8DE8C3C7838E}"/>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4" name="Freeform: Shape 383">
                <a:extLst>
                  <a:ext uri="{FF2B5EF4-FFF2-40B4-BE49-F238E27FC236}">
                    <a16:creationId xmlns:a16="http://schemas.microsoft.com/office/drawing/2014/main" id="{3AADAEC3-ADF6-4B46-9A21-CD1F1045BFD6}"/>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5" name="Freeform: Shape 384">
                <a:extLst>
                  <a:ext uri="{FF2B5EF4-FFF2-40B4-BE49-F238E27FC236}">
                    <a16:creationId xmlns:a16="http://schemas.microsoft.com/office/drawing/2014/main" id="{7C859036-3A38-4D3E-8831-C84C4021BE1E}"/>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6" name="Freeform: Shape 385">
                <a:extLst>
                  <a:ext uri="{FF2B5EF4-FFF2-40B4-BE49-F238E27FC236}">
                    <a16:creationId xmlns:a16="http://schemas.microsoft.com/office/drawing/2014/main" id="{34C8EB36-AAA3-48ED-8E21-4D9E8A918CB4}"/>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7" name="Freeform: Shape 386">
                <a:extLst>
                  <a:ext uri="{FF2B5EF4-FFF2-40B4-BE49-F238E27FC236}">
                    <a16:creationId xmlns:a16="http://schemas.microsoft.com/office/drawing/2014/main" id="{217C97D9-D45E-47A8-A8C5-E7CC148C0463}"/>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88" name="Freeform: Shape 387">
                <a:extLst>
                  <a:ext uri="{FF2B5EF4-FFF2-40B4-BE49-F238E27FC236}">
                    <a16:creationId xmlns:a16="http://schemas.microsoft.com/office/drawing/2014/main" id="{E9A24FE8-E08E-42C1-A869-C33C967AB2BF}"/>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9" name="Freeform: Shape 388">
                <a:extLst>
                  <a:ext uri="{FF2B5EF4-FFF2-40B4-BE49-F238E27FC236}">
                    <a16:creationId xmlns:a16="http://schemas.microsoft.com/office/drawing/2014/main" id="{8CF6829F-6AB3-422B-8F18-A2F07E6FFC2D}"/>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90" name="Freeform: Shape 389">
                <a:extLst>
                  <a:ext uri="{FF2B5EF4-FFF2-40B4-BE49-F238E27FC236}">
                    <a16:creationId xmlns:a16="http://schemas.microsoft.com/office/drawing/2014/main" id="{64820C3C-C8EA-4CEF-AFE4-96E5B25C17AB}"/>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91" name="Freeform: Shape 390">
                <a:extLst>
                  <a:ext uri="{FF2B5EF4-FFF2-40B4-BE49-F238E27FC236}">
                    <a16:creationId xmlns:a16="http://schemas.microsoft.com/office/drawing/2014/main" id="{BAF4662A-27C8-4641-9EB6-22CA2C480F8A}"/>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92" name="Freeform: Shape 391">
                <a:extLst>
                  <a:ext uri="{FF2B5EF4-FFF2-40B4-BE49-F238E27FC236}">
                    <a16:creationId xmlns:a16="http://schemas.microsoft.com/office/drawing/2014/main" id="{B6907F9E-10B9-4807-BAAC-771601498ED9}"/>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93" name="Freeform: Shape 392">
                <a:extLst>
                  <a:ext uri="{FF2B5EF4-FFF2-40B4-BE49-F238E27FC236}">
                    <a16:creationId xmlns:a16="http://schemas.microsoft.com/office/drawing/2014/main" id="{77B776F8-8311-4F7A-895E-9E972A03D207}"/>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94" name="Freeform: Shape 393">
                <a:extLst>
                  <a:ext uri="{FF2B5EF4-FFF2-40B4-BE49-F238E27FC236}">
                    <a16:creationId xmlns:a16="http://schemas.microsoft.com/office/drawing/2014/main" id="{01206D24-5EE6-4A96-BF83-C3CD94EE2AC1}"/>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95" name="Freeform: Shape 394">
                <a:extLst>
                  <a:ext uri="{FF2B5EF4-FFF2-40B4-BE49-F238E27FC236}">
                    <a16:creationId xmlns:a16="http://schemas.microsoft.com/office/drawing/2014/main" id="{B7269D5F-BE63-4DC8-89AC-572C3F2A3F43}"/>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96" name="Freeform: Shape 395">
                <a:extLst>
                  <a:ext uri="{FF2B5EF4-FFF2-40B4-BE49-F238E27FC236}">
                    <a16:creationId xmlns:a16="http://schemas.microsoft.com/office/drawing/2014/main" id="{53E3042C-5764-4402-B7EA-97BA19001302}"/>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97" name="Freeform: Shape 396">
                <a:extLst>
                  <a:ext uri="{FF2B5EF4-FFF2-40B4-BE49-F238E27FC236}">
                    <a16:creationId xmlns:a16="http://schemas.microsoft.com/office/drawing/2014/main" id="{C1A32C05-7AD9-4888-AFF6-75DBB66B14EF}"/>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8" name="Freeform: Shape 397">
                <a:extLst>
                  <a:ext uri="{FF2B5EF4-FFF2-40B4-BE49-F238E27FC236}">
                    <a16:creationId xmlns:a16="http://schemas.microsoft.com/office/drawing/2014/main" id="{AF517339-36E6-4FC3-B917-EA3059F43150}"/>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9" name="Freeform: Shape 398">
                <a:extLst>
                  <a:ext uri="{FF2B5EF4-FFF2-40B4-BE49-F238E27FC236}">
                    <a16:creationId xmlns:a16="http://schemas.microsoft.com/office/drawing/2014/main" id="{6045D82C-0AA5-4DBC-AFF1-506C87A92BDD}"/>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0" name="Freeform: Shape 399">
                <a:extLst>
                  <a:ext uri="{FF2B5EF4-FFF2-40B4-BE49-F238E27FC236}">
                    <a16:creationId xmlns:a16="http://schemas.microsoft.com/office/drawing/2014/main" id="{ABE31A09-9D7F-4F1A-93AE-4D3DE594772B}"/>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1" name="Freeform: Shape 400">
                <a:extLst>
                  <a:ext uri="{FF2B5EF4-FFF2-40B4-BE49-F238E27FC236}">
                    <a16:creationId xmlns:a16="http://schemas.microsoft.com/office/drawing/2014/main" id="{1DEF2B08-C394-459C-B0C8-97DA40CFAE77}"/>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02" name="Freeform: Shape 401">
                <a:extLst>
                  <a:ext uri="{FF2B5EF4-FFF2-40B4-BE49-F238E27FC236}">
                    <a16:creationId xmlns:a16="http://schemas.microsoft.com/office/drawing/2014/main" id="{E6F53E29-D855-4DD9-B63E-22910E44150F}"/>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3" name="Freeform: Shape 402">
                <a:extLst>
                  <a:ext uri="{FF2B5EF4-FFF2-40B4-BE49-F238E27FC236}">
                    <a16:creationId xmlns:a16="http://schemas.microsoft.com/office/drawing/2014/main" id="{4B8C47F7-78AE-4B79-ABB1-BDFBB95AB767}"/>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04" name="Freeform: Shape 403">
                <a:extLst>
                  <a:ext uri="{FF2B5EF4-FFF2-40B4-BE49-F238E27FC236}">
                    <a16:creationId xmlns:a16="http://schemas.microsoft.com/office/drawing/2014/main" id="{207211F0-C0BC-4C61-A239-4474DD8F743A}"/>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05" name="Freeform: Shape 404">
                <a:extLst>
                  <a:ext uri="{FF2B5EF4-FFF2-40B4-BE49-F238E27FC236}">
                    <a16:creationId xmlns:a16="http://schemas.microsoft.com/office/drawing/2014/main" id="{0F8DEEC3-EAD9-41E2-959C-14AC1FD8835E}"/>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06" name="Freeform: Shape 405">
                <a:extLst>
                  <a:ext uri="{FF2B5EF4-FFF2-40B4-BE49-F238E27FC236}">
                    <a16:creationId xmlns:a16="http://schemas.microsoft.com/office/drawing/2014/main" id="{3B06FA38-3C5C-4B77-BB78-FB54F051A1BA}"/>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07" name="Freeform: Shape 406">
                <a:extLst>
                  <a:ext uri="{FF2B5EF4-FFF2-40B4-BE49-F238E27FC236}">
                    <a16:creationId xmlns:a16="http://schemas.microsoft.com/office/drawing/2014/main" id="{6F8F8AA3-3FB1-4D65-BB12-1BD53C3C1A7B}"/>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08" name="Freeform: Shape 407">
                <a:extLst>
                  <a:ext uri="{FF2B5EF4-FFF2-40B4-BE49-F238E27FC236}">
                    <a16:creationId xmlns:a16="http://schemas.microsoft.com/office/drawing/2014/main" id="{22D55C86-0F60-470A-B024-BB1814B30E5C}"/>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09" name="Freeform: Shape 408">
                <a:extLst>
                  <a:ext uri="{FF2B5EF4-FFF2-40B4-BE49-F238E27FC236}">
                    <a16:creationId xmlns:a16="http://schemas.microsoft.com/office/drawing/2014/main" id="{9485F692-FDBD-4F85-A2D0-E58DBE87DBF1}"/>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10" name="Freeform: Shape 409">
                <a:extLst>
                  <a:ext uri="{FF2B5EF4-FFF2-40B4-BE49-F238E27FC236}">
                    <a16:creationId xmlns:a16="http://schemas.microsoft.com/office/drawing/2014/main" id="{6BC0E404-2D06-4DF0-AAF5-79D3AC9253DE}"/>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11" name="Freeform: Shape 410">
                <a:extLst>
                  <a:ext uri="{FF2B5EF4-FFF2-40B4-BE49-F238E27FC236}">
                    <a16:creationId xmlns:a16="http://schemas.microsoft.com/office/drawing/2014/main" id="{86000D9E-D5C0-4970-A551-9512303F66A3}"/>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12" name="Freeform: Shape 411">
                <a:extLst>
                  <a:ext uri="{FF2B5EF4-FFF2-40B4-BE49-F238E27FC236}">
                    <a16:creationId xmlns:a16="http://schemas.microsoft.com/office/drawing/2014/main" id="{0B4FDCED-B259-4BAB-9942-E9D1FD35AAC2}"/>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413" name="Freeform: Shape 412">
                <a:extLst>
                  <a:ext uri="{FF2B5EF4-FFF2-40B4-BE49-F238E27FC236}">
                    <a16:creationId xmlns:a16="http://schemas.microsoft.com/office/drawing/2014/main" id="{93DEA510-2E97-42C0-BE08-BF8E7E75AEAB}"/>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14" name="Freeform: Shape 413">
                <a:extLst>
                  <a:ext uri="{FF2B5EF4-FFF2-40B4-BE49-F238E27FC236}">
                    <a16:creationId xmlns:a16="http://schemas.microsoft.com/office/drawing/2014/main" id="{3EF277BF-E136-47A2-A932-06F09CDEE2F0}"/>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415" name="Freeform: Shape 414">
                <a:extLst>
                  <a:ext uri="{FF2B5EF4-FFF2-40B4-BE49-F238E27FC236}">
                    <a16:creationId xmlns:a16="http://schemas.microsoft.com/office/drawing/2014/main" id="{D4EBE082-DB54-487A-A80A-0497060457C8}"/>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16" name="Freeform: Shape 415">
                <a:extLst>
                  <a:ext uri="{FF2B5EF4-FFF2-40B4-BE49-F238E27FC236}">
                    <a16:creationId xmlns:a16="http://schemas.microsoft.com/office/drawing/2014/main" id="{72594CBA-94C0-4EF0-B605-99C81179AAD0}"/>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17" name="Freeform: Shape 416">
                <a:extLst>
                  <a:ext uri="{FF2B5EF4-FFF2-40B4-BE49-F238E27FC236}">
                    <a16:creationId xmlns:a16="http://schemas.microsoft.com/office/drawing/2014/main" id="{D42BC895-CD1F-4849-A98F-2DA7665BDDE6}"/>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18" name="Freeform: Shape 417">
                <a:extLst>
                  <a:ext uri="{FF2B5EF4-FFF2-40B4-BE49-F238E27FC236}">
                    <a16:creationId xmlns:a16="http://schemas.microsoft.com/office/drawing/2014/main" id="{FA5FD881-44F0-4CD2-9904-73FC6A1958A6}"/>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419" name="Freeform: Shape 418">
                <a:extLst>
                  <a:ext uri="{FF2B5EF4-FFF2-40B4-BE49-F238E27FC236}">
                    <a16:creationId xmlns:a16="http://schemas.microsoft.com/office/drawing/2014/main" id="{8F8482F4-97CD-4310-9EA7-4C8E68C67C8A}"/>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20" name="Freeform: Shape 419">
                <a:extLst>
                  <a:ext uri="{FF2B5EF4-FFF2-40B4-BE49-F238E27FC236}">
                    <a16:creationId xmlns:a16="http://schemas.microsoft.com/office/drawing/2014/main" id="{DC7EB5B6-506C-44CC-8B50-AEB44EA2E0C0}"/>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421" name="Freeform: Shape 420">
                <a:extLst>
                  <a:ext uri="{FF2B5EF4-FFF2-40B4-BE49-F238E27FC236}">
                    <a16:creationId xmlns:a16="http://schemas.microsoft.com/office/drawing/2014/main" id="{9D470525-26E0-44FA-B266-95BEB7D6CD9B}"/>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22" name="Freeform: Shape 421">
                <a:extLst>
                  <a:ext uri="{FF2B5EF4-FFF2-40B4-BE49-F238E27FC236}">
                    <a16:creationId xmlns:a16="http://schemas.microsoft.com/office/drawing/2014/main" id="{C7440C5E-3529-4A50-9572-12C875BEB25B}"/>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23" name="Freeform: Shape 422">
                <a:extLst>
                  <a:ext uri="{FF2B5EF4-FFF2-40B4-BE49-F238E27FC236}">
                    <a16:creationId xmlns:a16="http://schemas.microsoft.com/office/drawing/2014/main" id="{B83AEDA5-A019-4339-ADFF-71329F5F7E6D}"/>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24" name="Freeform: Shape 423">
                <a:extLst>
                  <a:ext uri="{FF2B5EF4-FFF2-40B4-BE49-F238E27FC236}">
                    <a16:creationId xmlns:a16="http://schemas.microsoft.com/office/drawing/2014/main" id="{A949EC9C-34CB-43E7-B976-7D55CBB7838A}"/>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425" name="Freeform: Shape 424">
                <a:extLst>
                  <a:ext uri="{FF2B5EF4-FFF2-40B4-BE49-F238E27FC236}">
                    <a16:creationId xmlns:a16="http://schemas.microsoft.com/office/drawing/2014/main" id="{E12B4CA3-9CD5-4DDE-90A2-53174314CF0D}"/>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26" name="Freeform: Shape 425">
                <a:extLst>
                  <a:ext uri="{FF2B5EF4-FFF2-40B4-BE49-F238E27FC236}">
                    <a16:creationId xmlns:a16="http://schemas.microsoft.com/office/drawing/2014/main" id="{9E50CC18-0504-41D3-897A-A25DB4C4CF35}"/>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427" name="Freeform: Shape 426">
                <a:extLst>
                  <a:ext uri="{FF2B5EF4-FFF2-40B4-BE49-F238E27FC236}">
                    <a16:creationId xmlns:a16="http://schemas.microsoft.com/office/drawing/2014/main" id="{509F8296-93D2-4D02-9894-A4C0B126221B}"/>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28" name="Freeform: Shape 427">
                <a:extLst>
                  <a:ext uri="{FF2B5EF4-FFF2-40B4-BE49-F238E27FC236}">
                    <a16:creationId xmlns:a16="http://schemas.microsoft.com/office/drawing/2014/main" id="{817AE456-C5E7-4A15-9F84-FFFB4C07B21E}"/>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29" name="Freeform: Shape 428">
                <a:extLst>
                  <a:ext uri="{FF2B5EF4-FFF2-40B4-BE49-F238E27FC236}">
                    <a16:creationId xmlns:a16="http://schemas.microsoft.com/office/drawing/2014/main" id="{9D202874-BA53-4DFD-97C4-02788E951A56}"/>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30" name="Freeform: Shape 429">
                <a:extLst>
                  <a:ext uri="{FF2B5EF4-FFF2-40B4-BE49-F238E27FC236}">
                    <a16:creationId xmlns:a16="http://schemas.microsoft.com/office/drawing/2014/main" id="{13617452-46D8-416C-92B3-014E072BB618}"/>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431" name="Freeform: Shape 430">
                <a:extLst>
                  <a:ext uri="{FF2B5EF4-FFF2-40B4-BE49-F238E27FC236}">
                    <a16:creationId xmlns:a16="http://schemas.microsoft.com/office/drawing/2014/main" id="{FB59AAE6-9E24-47E9-861C-1D30A58BC05B}"/>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32" name="Freeform: Shape 431">
                <a:extLst>
                  <a:ext uri="{FF2B5EF4-FFF2-40B4-BE49-F238E27FC236}">
                    <a16:creationId xmlns:a16="http://schemas.microsoft.com/office/drawing/2014/main" id="{2CB5A477-87A5-4EBA-BB12-51C54D48CCBE}"/>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433" name="Freeform: Shape 432">
                <a:extLst>
                  <a:ext uri="{FF2B5EF4-FFF2-40B4-BE49-F238E27FC236}">
                    <a16:creationId xmlns:a16="http://schemas.microsoft.com/office/drawing/2014/main" id="{C87AEDBA-40A3-4745-A820-BB3F31CEAAE1}"/>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34" name="Freeform: Shape 433">
                <a:extLst>
                  <a:ext uri="{FF2B5EF4-FFF2-40B4-BE49-F238E27FC236}">
                    <a16:creationId xmlns:a16="http://schemas.microsoft.com/office/drawing/2014/main" id="{07D5F9B1-9C5D-4694-B76A-D88982E41C3C}"/>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35" name="Freeform: Shape 434">
                <a:extLst>
                  <a:ext uri="{FF2B5EF4-FFF2-40B4-BE49-F238E27FC236}">
                    <a16:creationId xmlns:a16="http://schemas.microsoft.com/office/drawing/2014/main" id="{0A4E22DE-90FA-4D02-9CCE-88D402A6E335}"/>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36" name="Freeform: Shape 435">
                <a:extLst>
                  <a:ext uri="{FF2B5EF4-FFF2-40B4-BE49-F238E27FC236}">
                    <a16:creationId xmlns:a16="http://schemas.microsoft.com/office/drawing/2014/main" id="{D206CF39-FEB0-45BE-9FE9-889F9F297B21}"/>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437" name="Freeform: Shape 436">
                <a:extLst>
                  <a:ext uri="{FF2B5EF4-FFF2-40B4-BE49-F238E27FC236}">
                    <a16:creationId xmlns:a16="http://schemas.microsoft.com/office/drawing/2014/main" id="{6E1F2AB5-E290-4F34-81C2-2BFCCE47AD14}"/>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38" name="Freeform: Shape 437">
                <a:extLst>
                  <a:ext uri="{FF2B5EF4-FFF2-40B4-BE49-F238E27FC236}">
                    <a16:creationId xmlns:a16="http://schemas.microsoft.com/office/drawing/2014/main" id="{227FC8FA-2582-4D44-BCD2-F049E3757AC2}"/>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439" name="Freeform: Shape 438">
                <a:extLst>
                  <a:ext uri="{FF2B5EF4-FFF2-40B4-BE49-F238E27FC236}">
                    <a16:creationId xmlns:a16="http://schemas.microsoft.com/office/drawing/2014/main" id="{4D65BA1C-ECDB-4E03-A6C2-9DC9F3FEB290}"/>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40" name="Freeform: Shape 439">
                <a:extLst>
                  <a:ext uri="{FF2B5EF4-FFF2-40B4-BE49-F238E27FC236}">
                    <a16:creationId xmlns:a16="http://schemas.microsoft.com/office/drawing/2014/main" id="{8F55F608-7CDE-426C-A8B2-2CA9A67027AF}"/>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41" name="Freeform: Shape 440">
                <a:extLst>
                  <a:ext uri="{FF2B5EF4-FFF2-40B4-BE49-F238E27FC236}">
                    <a16:creationId xmlns:a16="http://schemas.microsoft.com/office/drawing/2014/main" id="{7F7DF7E0-7EC3-4872-B1FE-D4983B0454B8}"/>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42" name="Freeform: Shape 441">
                <a:extLst>
                  <a:ext uri="{FF2B5EF4-FFF2-40B4-BE49-F238E27FC236}">
                    <a16:creationId xmlns:a16="http://schemas.microsoft.com/office/drawing/2014/main" id="{5FA5030D-714F-42A7-B9FE-C7B3EBE30B84}"/>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443" name="Freeform: Shape 442">
                <a:extLst>
                  <a:ext uri="{FF2B5EF4-FFF2-40B4-BE49-F238E27FC236}">
                    <a16:creationId xmlns:a16="http://schemas.microsoft.com/office/drawing/2014/main" id="{D38DC60C-61F8-4C55-8F1B-5789AC7F375A}"/>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44" name="Freeform: Shape 443">
                <a:extLst>
                  <a:ext uri="{FF2B5EF4-FFF2-40B4-BE49-F238E27FC236}">
                    <a16:creationId xmlns:a16="http://schemas.microsoft.com/office/drawing/2014/main" id="{A0D6DB9E-C876-4FFE-9B78-5C297B103550}"/>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445" name="Freeform: Shape 444">
                <a:extLst>
                  <a:ext uri="{FF2B5EF4-FFF2-40B4-BE49-F238E27FC236}">
                    <a16:creationId xmlns:a16="http://schemas.microsoft.com/office/drawing/2014/main" id="{963CCE38-0824-4596-B5D6-AD666230EE4F}"/>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46" name="Freeform: Shape 445">
                <a:extLst>
                  <a:ext uri="{FF2B5EF4-FFF2-40B4-BE49-F238E27FC236}">
                    <a16:creationId xmlns:a16="http://schemas.microsoft.com/office/drawing/2014/main" id="{8240163D-0523-4306-BD28-2CCBC8EA8877}"/>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47" name="Freeform: Shape 446">
                <a:extLst>
                  <a:ext uri="{FF2B5EF4-FFF2-40B4-BE49-F238E27FC236}">
                    <a16:creationId xmlns:a16="http://schemas.microsoft.com/office/drawing/2014/main" id="{0D8C80EF-D175-42AE-9ACE-93E87F7E3AF7}"/>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48" name="Freeform: Shape 447">
                <a:extLst>
                  <a:ext uri="{FF2B5EF4-FFF2-40B4-BE49-F238E27FC236}">
                    <a16:creationId xmlns:a16="http://schemas.microsoft.com/office/drawing/2014/main" id="{04B80B21-2264-4B32-9D1D-368C05009204}"/>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449" name="Freeform: Shape 448">
                <a:extLst>
                  <a:ext uri="{FF2B5EF4-FFF2-40B4-BE49-F238E27FC236}">
                    <a16:creationId xmlns:a16="http://schemas.microsoft.com/office/drawing/2014/main" id="{348017FB-C0E9-4D32-B178-AF1AEC303CBA}"/>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50" name="Freeform: Shape 449">
                <a:extLst>
                  <a:ext uri="{FF2B5EF4-FFF2-40B4-BE49-F238E27FC236}">
                    <a16:creationId xmlns:a16="http://schemas.microsoft.com/office/drawing/2014/main" id="{C0C4E753-60D8-441C-942A-5567B2EB15D9}"/>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451" name="Freeform: Shape 450">
                <a:extLst>
                  <a:ext uri="{FF2B5EF4-FFF2-40B4-BE49-F238E27FC236}">
                    <a16:creationId xmlns:a16="http://schemas.microsoft.com/office/drawing/2014/main" id="{95F43A48-17EE-4500-B91F-27E19009B63C}"/>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52" name="Freeform: Shape 451">
                <a:extLst>
                  <a:ext uri="{FF2B5EF4-FFF2-40B4-BE49-F238E27FC236}">
                    <a16:creationId xmlns:a16="http://schemas.microsoft.com/office/drawing/2014/main" id="{F6B85DF5-A81A-4CEE-9962-7B970DD10245}"/>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453" name="Freeform: Shape 452">
                <a:extLst>
                  <a:ext uri="{FF2B5EF4-FFF2-40B4-BE49-F238E27FC236}">
                    <a16:creationId xmlns:a16="http://schemas.microsoft.com/office/drawing/2014/main" id="{8272B96B-5128-48FB-91F7-34F2102397E2}"/>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54" name="Freeform: Shape 453">
                <a:extLst>
                  <a:ext uri="{FF2B5EF4-FFF2-40B4-BE49-F238E27FC236}">
                    <a16:creationId xmlns:a16="http://schemas.microsoft.com/office/drawing/2014/main" id="{CB730111-B703-4A46-96FC-7AC471B75BA0}"/>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55" name="Freeform: Shape 454">
                <a:extLst>
                  <a:ext uri="{FF2B5EF4-FFF2-40B4-BE49-F238E27FC236}">
                    <a16:creationId xmlns:a16="http://schemas.microsoft.com/office/drawing/2014/main" id="{D64DB54B-1B6E-4953-86CD-042D32142CB0}"/>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56" name="Freeform: Shape 455">
                <a:extLst>
                  <a:ext uri="{FF2B5EF4-FFF2-40B4-BE49-F238E27FC236}">
                    <a16:creationId xmlns:a16="http://schemas.microsoft.com/office/drawing/2014/main" id="{3153178E-DC06-42A7-92DC-9D4E71E20AAA}"/>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57" name="Freeform: Shape 456">
                <a:extLst>
                  <a:ext uri="{FF2B5EF4-FFF2-40B4-BE49-F238E27FC236}">
                    <a16:creationId xmlns:a16="http://schemas.microsoft.com/office/drawing/2014/main" id="{F71AEE50-A9F3-4971-87D0-7EFC495576ED}"/>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58" name="Freeform: Shape 457">
                <a:extLst>
                  <a:ext uri="{FF2B5EF4-FFF2-40B4-BE49-F238E27FC236}">
                    <a16:creationId xmlns:a16="http://schemas.microsoft.com/office/drawing/2014/main" id="{3B35532D-70DD-4794-B387-1DB8DBBC0940}"/>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59" name="Freeform: Shape 458">
                <a:extLst>
                  <a:ext uri="{FF2B5EF4-FFF2-40B4-BE49-F238E27FC236}">
                    <a16:creationId xmlns:a16="http://schemas.microsoft.com/office/drawing/2014/main" id="{8430D504-E0D1-4AEB-92F8-EC840F7537B8}"/>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60" name="Freeform: Shape 459">
                <a:extLst>
                  <a:ext uri="{FF2B5EF4-FFF2-40B4-BE49-F238E27FC236}">
                    <a16:creationId xmlns:a16="http://schemas.microsoft.com/office/drawing/2014/main" id="{3A9582A3-D6C2-40D7-BC8B-58BA908069E2}"/>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461" name="Freeform: Shape 460">
                <a:extLst>
                  <a:ext uri="{FF2B5EF4-FFF2-40B4-BE49-F238E27FC236}">
                    <a16:creationId xmlns:a16="http://schemas.microsoft.com/office/drawing/2014/main" id="{E7CEC754-E994-4AF7-9C5E-26ED67CBD6C0}"/>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2" name="Freeform: Shape 461">
                <a:extLst>
                  <a:ext uri="{FF2B5EF4-FFF2-40B4-BE49-F238E27FC236}">
                    <a16:creationId xmlns:a16="http://schemas.microsoft.com/office/drawing/2014/main" id="{8121DB85-1835-47BD-A8EB-95106708FA04}"/>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3" name="Freeform: Shape 462">
                <a:extLst>
                  <a:ext uri="{FF2B5EF4-FFF2-40B4-BE49-F238E27FC236}">
                    <a16:creationId xmlns:a16="http://schemas.microsoft.com/office/drawing/2014/main" id="{3342355F-8CE9-48E5-9BA7-4C209B0B509B}"/>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4" name="Freeform: Shape 463">
                <a:extLst>
                  <a:ext uri="{FF2B5EF4-FFF2-40B4-BE49-F238E27FC236}">
                    <a16:creationId xmlns:a16="http://schemas.microsoft.com/office/drawing/2014/main" id="{895B8BEA-A52F-4B45-9D48-2AC9BFCD73D9}"/>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465" name="Freeform: Shape 464">
                <a:extLst>
                  <a:ext uri="{FF2B5EF4-FFF2-40B4-BE49-F238E27FC236}">
                    <a16:creationId xmlns:a16="http://schemas.microsoft.com/office/drawing/2014/main" id="{FE34F41F-D3EA-43A3-A050-A5FDB89A8FDB}"/>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6" name="Freeform: Shape 465">
                <a:extLst>
                  <a:ext uri="{FF2B5EF4-FFF2-40B4-BE49-F238E27FC236}">
                    <a16:creationId xmlns:a16="http://schemas.microsoft.com/office/drawing/2014/main" id="{BE73BF9F-3201-4149-A7DC-BE89246883F3}"/>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67" name="Freeform: Shape 466">
                <a:extLst>
                  <a:ext uri="{FF2B5EF4-FFF2-40B4-BE49-F238E27FC236}">
                    <a16:creationId xmlns:a16="http://schemas.microsoft.com/office/drawing/2014/main" id="{F9681C18-0EF7-4ABA-A4B5-9A418CC7A3C3}"/>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8" name="Freeform: Shape 467">
                <a:extLst>
                  <a:ext uri="{FF2B5EF4-FFF2-40B4-BE49-F238E27FC236}">
                    <a16:creationId xmlns:a16="http://schemas.microsoft.com/office/drawing/2014/main" id="{72A33F24-6087-4184-97BD-07E8BECD5FF1}"/>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9" name="Freeform: Shape 468">
                <a:extLst>
                  <a:ext uri="{FF2B5EF4-FFF2-40B4-BE49-F238E27FC236}">
                    <a16:creationId xmlns:a16="http://schemas.microsoft.com/office/drawing/2014/main" id="{E4A980FF-60D9-4AD2-B1B5-5F3C72BC4A64}"/>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0" name="Freeform: Shape 469">
                <a:extLst>
                  <a:ext uri="{FF2B5EF4-FFF2-40B4-BE49-F238E27FC236}">
                    <a16:creationId xmlns:a16="http://schemas.microsoft.com/office/drawing/2014/main" id="{44908F31-E2C9-467D-A146-8EB7FD28E472}"/>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1" name="Freeform: Shape 470">
                <a:extLst>
                  <a:ext uri="{FF2B5EF4-FFF2-40B4-BE49-F238E27FC236}">
                    <a16:creationId xmlns:a16="http://schemas.microsoft.com/office/drawing/2014/main" id="{D9E3E62C-A793-4DEB-9943-5A31C7F41F55}"/>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2" name="Freeform: Shape 471">
                <a:extLst>
                  <a:ext uri="{FF2B5EF4-FFF2-40B4-BE49-F238E27FC236}">
                    <a16:creationId xmlns:a16="http://schemas.microsoft.com/office/drawing/2014/main" id="{EAE34B18-C56E-4FD6-B9DA-651DE6D259D6}"/>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3" name="Freeform: Shape 472">
                <a:extLst>
                  <a:ext uri="{FF2B5EF4-FFF2-40B4-BE49-F238E27FC236}">
                    <a16:creationId xmlns:a16="http://schemas.microsoft.com/office/drawing/2014/main" id="{1B538C2B-ED6B-4EA3-BCD6-787419FB5175}"/>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74" name="Freeform: Shape 473">
                <a:extLst>
                  <a:ext uri="{FF2B5EF4-FFF2-40B4-BE49-F238E27FC236}">
                    <a16:creationId xmlns:a16="http://schemas.microsoft.com/office/drawing/2014/main" id="{CADD4ED1-4541-45B1-8322-58759983DA4B}"/>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5" name="Freeform: Shape 474">
                <a:extLst>
                  <a:ext uri="{FF2B5EF4-FFF2-40B4-BE49-F238E27FC236}">
                    <a16:creationId xmlns:a16="http://schemas.microsoft.com/office/drawing/2014/main" id="{ECB96BF9-6350-4899-B1B5-717524C6B546}"/>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6" name="Freeform: Shape 475">
                <a:extLst>
                  <a:ext uri="{FF2B5EF4-FFF2-40B4-BE49-F238E27FC236}">
                    <a16:creationId xmlns:a16="http://schemas.microsoft.com/office/drawing/2014/main" id="{5D5D1DE5-B846-4B59-A7A4-1333855E167F}"/>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7" name="Freeform: Shape 476">
                <a:extLst>
                  <a:ext uri="{FF2B5EF4-FFF2-40B4-BE49-F238E27FC236}">
                    <a16:creationId xmlns:a16="http://schemas.microsoft.com/office/drawing/2014/main" id="{01741524-7208-425F-B147-3613A97BC78E}"/>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8" name="Freeform: Shape 477">
                <a:extLst>
                  <a:ext uri="{FF2B5EF4-FFF2-40B4-BE49-F238E27FC236}">
                    <a16:creationId xmlns:a16="http://schemas.microsoft.com/office/drawing/2014/main" id="{6C809104-0EF6-40E1-ACA4-FE4647CC9EE4}"/>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9" name="Freeform: Shape 478">
                <a:extLst>
                  <a:ext uri="{FF2B5EF4-FFF2-40B4-BE49-F238E27FC236}">
                    <a16:creationId xmlns:a16="http://schemas.microsoft.com/office/drawing/2014/main" id="{74E7EA95-AC9C-4DAD-8E83-DE4F3A5659FE}"/>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0" name="Freeform: Shape 479">
                <a:extLst>
                  <a:ext uri="{FF2B5EF4-FFF2-40B4-BE49-F238E27FC236}">
                    <a16:creationId xmlns:a16="http://schemas.microsoft.com/office/drawing/2014/main" id="{5B02EC07-9524-484C-AACE-93DBB5D7F868}"/>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81" name="Freeform: Shape 480">
                <a:extLst>
                  <a:ext uri="{FF2B5EF4-FFF2-40B4-BE49-F238E27FC236}">
                    <a16:creationId xmlns:a16="http://schemas.microsoft.com/office/drawing/2014/main" id="{B5ACAEE3-17E3-4D15-AF69-0E64BFA8C9F1}"/>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2" name="Freeform: Shape 481">
                <a:extLst>
                  <a:ext uri="{FF2B5EF4-FFF2-40B4-BE49-F238E27FC236}">
                    <a16:creationId xmlns:a16="http://schemas.microsoft.com/office/drawing/2014/main" id="{6422A6F2-5476-464B-9E32-9C3970B0D421}"/>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3" name="Freeform: Shape 482">
                <a:extLst>
                  <a:ext uri="{FF2B5EF4-FFF2-40B4-BE49-F238E27FC236}">
                    <a16:creationId xmlns:a16="http://schemas.microsoft.com/office/drawing/2014/main" id="{EA675E32-A340-4084-8C57-255312321BBE}"/>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4" name="Freeform: Shape 483">
                <a:extLst>
                  <a:ext uri="{FF2B5EF4-FFF2-40B4-BE49-F238E27FC236}">
                    <a16:creationId xmlns:a16="http://schemas.microsoft.com/office/drawing/2014/main" id="{9B7A6BD3-755B-4C48-80F9-6DB58F9ED3A8}"/>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5" name="Freeform: Shape 484">
                <a:extLst>
                  <a:ext uri="{FF2B5EF4-FFF2-40B4-BE49-F238E27FC236}">
                    <a16:creationId xmlns:a16="http://schemas.microsoft.com/office/drawing/2014/main" id="{A8EF64E2-E186-4492-BE53-2C10954081EE}"/>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6" name="Freeform: Shape 485">
                <a:extLst>
                  <a:ext uri="{FF2B5EF4-FFF2-40B4-BE49-F238E27FC236}">
                    <a16:creationId xmlns:a16="http://schemas.microsoft.com/office/drawing/2014/main" id="{18CE7D28-90A2-4A18-9102-5A524093BC0A}"/>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7" name="Freeform: Shape 486">
                <a:extLst>
                  <a:ext uri="{FF2B5EF4-FFF2-40B4-BE49-F238E27FC236}">
                    <a16:creationId xmlns:a16="http://schemas.microsoft.com/office/drawing/2014/main" id="{54A39114-85A8-459A-948B-33DCC398A64C}"/>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88" name="Freeform: Shape 487">
                <a:extLst>
                  <a:ext uri="{FF2B5EF4-FFF2-40B4-BE49-F238E27FC236}">
                    <a16:creationId xmlns:a16="http://schemas.microsoft.com/office/drawing/2014/main" id="{D1743375-E6C1-4A42-BD8D-1D75163EDA2B}"/>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489" name="Freeform: Shape 488">
                <a:extLst>
                  <a:ext uri="{FF2B5EF4-FFF2-40B4-BE49-F238E27FC236}">
                    <a16:creationId xmlns:a16="http://schemas.microsoft.com/office/drawing/2014/main" id="{BA8E7E64-850A-4F04-86CC-02D9584AD161}"/>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90" name="Freeform: Shape 489">
                <a:extLst>
                  <a:ext uri="{FF2B5EF4-FFF2-40B4-BE49-F238E27FC236}">
                    <a16:creationId xmlns:a16="http://schemas.microsoft.com/office/drawing/2014/main" id="{621C7CC0-8F0E-421C-B3E6-D109A819C9F6}"/>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91" name="Freeform: Shape 490">
                <a:extLst>
                  <a:ext uri="{FF2B5EF4-FFF2-40B4-BE49-F238E27FC236}">
                    <a16:creationId xmlns:a16="http://schemas.microsoft.com/office/drawing/2014/main" id="{1762A35A-6031-4748-9ECD-298754020B75}"/>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92" name="Freeform: Shape 491">
                <a:extLst>
                  <a:ext uri="{FF2B5EF4-FFF2-40B4-BE49-F238E27FC236}">
                    <a16:creationId xmlns:a16="http://schemas.microsoft.com/office/drawing/2014/main" id="{19BBD743-0A49-41A3-A065-2CD2881BE7A1}"/>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493" name="Freeform: Shape 492">
                <a:extLst>
                  <a:ext uri="{FF2B5EF4-FFF2-40B4-BE49-F238E27FC236}">
                    <a16:creationId xmlns:a16="http://schemas.microsoft.com/office/drawing/2014/main" id="{75541598-7215-42B9-BE64-B63323B27BB3}"/>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94" name="Freeform: Shape 493">
                <a:extLst>
                  <a:ext uri="{FF2B5EF4-FFF2-40B4-BE49-F238E27FC236}">
                    <a16:creationId xmlns:a16="http://schemas.microsoft.com/office/drawing/2014/main" id="{35343DAF-04C0-44E9-9DF0-757C7A73CE4D}"/>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95" name="Freeform: Shape 494">
                <a:extLst>
                  <a:ext uri="{FF2B5EF4-FFF2-40B4-BE49-F238E27FC236}">
                    <a16:creationId xmlns:a16="http://schemas.microsoft.com/office/drawing/2014/main" id="{3368FA43-A8FE-42CC-8FAC-DBB4BF7E504F}"/>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96" name="Freeform: Shape 495">
                <a:extLst>
                  <a:ext uri="{FF2B5EF4-FFF2-40B4-BE49-F238E27FC236}">
                    <a16:creationId xmlns:a16="http://schemas.microsoft.com/office/drawing/2014/main" id="{1533C5AC-78D3-4EC6-8ED9-CC2C2173F796}"/>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497" name="Freeform: Shape 496">
                <a:extLst>
                  <a:ext uri="{FF2B5EF4-FFF2-40B4-BE49-F238E27FC236}">
                    <a16:creationId xmlns:a16="http://schemas.microsoft.com/office/drawing/2014/main" id="{7884193F-8DB2-4038-A49D-CA1C095B75B4}"/>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98" name="Freeform: Shape 497">
                <a:extLst>
                  <a:ext uri="{FF2B5EF4-FFF2-40B4-BE49-F238E27FC236}">
                    <a16:creationId xmlns:a16="http://schemas.microsoft.com/office/drawing/2014/main" id="{6CE6A414-403E-40FC-856C-5D136195204E}"/>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499" name="Freeform: Shape 498">
                <a:extLst>
                  <a:ext uri="{FF2B5EF4-FFF2-40B4-BE49-F238E27FC236}">
                    <a16:creationId xmlns:a16="http://schemas.microsoft.com/office/drawing/2014/main" id="{20EA4B14-C111-4DDF-B294-60142E4ED49E}"/>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00" name="Freeform: Shape 499">
                <a:extLst>
                  <a:ext uri="{FF2B5EF4-FFF2-40B4-BE49-F238E27FC236}">
                    <a16:creationId xmlns:a16="http://schemas.microsoft.com/office/drawing/2014/main" id="{259B2682-3026-4E80-948A-996CEFB1D48D}"/>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1" name="Freeform: Shape 500">
                <a:extLst>
                  <a:ext uri="{FF2B5EF4-FFF2-40B4-BE49-F238E27FC236}">
                    <a16:creationId xmlns:a16="http://schemas.microsoft.com/office/drawing/2014/main" id="{AE628C82-864F-492B-9914-8358132A8E3F}"/>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2" name="Freeform: Shape 501">
                <a:extLst>
                  <a:ext uri="{FF2B5EF4-FFF2-40B4-BE49-F238E27FC236}">
                    <a16:creationId xmlns:a16="http://schemas.microsoft.com/office/drawing/2014/main" id="{739A1A14-BB2D-460D-8C3D-F3F9849B3AC4}"/>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503" name="Freeform: Shape 502">
                <a:extLst>
                  <a:ext uri="{FF2B5EF4-FFF2-40B4-BE49-F238E27FC236}">
                    <a16:creationId xmlns:a16="http://schemas.microsoft.com/office/drawing/2014/main" id="{B0219A77-162D-47D9-A705-EA8070F3CDFB}"/>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4" name="Freeform: Shape 503">
                <a:extLst>
                  <a:ext uri="{FF2B5EF4-FFF2-40B4-BE49-F238E27FC236}">
                    <a16:creationId xmlns:a16="http://schemas.microsoft.com/office/drawing/2014/main" id="{6C625662-68C2-4FAB-8E4D-02926529F35C}"/>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505" name="Freeform: Shape 504">
                <a:extLst>
                  <a:ext uri="{FF2B5EF4-FFF2-40B4-BE49-F238E27FC236}">
                    <a16:creationId xmlns:a16="http://schemas.microsoft.com/office/drawing/2014/main" id="{89FA2038-1054-4206-B04C-16EEE83023D9}"/>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506" name="Freeform: Shape 505">
                <a:extLst>
                  <a:ext uri="{FF2B5EF4-FFF2-40B4-BE49-F238E27FC236}">
                    <a16:creationId xmlns:a16="http://schemas.microsoft.com/office/drawing/2014/main" id="{EE6F65D4-630A-43E3-8AC3-8C5926C8E74C}"/>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7" name="Freeform: Shape 506">
                <a:extLst>
                  <a:ext uri="{FF2B5EF4-FFF2-40B4-BE49-F238E27FC236}">
                    <a16:creationId xmlns:a16="http://schemas.microsoft.com/office/drawing/2014/main" id="{A68B1E58-6AFC-466D-AE1B-588E95DE6FB5}"/>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8" name="Freeform: Shape 507">
                <a:extLst>
                  <a:ext uri="{FF2B5EF4-FFF2-40B4-BE49-F238E27FC236}">
                    <a16:creationId xmlns:a16="http://schemas.microsoft.com/office/drawing/2014/main" id="{2205C1A6-9892-492A-88DC-0D48FDFAAA4A}"/>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509" name="Freeform: Shape 508">
                <a:extLst>
                  <a:ext uri="{FF2B5EF4-FFF2-40B4-BE49-F238E27FC236}">
                    <a16:creationId xmlns:a16="http://schemas.microsoft.com/office/drawing/2014/main" id="{F73B5FE8-289D-4DA8-99B4-DD0FDC1913F3}"/>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0" name="Freeform: Shape 509">
                <a:extLst>
                  <a:ext uri="{FF2B5EF4-FFF2-40B4-BE49-F238E27FC236}">
                    <a16:creationId xmlns:a16="http://schemas.microsoft.com/office/drawing/2014/main" id="{DBD29DE7-AA05-49CF-9155-3792A72BAF13}"/>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511" name="Freeform: Shape 510">
                <a:extLst>
                  <a:ext uri="{FF2B5EF4-FFF2-40B4-BE49-F238E27FC236}">
                    <a16:creationId xmlns:a16="http://schemas.microsoft.com/office/drawing/2014/main" id="{E6DED502-E1B3-427C-B01E-3112BA2EDABD}"/>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2" name="Freeform: Shape 511">
                <a:extLst>
                  <a:ext uri="{FF2B5EF4-FFF2-40B4-BE49-F238E27FC236}">
                    <a16:creationId xmlns:a16="http://schemas.microsoft.com/office/drawing/2014/main" id="{666641FA-6892-4A5A-A8B5-580D25DE06F9}"/>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3" name="Freeform: Shape 512">
                <a:extLst>
                  <a:ext uri="{FF2B5EF4-FFF2-40B4-BE49-F238E27FC236}">
                    <a16:creationId xmlns:a16="http://schemas.microsoft.com/office/drawing/2014/main" id="{70E5D5E3-EB6C-4541-B807-6793EAA3075B}"/>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4" name="Freeform: Shape 513">
                <a:extLst>
                  <a:ext uri="{FF2B5EF4-FFF2-40B4-BE49-F238E27FC236}">
                    <a16:creationId xmlns:a16="http://schemas.microsoft.com/office/drawing/2014/main" id="{E29D10B9-2B19-4CD7-99B7-BF328927ADE0}"/>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515" name="Freeform: Shape 514">
                <a:extLst>
                  <a:ext uri="{FF2B5EF4-FFF2-40B4-BE49-F238E27FC236}">
                    <a16:creationId xmlns:a16="http://schemas.microsoft.com/office/drawing/2014/main" id="{699C9811-DF5A-4853-8619-FE7F1CF7310B}"/>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6" name="Freeform: Shape 515">
                <a:extLst>
                  <a:ext uri="{FF2B5EF4-FFF2-40B4-BE49-F238E27FC236}">
                    <a16:creationId xmlns:a16="http://schemas.microsoft.com/office/drawing/2014/main" id="{6ED55D2E-D181-49C8-A39E-ACBF887102AA}"/>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517" name="Freeform: Shape 516">
                <a:extLst>
                  <a:ext uri="{FF2B5EF4-FFF2-40B4-BE49-F238E27FC236}">
                    <a16:creationId xmlns:a16="http://schemas.microsoft.com/office/drawing/2014/main" id="{BBD1C593-937B-42D1-B18C-5A0F3CD0B2EA}"/>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8" name="Freeform: Shape 517">
                <a:extLst>
                  <a:ext uri="{FF2B5EF4-FFF2-40B4-BE49-F238E27FC236}">
                    <a16:creationId xmlns:a16="http://schemas.microsoft.com/office/drawing/2014/main" id="{0CF12858-3499-4309-9F6D-248B296069CD}"/>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9" name="Freeform: Shape 518">
                <a:extLst>
                  <a:ext uri="{FF2B5EF4-FFF2-40B4-BE49-F238E27FC236}">
                    <a16:creationId xmlns:a16="http://schemas.microsoft.com/office/drawing/2014/main" id="{6CD67F99-6BAA-44F6-80AD-3253844A0BEE}"/>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20" name="Freeform: Shape 519">
                <a:extLst>
                  <a:ext uri="{FF2B5EF4-FFF2-40B4-BE49-F238E27FC236}">
                    <a16:creationId xmlns:a16="http://schemas.microsoft.com/office/drawing/2014/main" id="{18FEEEE2-FBDF-46D4-BDFE-0CB488364A14}"/>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521" name="Freeform: Shape 520">
                <a:extLst>
                  <a:ext uri="{FF2B5EF4-FFF2-40B4-BE49-F238E27FC236}">
                    <a16:creationId xmlns:a16="http://schemas.microsoft.com/office/drawing/2014/main" id="{707341B3-D13D-4A09-9474-A001C0EF4E41}"/>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22" name="Freeform: Shape 521">
                <a:extLst>
                  <a:ext uri="{FF2B5EF4-FFF2-40B4-BE49-F238E27FC236}">
                    <a16:creationId xmlns:a16="http://schemas.microsoft.com/office/drawing/2014/main" id="{21E03EE2-D0CE-4063-A766-E0F7D239452C}"/>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523" name="Freeform: Shape 522">
                <a:extLst>
                  <a:ext uri="{FF2B5EF4-FFF2-40B4-BE49-F238E27FC236}">
                    <a16:creationId xmlns:a16="http://schemas.microsoft.com/office/drawing/2014/main" id="{AA0874C5-7A88-47DC-9AF3-99C8FB4D490C}"/>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24" name="Freeform: Shape 523">
                <a:extLst>
                  <a:ext uri="{FF2B5EF4-FFF2-40B4-BE49-F238E27FC236}">
                    <a16:creationId xmlns:a16="http://schemas.microsoft.com/office/drawing/2014/main" id="{E06536EC-A81A-4C9F-B7E8-31D991779872}"/>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5" name="Freeform: Shape 524">
                <a:extLst>
                  <a:ext uri="{FF2B5EF4-FFF2-40B4-BE49-F238E27FC236}">
                    <a16:creationId xmlns:a16="http://schemas.microsoft.com/office/drawing/2014/main" id="{F5A994DE-95C1-4A97-AB1E-72B60EC9E0DA}"/>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6" name="Freeform: Shape 525">
                <a:extLst>
                  <a:ext uri="{FF2B5EF4-FFF2-40B4-BE49-F238E27FC236}">
                    <a16:creationId xmlns:a16="http://schemas.microsoft.com/office/drawing/2014/main" id="{10D0DB5E-5C38-4402-8EEB-1714923DDE98}"/>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527" name="Freeform: Shape 526">
                <a:extLst>
                  <a:ext uri="{FF2B5EF4-FFF2-40B4-BE49-F238E27FC236}">
                    <a16:creationId xmlns:a16="http://schemas.microsoft.com/office/drawing/2014/main" id="{5DB170E7-B4F8-45BC-AF43-11938479B124}"/>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8" name="Freeform: Shape 527">
                <a:extLst>
                  <a:ext uri="{FF2B5EF4-FFF2-40B4-BE49-F238E27FC236}">
                    <a16:creationId xmlns:a16="http://schemas.microsoft.com/office/drawing/2014/main" id="{53CE7624-3869-4A6E-81ED-B9731EE12FC1}"/>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529" name="Freeform: Shape 528">
                <a:extLst>
                  <a:ext uri="{FF2B5EF4-FFF2-40B4-BE49-F238E27FC236}">
                    <a16:creationId xmlns:a16="http://schemas.microsoft.com/office/drawing/2014/main" id="{5EDBADAA-BE87-4B05-BB6B-69EECA8A9AC8}"/>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sp>
        <p:nvSpPr>
          <p:cNvPr id="8" name="Footer Placeholder 7">
            <a:extLst>
              <a:ext uri="{FF2B5EF4-FFF2-40B4-BE49-F238E27FC236}">
                <a16:creationId xmlns:a16="http://schemas.microsoft.com/office/drawing/2014/main" id="{801862DC-F6B7-4570-83DF-78DD0C80D3CF}"/>
              </a:ext>
            </a:extLst>
          </p:cNvPr>
          <p:cNvSpPr>
            <a:spLocks noGrp="1"/>
          </p:cNvSpPr>
          <p:nvPr>
            <p:ph type="ftr" sz="quarter" idx="11"/>
          </p:nvPr>
        </p:nvSpPr>
        <p:spPr/>
        <p:txBody>
          <a:bodyPr/>
          <a:lstStyle/>
          <a:p>
            <a:r>
              <a:rPr lang="en-US" dirty="0"/>
              <a:t>MULTI-RESPONSIVE WEBSITE</a:t>
            </a:r>
          </a:p>
        </p:txBody>
      </p:sp>
      <p:sp>
        <p:nvSpPr>
          <p:cNvPr id="9" name="Slide Number Placeholder 8">
            <a:extLst>
              <a:ext uri="{FF2B5EF4-FFF2-40B4-BE49-F238E27FC236}">
                <a16:creationId xmlns:a16="http://schemas.microsoft.com/office/drawing/2014/main" id="{86C6E566-1855-4708-91B5-0EC5B3F18CCC}"/>
              </a:ext>
            </a:extLst>
          </p:cNvPr>
          <p:cNvSpPr>
            <a:spLocks noGrp="1"/>
          </p:cNvSpPr>
          <p:nvPr>
            <p:ph type="sldNum" sz="quarter" idx="12"/>
          </p:nvPr>
        </p:nvSpPr>
        <p:spPr/>
        <p:txBody>
          <a:bodyPr/>
          <a:lstStyle/>
          <a:p>
            <a:fld id="{5EA792F7-1D9E-4C7E-A103-E8EDFDC2691E}" type="slidenum">
              <a:rPr lang="en-US" smtClean="0"/>
              <a:t>2</a:t>
            </a:fld>
            <a:endParaRPr lang="en-US" dirty="0"/>
          </a:p>
        </p:txBody>
      </p:sp>
    </p:spTree>
    <p:extLst>
      <p:ext uri="{BB962C8B-B14F-4D97-AF65-F5344CB8AC3E}">
        <p14:creationId xmlns:p14="http://schemas.microsoft.com/office/powerpoint/2010/main" val="15129198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DC9CABF-AA63-4FF3-9E6F-A3F7638281B4}"/>
              </a:ext>
            </a:extLst>
          </p:cNvPr>
          <p:cNvSpPr>
            <a:spLocks noGrp="1"/>
          </p:cNvSpPr>
          <p:nvPr>
            <p:ph type="title"/>
          </p:nvPr>
        </p:nvSpPr>
        <p:spPr>
          <a:xfrm>
            <a:off x="838201" y="732391"/>
            <a:ext cx="5257799" cy="45719"/>
          </a:xfrm>
        </p:spPr>
        <p:txBody>
          <a:bodyPr vert="horz" lIns="91440" tIns="45720" rIns="91440" bIns="45720" rtlCol="0" anchor="b">
            <a:normAutofit fontScale="90000"/>
          </a:bodyPr>
          <a:lstStyle/>
          <a:p>
            <a:r>
              <a:rPr lang="en-US" dirty="0">
                <a:solidFill>
                  <a:schemeClr val="accent1">
                    <a:lumMod val="50000"/>
                  </a:schemeClr>
                </a:solidFill>
              </a:rPr>
              <a:t>INTRODUCTION:</a:t>
            </a:r>
          </a:p>
        </p:txBody>
      </p:sp>
      <p:sp>
        <p:nvSpPr>
          <p:cNvPr id="10" name="Content Placeholder 9">
            <a:extLst>
              <a:ext uri="{FF2B5EF4-FFF2-40B4-BE49-F238E27FC236}">
                <a16:creationId xmlns:a16="http://schemas.microsoft.com/office/drawing/2014/main" id="{6E2F211D-FDCA-4FAB-910C-5744050CF3B3}"/>
              </a:ext>
            </a:extLst>
          </p:cNvPr>
          <p:cNvSpPr>
            <a:spLocks noGrp="1"/>
          </p:cNvSpPr>
          <p:nvPr>
            <p:ph idx="1"/>
          </p:nvPr>
        </p:nvSpPr>
        <p:spPr>
          <a:xfrm>
            <a:off x="421341" y="915270"/>
            <a:ext cx="5674659" cy="5210340"/>
          </a:xfrm>
        </p:spPr>
        <p:txBody>
          <a:bodyPr vert="horz" lIns="91440" tIns="45720" rIns="91440" bIns="45720" rtlCol="0">
            <a:normAutofit fontScale="55000" lnSpcReduction="20000"/>
          </a:bodyPr>
          <a:lstStyle/>
          <a:p>
            <a:endParaRPr lang="en-US" dirty="0"/>
          </a:p>
          <a:p>
            <a:r>
              <a:rPr lang="en-US" sz="2200" b="1" dirty="0">
                <a:solidFill>
                  <a:schemeClr val="accent1">
                    <a:lumMod val="50000"/>
                  </a:schemeClr>
                </a:solidFill>
              </a:rPr>
              <a:t>1. Overview:</a:t>
            </a:r>
          </a:p>
          <a:p>
            <a:r>
              <a:rPr lang="en-US" sz="2200" b="1" dirty="0">
                <a:solidFill>
                  <a:schemeClr val="accent1">
                    <a:lumMod val="50000"/>
                  </a:schemeClr>
                </a:solidFill>
              </a:rPr>
              <a:t>   - Introduction to the website development project.</a:t>
            </a:r>
          </a:p>
          <a:p>
            <a:r>
              <a:rPr lang="en-US" sz="2200" b="1" dirty="0">
                <a:solidFill>
                  <a:schemeClr val="accent1">
                    <a:lumMod val="50000"/>
                  </a:schemeClr>
                </a:solidFill>
              </a:rPr>
              <a:t>   - Mention of HTML, CSS, and JavaScript roles in creating a dynamic and responsive restaurant website.</a:t>
            </a:r>
          </a:p>
          <a:p>
            <a:endParaRPr lang="en-US" sz="2200" b="1" dirty="0">
              <a:solidFill>
                <a:schemeClr val="accent1">
                  <a:lumMod val="50000"/>
                </a:schemeClr>
              </a:solidFill>
            </a:endParaRPr>
          </a:p>
          <a:p>
            <a:r>
              <a:rPr lang="en-US" sz="2200" b="1" dirty="0">
                <a:solidFill>
                  <a:schemeClr val="accent1">
                    <a:lumMod val="50000"/>
                  </a:schemeClr>
                </a:solidFill>
              </a:rPr>
              <a:t>2. HTML Code:</a:t>
            </a:r>
          </a:p>
          <a:p>
            <a:r>
              <a:rPr lang="en-US" sz="2200" b="1" dirty="0">
                <a:solidFill>
                  <a:schemeClr val="accent1">
                    <a:lumMod val="50000"/>
                  </a:schemeClr>
                </a:solidFill>
              </a:rPr>
              <a:t>   - Document structure and key elements.</a:t>
            </a:r>
          </a:p>
          <a:p>
            <a:r>
              <a:rPr lang="en-US" sz="2200" b="1" dirty="0">
                <a:solidFill>
                  <a:schemeClr val="accent1">
                    <a:lumMod val="50000"/>
                  </a:schemeClr>
                </a:solidFill>
              </a:rPr>
              <a:t>   - Semantic use of sections (Home, About, Menu, Services, CTA, Footer).</a:t>
            </a:r>
          </a:p>
          <a:p>
            <a:r>
              <a:rPr lang="en-US" sz="2200" b="1" dirty="0">
                <a:solidFill>
                  <a:schemeClr val="accent1">
                    <a:lumMod val="50000"/>
                  </a:schemeClr>
                </a:solidFill>
              </a:rPr>
              <a:t>   - Inclusion of images and links.</a:t>
            </a:r>
          </a:p>
          <a:p>
            <a:endParaRPr lang="en-US" sz="2200" b="1" dirty="0">
              <a:solidFill>
                <a:schemeClr val="accent1">
                  <a:lumMod val="50000"/>
                </a:schemeClr>
              </a:solidFill>
            </a:endParaRPr>
          </a:p>
          <a:p>
            <a:r>
              <a:rPr lang="en-US" sz="2200" b="1" dirty="0">
                <a:solidFill>
                  <a:schemeClr val="accent1">
                    <a:lumMod val="50000"/>
                  </a:schemeClr>
                </a:solidFill>
              </a:rPr>
              <a:t>3. CSS Code:</a:t>
            </a:r>
          </a:p>
          <a:p>
            <a:r>
              <a:rPr lang="en-US" sz="2200" b="1" dirty="0">
                <a:solidFill>
                  <a:schemeClr val="accent1">
                    <a:lumMod val="50000"/>
                  </a:schemeClr>
                </a:solidFill>
              </a:rPr>
              <a:t>   - Global reset and root variables for consistent styling.</a:t>
            </a:r>
          </a:p>
          <a:p>
            <a:r>
              <a:rPr lang="en-US" sz="2200" b="1" dirty="0">
                <a:solidFill>
                  <a:schemeClr val="accent1">
                    <a:lumMod val="50000"/>
                  </a:schemeClr>
                </a:solidFill>
              </a:rPr>
              <a:t>   - Responsive design elements using media queries.</a:t>
            </a:r>
          </a:p>
          <a:p>
            <a:r>
              <a:rPr lang="en-US" sz="2200" b="1" dirty="0">
                <a:solidFill>
                  <a:schemeClr val="accent1">
                    <a:lumMod val="50000"/>
                  </a:schemeClr>
                </a:solidFill>
              </a:rPr>
              <a:t>   - Styling of sections, buttons, and images.</a:t>
            </a:r>
          </a:p>
          <a:p>
            <a:r>
              <a:rPr lang="en-US" sz="2200" b="1" dirty="0">
                <a:solidFill>
                  <a:schemeClr val="accent1">
                    <a:lumMod val="50000"/>
                  </a:schemeClr>
                </a:solidFill>
              </a:rPr>
              <a:t>   - Utilization of custom properties for color and font consistency.</a:t>
            </a:r>
          </a:p>
          <a:p>
            <a:endParaRPr lang="en-US" sz="2200" b="1" dirty="0">
              <a:solidFill>
                <a:schemeClr val="accent1">
                  <a:lumMod val="50000"/>
                </a:schemeClr>
              </a:solidFill>
            </a:endParaRPr>
          </a:p>
          <a:p>
            <a:r>
              <a:rPr lang="en-US" sz="2200" b="1" dirty="0">
                <a:solidFill>
                  <a:schemeClr val="accent1">
                    <a:lumMod val="50000"/>
                  </a:schemeClr>
                </a:solidFill>
              </a:rPr>
              <a:t>4. JavaScript Code:</a:t>
            </a:r>
          </a:p>
          <a:p>
            <a:r>
              <a:rPr lang="en-US" sz="2200" b="1" dirty="0">
                <a:solidFill>
                  <a:schemeClr val="accent1">
                    <a:lumMod val="50000"/>
                  </a:schemeClr>
                </a:solidFill>
              </a:rPr>
              <a:t>   - Integration of JavaScript for interactivity.</a:t>
            </a:r>
          </a:p>
          <a:p>
            <a:r>
              <a:rPr lang="en-US" sz="2200" b="1" dirty="0">
                <a:solidFill>
                  <a:schemeClr val="accent1">
                    <a:lumMod val="50000"/>
                  </a:schemeClr>
                </a:solidFill>
              </a:rPr>
              <a:t>   - Menu toggle functionality for a responsive navigation bar.</a:t>
            </a:r>
          </a:p>
          <a:p>
            <a:r>
              <a:rPr lang="en-US" sz="2200" b="1" dirty="0">
                <a:solidFill>
                  <a:schemeClr val="accent1">
                    <a:lumMod val="50000"/>
                  </a:schemeClr>
                </a:solidFill>
              </a:rPr>
              <a:t>   - Dynamic behavior on scroll for hiding the navigation menu.</a:t>
            </a:r>
          </a:p>
          <a:p>
            <a:endParaRPr lang="en-US" dirty="0"/>
          </a:p>
        </p:txBody>
      </p:sp>
      <p:pic>
        <p:nvPicPr>
          <p:cNvPr id="14" name="Picture Placeholder 13" descr="A picture containing person, food, baking, dish&#10;">
            <a:extLst>
              <a:ext uri="{FF2B5EF4-FFF2-40B4-BE49-F238E27FC236}">
                <a16:creationId xmlns:a16="http://schemas.microsoft.com/office/drawing/2014/main" id="{ADBB8B20-4661-4FF9-A6AC-8744FFB07759}"/>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6924145" y="732391"/>
            <a:ext cx="4463594" cy="2590987"/>
          </a:xfrm>
        </p:spPr>
      </p:pic>
      <p:pic>
        <p:nvPicPr>
          <p:cNvPr id="12" name="Picture Placeholder 11" descr="Colourful Biscuits ">
            <a:extLst>
              <a:ext uri="{FF2B5EF4-FFF2-40B4-BE49-F238E27FC236}">
                <a16:creationId xmlns:a16="http://schemas.microsoft.com/office/drawing/2014/main" id="{C5CFABA2-71A7-4EFD-B6E2-B07667931F4B}"/>
              </a:ext>
            </a:extLst>
          </p:cNvPr>
          <p:cNvPicPr>
            <a:picLocks noGrp="1" noChangeAspect="1"/>
          </p:cNvPicPr>
          <p:nvPr>
            <p:ph type="pic" sz="quarter" idx="14"/>
          </p:nvPr>
        </p:nvPicPr>
        <p:blipFill rotWithShape="1">
          <a:blip r:embed="rId4">
            <a:extLst>
              <a:ext uri="{28A0092B-C50C-407E-A947-70E740481C1C}">
                <a14:useLocalDpi xmlns:a14="http://schemas.microsoft.com/office/drawing/2010/main" val="0"/>
              </a:ext>
            </a:extLst>
          </a:blip>
          <a:srcRect/>
          <a:stretch/>
        </p:blipFill>
        <p:spPr>
          <a:xfrm>
            <a:off x="6924145" y="3459904"/>
            <a:ext cx="4463594" cy="2590987"/>
          </a:xfrm>
        </p:spPr>
      </p:pic>
      <p:sp>
        <p:nvSpPr>
          <p:cNvPr id="17" name="Date Placeholder 16">
            <a:extLst>
              <a:ext uri="{FF2B5EF4-FFF2-40B4-BE49-F238E27FC236}">
                <a16:creationId xmlns:a16="http://schemas.microsoft.com/office/drawing/2014/main" id="{3CF815B4-0095-42CB-A0D5-65691D92FE65}"/>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r>
              <a:rPr lang="en-US"/>
              <a:t>2/1/2024 </a:t>
            </a:r>
            <a:endParaRPr lang="en-US" dirty="0"/>
          </a:p>
        </p:txBody>
      </p:sp>
      <p:sp>
        <p:nvSpPr>
          <p:cNvPr id="11" name="Footer Placeholder 10">
            <a:extLst>
              <a:ext uri="{FF2B5EF4-FFF2-40B4-BE49-F238E27FC236}">
                <a16:creationId xmlns:a16="http://schemas.microsoft.com/office/drawing/2014/main" id="{F9800710-ED0A-4D9D-89D7-F2B6DD2005BF}"/>
              </a:ext>
            </a:extLst>
          </p:cNvPr>
          <p:cNvSpPr>
            <a:spLocks noGrp="1"/>
          </p:cNvSpPr>
          <p:nvPr>
            <p:ph type="ftr" sz="quarter" idx="11"/>
          </p:nvPr>
        </p:nvSpPr>
        <p:spPr/>
        <p:txBody>
          <a:bodyPr/>
          <a:lstStyle/>
          <a:p>
            <a:r>
              <a:rPr lang="en-US"/>
              <a:t>MULTI-RESPONSIVE WEBSITE</a:t>
            </a:r>
            <a:endParaRPr lang="en-US" dirty="0"/>
          </a:p>
        </p:txBody>
      </p:sp>
      <p:sp>
        <p:nvSpPr>
          <p:cNvPr id="13" name="Slide Number Placeholder 12">
            <a:extLst>
              <a:ext uri="{FF2B5EF4-FFF2-40B4-BE49-F238E27FC236}">
                <a16:creationId xmlns:a16="http://schemas.microsoft.com/office/drawing/2014/main" id="{E8CFC9CC-F955-45C8-80C6-20AC446CB1D7}"/>
              </a:ext>
            </a:extLst>
          </p:cNvPr>
          <p:cNvSpPr>
            <a:spLocks noGrp="1"/>
          </p:cNvSpPr>
          <p:nvPr>
            <p:ph type="sldNum" sz="quarter" idx="12"/>
          </p:nvPr>
        </p:nvSpPr>
        <p:spPr/>
        <p:txBody>
          <a:bodyPr/>
          <a:lstStyle/>
          <a:p>
            <a:fld id="{5EA792F7-1D9E-4C7E-A103-E8EDFDC2691E}" type="slidenum">
              <a:rPr lang="en-US" smtClean="0"/>
              <a:pPr/>
              <a:t>3</a:t>
            </a:fld>
            <a:endParaRPr lang="en-US" dirty="0">
              <a:solidFill>
                <a:schemeClr val="tx1"/>
              </a:solidFill>
            </a:endParaRPr>
          </a:p>
        </p:txBody>
      </p:sp>
    </p:spTree>
    <p:extLst>
      <p:ext uri="{BB962C8B-B14F-4D97-AF65-F5344CB8AC3E}">
        <p14:creationId xmlns:p14="http://schemas.microsoft.com/office/powerpoint/2010/main" val="21447538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19526B4-0363-4BAB-BC46-80456D5E41E0}"/>
              </a:ext>
            </a:extLst>
          </p:cNvPr>
          <p:cNvSpPr>
            <a:spLocks noGrp="1"/>
          </p:cNvSpPr>
          <p:nvPr>
            <p:ph type="ctrTitle"/>
          </p:nvPr>
        </p:nvSpPr>
        <p:spPr>
          <a:xfrm>
            <a:off x="2545517" y="2193085"/>
            <a:ext cx="3624471" cy="2577893"/>
          </a:xfrm>
        </p:spPr>
        <p:txBody>
          <a:bodyPr/>
          <a:lstStyle/>
          <a:p>
            <a:r>
              <a:rPr lang="en-US" dirty="0">
                <a:solidFill>
                  <a:schemeClr val="accent1">
                    <a:lumMod val="50000"/>
                  </a:schemeClr>
                </a:solidFill>
              </a:rPr>
              <a:t>ABOUTHTML</a:t>
            </a:r>
          </a:p>
        </p:txBody>
      </p:sp>
      <p:sp>
        <p:nvSpPr>
          <p:cNvPr id="7" name="Subtitle 6">
            <a:extLst>
              <a:ext uri="{FF2B5EF4-FFF2-40B4-BE49-F238E27FC236}">
                <a16:creationId xmlns:a16="http://schemas.microsoft.com/office/drawing/2014/main" id="{2CD668D4-FECC-44AC-8F6D-808E73AD22D2}"/>
              </a:ext>
            </a:extLst>
          </p:cNvPr>
          <p:cNvSpPr>
            <a:spLocks noGrp="1"/>
          </p:cNvSpPr>
          <p:nvPr>
            <p:ph type="subTitle" idx="1"/>
          </p:nvPr>
        </p:nvSpPr>
        <p:spPr>
          <a:xfrm>
            <a:off x="2545517" y="4863054"/>
            <a:ext cx="3624471" cy="811604"/>
          </a:xfrm>
        </p:spPr>
        <p:txBody>
          <a:bodyPr/>
          <a:lstStyle/>
          <a:p>
            <a:endParaRPr lang="en-US" dirty="0"/>
          </a:p>
        </p:txBody>
      </p:sp>
      <p:pic>
        <p:nvPicPr>
          <p:cNvPr id="11" name="Picture Placeholder 10" descr="Colourful Donuts">
            <a:extLst>
              <a:ext uri="{FF2B5EF4-FFF2-40B4-BE49-F238E27FC236}">
                <a16:creationId xmlns:a16="http://schemas.microsoft.com/office/drawing/2014/main" id="{7211D86F-DB68-4879-9A8B-01A00B6E638E}"/>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a:stretch/>
        </p:blipFill>
        <p:spPr>
          <a:xfrm>
            <a:off x="6536411" y="254456"/>
            <a:ext cx="4203526" cy="4203526"/>
          </a:xfrm>
        </p:spPr>
      </p:pic>
    </p:spTree>
    <p:extLst>
      <p:ext uri="{BB962C8B-B14F-4D97-AF65-F5344CB8AC3E}">
        <p14:creationId xmlns:p14="http://schemas.microsoft.com/office/powerpoint/2010/main" val="7127740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3800DCA-85AA-42A2-B6D7-823BF0551022}"/>
              </a:ext>
            </a:extLst>
          </p:cNvPr>
          <p:cNvSpPr>
            <a:spLocks noGrp="1"/>
          </p:cNvSpPr>
          <p:nvPr>
            <p:ph type="title"/>
          </p:nvPr>
        </p:nvSpPr>
        <p:spPr>
          <a:xfrm>
            <a:off x="1885186" y="174173"/>
            <a:ext cx="9792464" cy="6173299"/>
          </a:xfrm>
        </p:spPr>
        <p:txBody>
          <a:bodyPr>
            <a:noAutofit/>
          </a:bodyPr>
          <a:lstStyle/>
          <a:p>
            <a:br>
              <a:rPr lang="en-US" sz="1400" dirty="0"/>
            </a:br>
            <a:br>
              <a:rPr lang="en-US" sz="1400" dirty="0"/>
            </a:br>
            <a:br>
              <a:rPr lang="en-US" sz="1400" dirty="0"/>
            </a:br>
            <a:br>
              <a:rPr lang="en-US" sz="1400" dirty="0"/>
            </a:br>
            <a:br>
              <a:rPr lang="en-US" sz="1400" dirty="0"/>
            </a:br>
            <a:br>
              <a:rPr lang="en-US" sz="1400" dirty="0"/>
            </a:br>
            <a:br>
              <a:rPr lang="en-US" sz="1400" dirty="0"/>
            </a:br>
            <a:br>
              <a:rPr lang="en-US" sz="1400" dirty="0"/>
            </a:br>
            <a:br>
              <a:rPr lang="en-US" sz="1400" dirty="0"/>
            </a:br>
            <a:br>
              <a:rPr lang="en-US" sz="1400" dirty="0"/>
            </a:br>
            <a:br>
              <a:rPr lang="en-US" sz="1400" dirty="0"/>
            </a:br>
            <a:br>
              <a:rPr lang="en-US" sz="1400" dirty="0"/>
            </a:br>
            <a:br>
              <a:rPr lang="en-US" sz="1400" dirty="0"/>
            </a:br>
            <a:br>
              <a:rPr lang="en-US" sz="1400" dirty="0"/>
            </a:br>
            <a:br>
              <a:rPr lang="en-US" sz="1400" dirty="0"/>
            </a:br>
            <a:br>
              <a:rPr lang="en-US" sz="1400" dirty="0"/>
            </a:br>
            <a:br>
              <a:rPr lang="en-US" sz="1400" dirty="0"/>
            </a:br>
            <a:br>
              <a:rPr lang="en-US" sz="1400" dirty="0"/>
            </a:br>
            <a:br>
              <a:rPr lang="en-US" sz="1400" dirty="0"/>
            </a:br>
            <a:br>
              <a:rPr lang="en-US" sz="1400" dirty="0"/>
            </a:br>
            <a:br>
              <a:rPr lang="en-US" sz="1400" dirty="0"/>
            </a:br>
            <a:br>
              <a:rPr lang="en-US" sz="1400" dirty="0"/>
            </a:br>
            <a:br>
              <a:rPr lang="en-US" sz="1400" dirty="0"/>
            </a:br>
            <a:br>
              <a:rPr lang="en-US" sz="1400" dirty="0"/>
            </a:br>
            <a:br>
              <a:rPr lang="en-US" sz="1400" dirty="0"/>
            </a:br>
            <a:br>
              <a:rPr lang="en-US" sz="1400" dirty="0"/>
            </a:br>
            <a:br>
              <a:rPr lang="en-US" sz="1400" dirty="0"/>
            </a:br>
            <a:br>
              <a:rPr lang="en-US" sz="1400" dirty="0"/>
            </a:br>
            <a:br>
              <a:rPr lang="en-US" sz="1400" dirty="0"/>
            </a:br>
            <a:br>
              <a:rPr lang="en-US" sz="1400" dirty="0"/>
            </a:br>
            <a:br>
              <a:rPr lang="en-US" sz="1400" dirty="0"/>
            </a:br>
            <a:br>
              <a:rPr lang="en-US" sz="1400" dirty="0"/>
            </a:br>
            <a:br>
              <a:rPr lang="en-US" sz="1400" dirty="0"/>
            </a:br>
            <a:br>
              <a:rPr lang="en-US" sz="1400" dirty="0"/>
            </a:br>
            <a:br>
              <a:rPr lang="en-US" sz="1400" dirty="0"/>
            </a:br>
            <a:br>
              <a:rPr lang="en-US" sz="1400" dirty="0"/>
            </a:br>
            <a:br>
              <a:rPr lang="en-US" sz="1400" dirty="0"/>
            </a:br>
            <a:br>
              <a:rPr lang="en-US" sz="1400" dirty="0"/>
            </a:br>
            <a:br>
              <a:rPr lang="en-US" sz="1400" dirty="0"/>
            </a:br>
            <a:br>
              <a:rPr lang="en-US" sz="1400" dirty="0"/>
            </a:br>
            <a:br>
              <a:rPr lang="en-US" sz="1400" dirty="0"/>
            </a:br>
            <a:br>
              <a:rPr lang="en-US" sz="1400" dirty="0"/>
            </a:br>
            <a:br>
              <a:rPr lang="en-US" sz="1400" dirty="0"/>
            </a:br>
            <a:br>
              <a:rPr lang="en-US" sz="1400" dirty="0"/>
            </a:br>
            <a:br>
              <a:rPr lang="en-US" sz="1400" dirty="0"/>
            </a:br>
            <a:br>
              <a:rPr lang="en-US" sz="1400" dirty="0"/>
            </a:br>
            <a:br>
              <a:rPr lang="en-US" sz="1400" dirty="0"/>
            </a:br>
            <a:br>
              <a:rPr lang="en-US" sz="1400" dirty="0"/>
            </a:br>
            <a:br>
              <a:rPr lang="en-US" sz="1400" dirty="0"/>
            </a:br>
            <a:br>
              <a:rPr lang="en-US" sz="1400" dirty="0"/>
            </a:br>
            <a:br>
              <a:rPr lang="en-US" sz="1400" dirty="0"/>
            </a:br>
            <a:br>
              <a:rPr lang="en-US" sz="1400" dirty="0"/>
            </a:br>
            <a:br>
              <a:rPr lang="en-US" sz="1400" dirty="0"/>
            </a:br>
            <a:br>
              <a:rPr lang="en-US" sz="1400" dirty="0"/>
            </a:br>
            <a:br>
              <a:rPr lang="en-US" sz="1400" dirty="0"/>
            </a:br>
            <a:br>
              <a:rPr lang="en-US" sz="1400" dirty="0"/>
            </a:br>
            <a:br>
              <a:rPr lang="en-US" sz="1400" dirty="0"/>
            </a:br>
            <a:br>
              <a:rPr lang="en-US" sz="1400" dirty="0"/>
            </a:br>
            <a:br>
              <a:rPr lang="en-US" sz="1400" dirty="0"/>
            </a:br>
            <a:br>
              <a:rPr lang="en-US" sz="1400" dirty="0"/>
            </a:br>
            <a:br>
              <a:rPr lang="en-US" sz="1400" dirty="0"/>
            </a:br>
            <a:br>
              <a:rPr lang="en-US" sz="1400" dirty="0"/>
            </a:br>
            <a:br>
              <a:rPr lang="en-US" sz="1400" dirty="0"/>
            </a:br>
            <a:br>
              <a:rPr lang="en-US" sz="1400" dirty="0"/>
            </a:br>
            <a:br>
              <a:rPr lang="en-US" sz="1400" dirty="0"/>
            </a:br>
            <a:r>
              <a:rPr lang="en-US" sz="1400" dirty="0">
                <a:solidFill>
                  <a:schemeClr val="accent1">
                    <a:lumMod val="50000"/>
                  </a:schemeClr>
                </a:solidFill>
              </a:rPr>
              <a:t>1. Document Structure:</a:t>
            </a:r>
            <a:br>
              <a:rPr lang="en-US" sz="1400" dirty="0">
                <a:solidFill>
                  <a:schemeClr val="accent1">
                    <a:lumMod val="50000"/>
                  </a:schemeClr>
                </a:solidFill>
              </a:rPr>
            </a:br>
            <a:r>
              <a:rPr lang="en-US" sz="1400" dirty="0">
                <a:solidFill>
                  <a:schemeClr val="accent1">
                    <a:lumMod val="50000"/>
                  </a:schemeClr>
                </a:solidFill>
              </a:rPr>
              <a:t>   - `&lt;!DOCTYPE html&gt;` defines the HTML version.</a:t>
            </a:r>
            <a:br>
              <a:rPr lang="en-US" sz="1400" dirty="0">
                <a:solidFill>
                  <a:schemeClr val="accent1">
                    <a:lumMod val="50000"/>
                  </a:schemeClr>
                </a:solidFill>
              </a:rPr>
            </a:br>
            <a:r>
              <a:rPr lang="en-US" sz="1400" dirty="0">
                <a:solidFill>
                  <a:schemeClr val="accent1">
                    <a:lumMod val="50000"/>
                  </a:schemeClr>
                </a:solidFill>
              </a:rPr>
              <a:t>   - `&lt;html&gt;` is the root element of the document.</a:t>
            </a:r>
            <a:br>
              <a:rPr lang="en-US" sz="1400" dirty="0">
                <a:solidFill>
                  <a:schemeClr val="accent1">
                    <a:lumMod val="50000"/>
                  </a:schemeClr>
                </a:solidFill>
              </a:rPr>
            </a:br>
            <a:r>
              <a:rPr lang="en-US" sz="1400" dirty="0">
                <a:solidFill>
                  <a:schemeClr val="accent1">
                    <a:lumMod val="50000"/>
                  </a:schemeClr>
                </a:solidFill>
              </a:rPr>
              <a:t>   - `&lt;head&gt;` contains metadata (e.g., title, links to stylesheets).</a:t>
            </a:r>
            <a:br>
              <a:rPr lang="en-US" sz="1400" dirty="0">
                <a:solidFill>
                  <a:schemeClr val="accent1">
                    <a:lumMod val="50000"/>
                  </a:schemeClr>
                </a:solidFill>
              </a:rPr>
            </a:br>
            <a:r>
              <a:rPr lang="en-US" sz="1400" dirty="0">
                <a:solidFill>
                  <a:schemeClr val="accent1">
                    <a:lumMod val="50000"/>
                  </a:schemeClr>
                </a:solidFill>
              </a:rPr>
              <a:t>   - `&lt;body&gt;` encloses the content visible to users.</a:t>
            </a:r>
            <a:br>
              <a:rPr lang="en-US" sz="1400" dirty="0">
                <a:solidFill>
                  <a:schemeClr val="accent1">
                    <a:lumMod val="50000"/>
                  </a:schemeClr>
                </a:solidFill>
              </a:rPr>
            </a:br>
            <a:br>
              <a:rPr lang="en-US" sz="1400" dirty="0">
                <a:solidFill>
                  <a:schemeClr val="accent1">
                    <a:lumMod val="50000"/>
                  </a:schemeClr>
                </a:solidFill>
              </a:rPr>
            </a:br>
            <a:r>
              <a:rPr lang="en-US" sz="1400" dirty="0">
                <a:solidFill>
                  <a:schemeClr val="accent1">
                    <a:lumMod val="50000"/>
                  </a:schemeClr>
                </a:solidFill>
              </a:rPr>
              <a:t>2. **Text Elements:**</a:t>
            </a:r>
            <a:br>
              <a:rPr lang="en-US" sz="1400" dirty="0">
                <a:solidFill>
                  <a:schemeClr val="accent1">
                    <a:lumMod val="50000"/>
                  </a:schemeClr>
                </a:solidFill>
              </a:rPr>
            </a:br>
            <a:r>
              <a:rPr lang="en-US" sz="1400" dirty="0">
                <a:solidFill>
                  <a:schemeClr val="accent1">
                    <a:lumMod val="50000"/>
                  </a:schemeClr>
                </a:solidFill>
              </a:rPr>
              <a:t>   - `&lt;p&gt;` for paragraphs.</a:t>
            </a:r>
            <a:br>
              <a:rPr lang="en-US" sz="1400" dirty="0">
                <a:solidFill>
                  <a:schemeClr val="accent1">
                    <a:lumMod val="50000"/>
                  </a:schemeClr>
                </a:solidFill>
              </a:rPr>
            </a:br>
            <a:r>
              <a:rPr lang="en-US" sz="1400" dirty="0">
                <a:solidFill>
                  <a:schemeClr val="accent1">
                    <a:lumMod val="50000"/>
                  </a:schemeClr>
                </a:solidFill>
              </a:rPr>
              <a:t>   - `&lt;h1&gt;`, `&lt;h2&gt;`, ..., `&lt;h6&gt;` for headings.</a:t>
            </a:r>
            <a:br>
              <a:rPr lang="en-US" sz="1400" dirty="0">
                <a:solidFill>
                  <a:schemeClr val="accent1">
                    <a:lumMod val="50000"/>
                  </a:schemeClr>
                </a:solidFill>
              </a:rPr>
            </a:br>
            <a:r>
              <a:rPr lang="en-US" sz="1400" dirty="0">
                <a:solidFill>
                  <a:schemeClr val="accent1">
                    <a:lumMod val="50000"/>
                  </a:schemeClr>
                </a:solidFill>
              </a:rPr>
              <a:t>   - `&lt;a&gt;` for links.</a:t>
            </a:r>
            <a:br>
              <a:rPr lang="en-US" sz="1400" dirty="0">
                <a:solidFill>
                  <a:schemeClr val="accent1">
                    <a:lumMod val="50000"/>
                  </a:schemeClr>
                </a:solidFill>
              </a:rPr>
            </a:br>
            <a:br>
              <a:rPr lang="en-US" sz="1400" dirty="0">
                <a:solidFill>
                  <a:schemeClr val="accent1">
                    <a:lumMod val="50000"/>
                  </a:schemeClr>
                </a:solidFill>
              </a:rPr>
            </a:br>
            <a:r>
              <a:rPr lang="en-US" sz="1400" dirty="0">
                <a:solidFill>
                  <a:schemeClr val="accent1">
                    <a:lumMod val="50000"/>
                  </a:schemeClr>
                </a:solidFill>
              </a:rPr>
              <a:t>3. **Image Element:**</a:t>
            </a:r>
            <a:br>
              <a:rPr lang="en-US" sz="1400" dirty="0">
                <a:solidFill>
                  <a:schemeClr val="accent1">
                    <a:lumMod val="50000"/>
                  </a:schemeClr>
                </a:solidFill>
              </a:rPr>
            </a:br>
            <a:r>
              <a:rPr lang="en-US" sz="1400" dirty="0">
                <a:solidFill>
                  <a:schemeClr val="accent1">
                    <a:lumMod val="50000"/>
                  </a:schemeClr>
                </a:solidFill>
              </a:rPr>
              <a:t>   - `&lt;</a:t>
            </a:r>
            <a:r>
              <a:rPr lang="en-US" sz="1400" dirty="0" err="1">
                <a:solidFill>
                  <a:schemeClr val="accent1">
                    <a:lumMod val="50000"/>
                  </a:schemeClr>
                </a:solidFill>
              </a:rPr>
              <a:t>img</a:t>
            </a:r>
            <a:r>
              <a:rPr lang="en-US" sz="1400" dirty="0">
                <a:solidFill>
                  <a:schemeClr val="accent1">
                    <a:lumMod val="50000"/>
                  </a:schemeClr>
                </a:solidFill>
              </a:rPr>
              <a:t>&gt;` for embedding images.</a:t>
            </a:r>
            <a:br>
              <a:rPr lang="en-US" sz="1400" dirty="0">
                <a:solidFill>
                  <a:schemeClr val="accent1">
                    <a:lumMod val="50000"/>
                  </a:schemeClr>
                </a:solidFill>
              </a:rPr>
            </a:br>
            <a:r>
              <a:rPr lang="en-US" sz="1400" dirty="0">
                <a:solidFill>
                  <a:schemeClr val="accent1">
                    <a:lumMod val="50000"/>
                  </a:schemeClr>
                </a:solidFill>
              </a:rPr>
              <a:t>   - Attributes like `</a:t>
            </a:r>
            <a:r>
              <a:rPr lang="en-US" sz="1400" dirty="0" err="1">
                <a:solidFill>
                  <a:schemeClr val="accent1">
                    <a:lumMod val="50000"/>
                  </a:schemeClr>
                </a:solidFill>
              </a:rPr>
              <a:t>src</a:t>
            </a:r>
            <a:r>
              <a:rPr lang="en-US" sz="1400" dirty="0">
                <a:solidFill>
                  <a:schemeClr val="accent1">
                    <a:lumMod val="50000"/>
                  </a:schemeClr>
                </a:solidFill>
              </a:rPr>
              <a:t>` for image source and `alt` for alternative text.</a:t>
            </a:r>
            <a:br>
              <a:rPr lang="en-US" sz="1400" dirty="0">
                <a:solidFill>
                  <a:schemeClr val="accent1">
                    <a:lumMod val="50000"/>
                  </a:schemeClr>
                </a:solidFill>
              </a:rPr>
            </a:br>
            <a:br>
              <a:rPr lang="en-US" sz="1400" dirty="0">
                <a:solidFill>
                  <a:schemeClr val="accent1">
                    <a:lumMod val="50000"/>
                  </a:schemeClr>
                </a:solidFill>
              </a:rPr>
            </a:br>
            <a:r>
              <a:rPr lang="en-US" sz="1400" dirty="0">
                <a:solidFill>
                  <a:schemeClr val="accent1">
                    <a:lumMod val="50000"/>
                  </a:schemeClr>
                </a:solidFill>
              </a:rPr>
              <a:t>4. **List Elements:**</a:t>
            </a:r>
            <a:br>
              <a:rPr lang="en-US" sz="1400" dirty="0">
                <a:solidFill>
                  <a:schemeClr val="accent1">
                    <a:lumMod val="50000"/>
                  </a:schemeClr>
                </a:solidFill>
              </a:rPr>
            </a:br>
            <a:r>
              <a:rPr lang="en-US" sz="1400" dirty="0">
                <a:solidFill>
                  <a:schemeClr val="accent1">
                    <a:lumMod val="50000"/>
                  </a:schemeClr>
                </a:solidFill>
              </a:rPr>
              <a:t>   - `&lt;</a:t>
            </a:r>
            <a:r>
              <a:rPr lang="en-US" sz="1400" dirty="0" err="1">
                <a:solidFill>
                  <a:schemeClr val="accent1">
                    <a:lumMod val="50000"/>
                  </a:schemeClr>
                </a:solidFill>
              </a:rPr>
              <a:t>ul</a:t>
            </a:r>
            <a:r>
              <a:rPr lang="en-US" sz="1400" dirty="0">
                <a:solidFill>
                  <a:schemeClr val="accent1">
                    <a:lumMod val="50000"/>
                  </a:schemeClr>
                </a:solidFill>
              </a:rPr>
              <a:t>&gt;` for unordered lists.</a:t>
            </a:r>
            <a:br>
              <a:rPr lang="en-US" sz="1400" dirty="0">
                <a:solidFill>
                  <a:schemeClr val="accent1">
                    <a:lumMod val="50000"/>
                  </a:schemeClr>
                </a:solidFill>
              </a:rPr>
            </a:br>
            <a:r>
              <a:rPr lang="en-US" sz="1400" dirty="0">
                <a:solidFill>
                  <a:schemeClr val="accent1">
                    <a:lumMod val="50000"/>
                  </a:schemeClr>
                </a:solidFill>
              </a:rPr>
              <a:t>   - `&lt;</a:t>
            </a:r>
            <a:r>
              <a:rPr lang="en-US" sz="1400" dirty="0" err="1">
                <a:solidFill>
                  <a:schemeClr val="accent1">
                    <a:lumMod val="50000"/>
                  </a:schemeClr>
                </a:solidFill>
              </a:rPr>
              <a:t>ol</a:t>
            </a:r>
            <a:r>
              <a:rPr lang="en-US" sz="1400" dirty="0">
                <a:solidFill>
                  <a:schemeClr val="accent1">
                    <a:lumMod val="50000"/>
                  </a:schemeClr>
                </a:solidFill>
              </a:rPr>
              <a:t>&gt;` for ordered lists.</a:t>
            </a:r>
            <a:br>
              <a:rPr lang="en-US" sz="1400" dirty="0">
                <a:solidFill>
                  <a:schemeClr val="accent1">
                    <a:lumMod val="50000"/>
                  </a:schemeClr>
                </a:solidFill>
              </a:rPr>
            </a:br>
            <a:r>
              <a:rPr lang="en-US" sz="1400" dirty="0">
                <a:solidFill>
                  <a:schemeClr val="accent1">
                    <a:lumMod val="50000"/>
                  </a:schemeClr>
                </a:solidFill>
              </a:rPr>
              <a:t>   - `&lt;li&gt;` for list items.</a:t>
            </a:r>
            <a:br>
              <a:rPr lang="en-US" sz="1400" dirty="0">
                <a:solidFill>
                  <a:schemeClr val="accent1">
                    <a:lumMod val="50000"/>
                  </a:schemeClr>
                </a:solidFill>
              </a:rPr>
            </a:br>
            <a:br>
              <a:rPr lang="en-US" sz="1400" dirty="0">
                <a:solidFill>
                  <a:schemeClr val="accent1">
                    <a:lumMod val="50000"/>
                  </a:schemeClr>
                </a:solidFill>
              </a:rPr>
            </a:br>
            <a:r>
              <a:rPr lang="en-US" sz="1400" dirty="0">
                <a:solidFill>
                  <a:schemeClr val="accent1">
                    <a:lumMod val="50000"/>
                  </a:schemeClr>
                </a:solidFill>
              </a:rPr>
              <a:t>5. **Semantic Elements:**</a:t>
            </a:r>
            <a:br>
              <a:rPr lang="en-US" sz="1400" dirty="0">
                <a:solidFill>
                  <a:schemeClr val="accent1">
                    <a:lumMod val="50000"/>
                  </a:schemeClr>
                </a:solidFill>
              </a:rPr>
            </a:br>
            <a:r>
              <a:rPr lang="en-US" sz="1400" dirty="0">
                <a:solidFill>
                  <a:schemeClr val="accent1">
                    <a:lumMod val="50000"/>
                  </a:schemeClr>
                </a:solidFill>
              </a:rPr>
              <a:t>   - `&lt;header&gt;`, `&lt;nav&gt;`, `&lt;main&gt;`, `&lt;section&gt;`, `&lt;article&gt;`, `&lt;footer&gt;` provide semantic structure.</a:t>
            </a:r>
            <a:br>
              <a:rPr lang="en-US" sz="1400" dirty="0">
                <a:solidFill>
                  <a:schemeClr val="accent1">
                    <a:lumMod val="50000"/>
                  </a:schemeClr>
                </a:solidFill>
              </a:rPr>
            </a:br>
            <a:br>
              <a:rPr lang="en-US" sz="1400" dirty="0"/>
            </a:br>
            <a:endParaRPr lang="en-US" sz="1400" dirty="0"/>
          </a:p>
        </p:txBody>
      </p:sp>
      <p:sp>
        <p:nvSpPr>
          <p:cNvPr id="7" name="Date Placeholder 6">
            <a:extLst>
              <a:ext uri="{FF2B5EF4-FFF2-40B4-BE49-F238E27FC236}">
                <a16:creationId xmlns:a16="http://schemas.microsoft.com/office/drawing/2014/main" id="{31BC2428-8FD3-4491-BA9A-52A6F7BD28C8}"/>
              </a:ext>
            </a:extLst>
          </p:cNvPr>
          <p:cNvSpPr>
            <a:spLocks noGrp="1"/>
          </p:cNvSpPr>
          <p:nvPr>
            <p:ph type="dt" sz="half" idx="10"/>
          </p:nvPr>
        </p:nvSpPr>
        <p:spPr/>
        <p:txBody>
          <a:bodyPr/>
          <a:lstStyle/>
          <a:p>
            <a:r>
              <a:rPr lang="en-US"/>
              <a:t>2/1/2024 </a:t>
            </a:r>
            <a:endParaRPr lang="en-US" dirty="0"/>
          </a:p>
        </p:txBody>
      </p:sp>
      <p:sp>
        <p:nvSpPr>
          <p:cNvPr id="12" name="Footer Placeholder 11">
            <a:extLst>
              <a:ext uri="{FF2B5EF4-FFF2-40B4-BE49-F238E27FC236}">
                <a16:creationId xmlns:a16="http://schemas.microsoft.com/office/drawing/2014/main" id="{DAF52864-41D3-4E33-950C-5FCEBC016BE8}"/>
              </a:ext>
            </a:extLst>
          </p:cNvPr>
          <p:cNvSpPr>
            <a:spLocks noGrp="1"/>
          </p:cNvSpPr>
          <p:nvPr>
            <p:ph type="ftr" sz="quarter" idx="11"/>
          </p:nvPr>
        </p:nvSpPr>
        <p:spPr/>
        <p:txBody>
          <a:bodyPr/>
          <a:lstStyle/>
          <a:p>
            <a:r>
              <a:rPr lang="en-US"/>
              <a:t>MULTI-RESPONSIVE WEBSITE</a:t>
            </a:r>
            <a:endParaRPr lang="en-US" dirty="0"/>
          </a:p>
        </p:txBody>
      </p:sp>
      <p:sp>
        <p:nvSpPr>
          <p:cNvPr id="13" name="Slide Number Placeholder 12">
            <a:extLst>
              <a:ext uri="{FF2B5EF4-FFF2-40B4-BE49-F238E27FC236}">
                <a16:creationId xmlns:a16="http://schemas.microsoft.com/office/drawing/2014/main" id="{17C2CBB2-9D96-4F82-BBE0-30D565C23902}"/>
              </a:ext>
            </a:extLst>
          </p:cNvPr>
          <p:cNvSpPr>
            <a:spLocks noGrp="1"/>
          </p:cNvSpPr>
          <p:nvPr>
            <p:ph type="sldNum" sz="quarter" idx="12"/>
          </p:nvPr>
        </p:nvSpPr>
        <p:spPr/>
        <p:txBody>
          <a:bodyPr/>
          <a:lstStyle/>
          <a:p>
            <a:fld id="{5EA792F7-1D9E-4C7E-A103-E8EDFDC2691E}" type="slidenum">
              <a:rPr lang="en-US" smtClean="0"/>
              <a:pPr/>
              <a:t>5</a:t>
            </a:fld>
            <a:endParaRPr lang="en-US" dirty="0"/>
          </a:p>
        </p:txBody>
      </p:sp>
      <p:sp>
        <p:nvSpPr>
          <p:cNvPr id="6" name="Text Placeholder 5">
            <a:extLst>
              <a:ext uri="{FF2B5EF4-FFF2-40B4-BE49-F238E27FC236}">
                <a16:creationId xmlns:a16="http://schemas.microsoft.com/office/drawing/2014/main" id="{55330DE0-8B71-4239-923E-A53850E47B81}"/>
              </a:ext>
            </a:extLst>
          </p:cNvPr>
          <p:cNvSpPr>
            <a:spLocks noGrp="1"/>
          </p:cNvSpPr>
          <p:nvPr>
            <p:ph type="body" sz="quarter" idx="4294967295"/>
          </p:nvPr>
        </p:nvSpPr>
        <p:spPr>
          <a:xfrm>
            <a:off x="0" y="4668838"/>
            <a:ext cx="1304925" cy="365125"/>
          </a:xfrm>
        </p:spPr>
        <p:txBody>
          <a:bodyPr>
            <a:normAutofit fontScale="85000" lnSpcReduction="20000"/>
          </a:bodyPr>
          <a:lstStyle/>
          <a:p>
            <a:pPr marL="0" indent="0">
              <a:buNone/>
            </a:pPr>
            <a:endParaRPr lang="en-US" dirty="0"/>
          </a:p>
        </p:txBody>
      </p:sp>
    </p:spTree>
    <p:extLst>
      <p:ext uri="{BB962C8B-B14F-4D97-AF65-F5344CB8AC3E}">
        <p14:creationId xmlns:p14="http://schemas.microsoft.com/office/powerpoint/2010/main" val="407926839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560CA-0534-CD59-31CB-D6EFE3A2139D}"/>
              </a:ext>
            </a:extLst>
          </p:cNvPr>
          <p:cNvSpPr>
            <a:spLocks noGrp="1"/>
          </p:cNvSpPr>
          <p:nvPr>
            <p:ph type="title"/>
          </p:nvPr>
        </p:nvSpPr>
        <p:spPr>
          <a:xfrm>
            <a:off x="1885185" y="174174"/>
            <a:ext cx="8258939" cy="5645602"/>
          </a:xfrm>
        </p:spPr>
        <p:txBody>
          <a:bodyPr>
            <a:noAutofit/>
          </a:bodyPr>
          <a:lstStyle/>
          <a:p>
            <a:r>
              <a:rPr lang="en-US" sz="1400" dirty="0">
                <a:solidFill>
                  <a:schemeClr val="accent1">
                    <a:lumMod val="50000"/>
                  </a:schemeClr>
                </a:solidFill>
              </a:rPr>
              <a:t>6. **Attributes:**</a:t>
            </a:r>
            <a:br>
              <a:rPr lang="en-US" sz="1400" dirty="0">
                <a:solidFill>
                  <a:schemeClr val="accent1">
                    <a:lumMod val="50000"/>
                  </a:schemeClr>
                </a:solidFill>
              </a:rPr>
            </a:br>
            <a:r>
              <a:rPr lang="en-US" sz="1400" dirty="0">
                <a:solidFill>
                  <a:schemeClr val="accent1">
                    <a:lumMod val="50000"/>
                  </a:schemeClr>
                </a:solidFill>
              </a:rPr>
              <a:t>   - Elements may have attributes (e.g., `class`, `id`) for styling and scripting.</a:t>
            </a:r>
            <a:br>
              <a:rPr lang="en-US" sz="1400" dirty="0">
                <a:solidFill>
                  <a:schemeClr val="accent1">
                    <a:lumMod val="50000"/>
                  </a:schemeClr>
                </a:solidFill>
              </a:rPr>
            </a:br>
            <a:br>
              <a:rPr lang="en-US" sz="1400" dirty="0">
                <a:solidFill>
                  <a:schemeClr val="accent1">
                    <a:lumMod val="50000"/>
                  </a:schemeClr>
                </a:solidFill>
              </a:rPr>
            </a:br>
            <a:r>
              <a:rPr lang="en-US" sz="1400" dirty="0">
                <a:solidFill>
                  <a:schemeClr val="accent1">
                    <a:lumMod val="50000"/>
                  </a:schemeClr>
                </a:solidFill>
              </a:rPr>
              <a:t>7. **Document Links:**</a:t>
            </a:r>
            <a:br>
              <a:rPr lang="en-US" sz="1400" dirty="0">
                <a:solidFill>
                  <a:schemeClr val="accent1">
                    <a:lumMod val="50000"/>
                  </a:schemeClr>
                </a:solidFill>
              </a:rPr>
            </a:br>
            <a:r>
              <a:rPr lang="en-US" sz="1400" dirty="0">
                <a:solidFill>
                  <a:schemeClr val="accent1">
                    <a:lumMod val="50000"/>
                  </a:schemeClr>
                </a:solidFill>
              </a:rPr>
              <a:t>   - `&lt;a&gt;` creates hyperlinks to other pages or resources.</a:t>
            </a:r>
            <a:br>
              <a:rPr lang="en-US" sz="1400" dirty="0">
                <a:solidFill>
                  <a:schemeClr val="accent1">
                    <a:lumMod val="50000"/>
                  </a:schemeClr>
                </a:solidFill>
              </a:rPr>
            </a:br>
            <a:br>
              <a:rPr lang="en-US" sz="1400" dirty="0">
                <a:solidFill>
                  <a:schemeClr val="accent1">
                    <a:lumMod val="50000"/>
                  </a:schemeClr>
                </a:solidFill>
              </a:rPr>
            </a:br>
            <a:r>
              <a:rPr lang="en-US" sz="1400" dirty="0">
                <a:solidFill>
                  <a:schemeClr val="accent1">
                    <a:lumMod val="50000"/>
                  </a:schemeClr>
                </a:solidFill>
              </a:rPr>
              <a:t>8. **Forms:**</a:t>
            </a:r>
            <a:br>
              <a:rPr lang="en-US" sz="1400" dirty="0">
                <a:solidFill>
                  <a:schemeClr val="accent1">
                    <a:lumMod val="50000"/>
                  </a:schemeClr>
                </a:solidFill>
              </a:rPr>
            </a:br>
            <a:r>
              <a:rPr lang="en-US" sz="1400" dirty="0">
                <a:solidFill>
                  <a:schemeClr val="accent1">
                    <a:lumMod val="50000"/>
                  </a:schemeClr>
                </a:solidFill>
              </a:rPr>
              <a:t>   - `&lt;form&gt;` collects user input.</a:t>
            </a:r>
            <a:br>
              <a:rPr lang="en-US" sz="1400" dirty="0">
                <a:solidFill>
                  <a:schemeClr val="accent1">
                    <a:lumMod val="50000"/>
                  </a:schemeClr>
                </a:solidFill>
              </a:rPr>
            </a:br>
            <a:r>
              <a:rPr lang="en-US" sz="1400" dirty="0">
                <a:solidFill>
                  <a:schemeClr val="accent1">
                    <a:lumMod val="50000"/>
                  </a:schemeClr>
                </a:solidFill>
              </a:rPr>
              <a:t>   - Input elements include `&lt;input&gt;`, `&lt;select&gt;`, `&lt;</a:t>
            </a:r>
            <a:r>
              <a:rPr lang="en-US" sz="1400" dirty="0" err="1">
                <a:solidFill>
                  <a:schemeClr val="accent1">
                    <a:lumMod val="50000"/>
                  </a:schemeClr>
                </a:solidFill>
              </a:rPr>
              <a:t>textarea</a:t>
            </a:r>
            <a:r>
              <a:rPr lang="en-US" sz="1400" dirty="0">
                <a:solidFill>
                  <a:schemeClr val="accent1">
                    <a:lumMod val="50000"/>
                  </a:schemeClr>
                </a:solidFill>
              </a:rPr>
              <a:t>&gt;`.</a:t>
            </a:r>
            <a:br>
              <a:rPr lang="en-US" sz="1400" dirty="0">
                <a:solidFill>
                  <a:schemeClr val="accent1">
                    <a:lumMod val="50000"/>
                  </a:schemeClr>
                </a:solidFill>
              </a:rPr>
            </a:br>
            <a:br>
              <a:rPr lang="en-US" sz="1400" dirty="0">
                <a:solidFill>
                  <a:schemeClr val="accent1">
                    <a:lumMod val="50000"/>
                  </a:schemeClr>
                </a:solidFill>
              </a:rPr>
            </a:br>
            <a:r>
              <a:rPr lang="en-US" sz="1400" dirty="0">
                <a:solidFill>
                  <a:schemeClr val="accent1">
                    <a:lumMod val="50000"/>
                  </a:schemeClr>
                </a:solidFill>
              </a:rPr>
              <a:t>9. **HTML5 Features:**</a:t>
            </a:r>
            <a:br>
              <a:rPr lang="en-US" sz="1400" dirty="0">
                <a:solidFill>
                  <a:schemeClr val="accent1">
                    <a:lumMod val="50000"/>
                  </a:schemeClr>
                </a:solidFill>
              </a:rPr>
            </a:br>
            <a:r>
              <a:rPr lang="en-US" sz="1400" dirty="0">
                <a:solidFill>
                  <a:schemeClr val="accent1">
                    <a:lumMod val="50000"/>
                  </a:schemeClr>
                </a:solidFill>
              </a:rPr>
              <a:t>   - `&lt;video&gt;` and `&lt;audio&gt;` for embedding media.</a:t>
            </a:r>
            <a:br>
              <a:rPr lang="en-US" sz="1400" dirty="0">
                <a:solidFill>
                  <a:schemeClr val="accent1">
                    <a:lumMod val="50000"/>
                  </a:schemeClr>
                </a:solidFill>
              </a:rPr>
            </a:br>
            <a:r>
              <a:rPr lang="en-US" sz="1400" dirty="0">
                <a:solidFill>
                  <a:schemeClr val="accent1">
                    <a:lumMod val="50000"/>
                  </a:schemeClr>
                </a:solidFill>
              </a:rPr>
              <a:t>   - `&lt;canvas&gt;` for graphics and animations.</a:t>
            </a:r>
            <a:br>
              <a:rPr lang="en-US" sz="1400" dirty="0">
                <a:solidFill>
                  <a:schemeClr val="accent1">
                    <a:lumMod val="50000"/>
                  </a:schemeClr>
                </a:solidFill>
              </a:rPr>
            </a:br>
            <a:br>
              <a:rPr lang="en-US" sz="1400" dirty="0">
                <a:solidFill>
                  <a:schemeClr val="accent1">
                    <a:lumMod val="50000"/>
                  </a:schemeClr>
                </a:solidFill>
              </a:rPr>
            </a:br>
            <a:r>
              <a:rPr lang="en-US" sz="1400" dirty="0">
                <a:solidFill>
                  <a:schemeClr val="accent1">
                    <a:lumMod val="50000"/>
                  </a:schemeClr>
                </a:solidFill>
              </a:rPr>
              <a:t>10. **Accessibility:**</a:t>
            </a:r>
            <a:br>
              <a:rPr lang="en-US" sz="1400" dirty="0">
                <a:solidFill>
                  <a:schemeClr val="accent1">
                    <a:lumMod val="50000"/>
                  </a:schemeClr>
                </a:solidFill>
              </a:rPr>
            </a:br>
            <a:r>
              <a:rPr lang="en-US" sz="1400" dirty="0">
                <a:solidFill>
                  <a:schemeClr val="accent1">
                    <a:lumMod val="50000"/>
                  </a:schemeClr>
                </a:solidFill>
              </a:rPr>
              <a:t>    - Proper use of semantic elements enhances accessibility.</a:t>
            </a:r>
            <a:br>
              <a:rPr lang="en-US" sz="1400" dirty="0">
                <a:solidFill>
                  <a:schemeClr val="accent1">
                    <a:lumMod val="50000"/>
                  </a:schemeClr>
                </a:solidFill>
              </a:rPr>
            </a:br>
            <a:r>
              <a:rPr lang="en-US" sz="1400" dirty="0">
                <a:solidFill>
                  <a:schemeClr val="accent1">
                    <a:lumMod val="50000"/>
                  </a:schemeClr>
                </a:solidFill>
              </a:rPr>
              <a:t>    - `&lt;alt&gt;` attribute for images aids users with screen readers.</a:t>
            </a:r>
            <a:br>
              <a:rPr lang="en-US" sz="1400" dirty="0">
                <a:solidFill>
                  <a:schemeClr val="accent1">
                    <a:lumMod val="50000"/>
                  </a:schemeClr>
                </a:solidFill>
              </a:rPr>
            </a:br>
            <a:br>
              <a:rPr lang="en-US" sz="1400" dirty="0">
                <a:solidFill>
                  <a:schemeClr val="accent1">
                    <a:lumMod val="50000"/>
                  </a:schemeClr>
                </a:solidFill>
              </a:rPr>
            </a:br>
            <a:r>
              <a:rPr lang="en-US" sz="1400" dirty="0">
                <a:solidFill>
                  <a:schemeClr val="accent1">
                    <a:lumMod val="50000"/>
                  </a:schemeClr>
                </a:solidFill>
              </a:rPr>
              <a:t>11. **Next Steps:**</a:t>
            </a:r>
            <a:br>
              <a:rPr lang="en-US" sz="1400" dirty="0">
                <a:solidFill>
                  <a:schemeClr val="accent1">
                    <a:lumMod val="50000"/>
                  </a:schemeClr>
                </a:solidFill>
              </a:rPr>
            </a:br>
            <a:r>
              <a:rPr lang="en-US" sz="1400" dirty="0">
                <a:solidFill>
                  <a:schemeClr val="accent1">
                    <a:lumMod val="50000"/>
                  </a:schemeClr>
                </a:solidFill>
              </a:rPr>
              <a:t>    - Introduction to CSS for styling.</a:t>
            </a:r>
            <a:br>
              <a:rPr lang="en-US" sz="1400" dirty="0">
                <a:solidFill>
                  <a:schemeClr val="accent1">
                    <a:lumMod val="50000"/>
                  </a:schemeClr>
                </a:solidFill>
              </a:rPr>
            </a:br>
            <a:r>
              <a:rPr lang="en-US" sz="1400" dirty="0">
                <a:solidFill>
                  <a:schemeClr val="accent1">
                    <a:lumMod val="50000"/>
                  </a:schemeClr>
                </a:solidFill>
              </a:rPr>
              <a:t>    - Introduction to JavaScript for interactivity.</a:t>
            </a:r>
            <a:br>
              <a:rPr lang="en-US" sz="1400" dirty="0">
                <a:solidFill>
                  <a:schemeClr val="accent1">
                    <a:lumMod val="50000"/>
                  </a:schemeClr>
                </a:solidFill>
              </a:rPr>
            </a:br>
            <a:br>
              <a:rPr lang="en-US" sz="1400" dirty="0">
                <a:solidFill>
                  <a:schemeClr val="accent1">
                    <a:lumMod val="50000"/>
                  </a:schemeClr>
                </a:solidFill>
              </a:rPr>
            </a:br>
            <a:r>
              <a:rPr lang="en-US" sz="1400" dirty="0">
                <a:solidFill>
                  <a:schemeClr val="accent1">
                    <a:lumMod val="50000"/>
                  </a:schemeClr>
                </a:solidFill>
              </a:rPr>
              <a:t>12. **Questions:**</a:t>
            </a:r>
            <a:br>
              <a:rPr lang="en-US" sz="1400" dirty="0">
                <a:solidFill>
                  <a:schemeClr val="accent1">
                    <a:lumMod val="50000"/>
                  </a:schemeClr>
                </a:solidFill>
              </a:rPr>
            </a:br>
            <a:r>
              <a:rPr lang="en-US" sz="1400" dirty="0">
                <a:solidFill>
                  <a:schemeClr val="accent1">
                    <a:lumMod val="50000"/>
                  </a:schemeClr>
                </a:solidFill>
              </a:rPr>
              <a:t>    - Encourage questions from the audience.</a:t>
            </a:r>
            <a:br>
              <a:rPr lang="en-US" sz="1400" dirty="0">
                <a:solidFill>
                  <a:schemeClr val="accent1">
                    <a:lumMod val="50000"/>
                  </a:schemeClr>
                </a:solidFill>
              </a:rPr>
            </a:br>
            <a:r>
              <a:rPr lang="en-US" sz="1400" dirty="0">
                <a:solidFill>
                  <a:schemeClr val="accent1">
                    <a:lumMod val="50000"/>
                  </a:schemeClr>
                </a:solidFill>
              </a:rPr>
              <a:t>    - Foster engagement and discussion</a:t>
            </a:r>
            <a:r>
              <a:rPr lang="en-US" sz="1400" dirty="0"/>
              <a:t>..</a:t>
            </a:r>
            <a:endParaRPr lang="en-IN" sz="1400" dirty="0"/>
          </a:p>
        </p:txBody>
      </p:sp>
      <p:sp>
        <p:nvSpPr>
          <p:cNvPr id="7" name="Date Placeholder 6">
            <a:extLst>
              <a:ext uri="{FF2B5EF4-FFF2-40B4-BE49-F238E27FC236}">
                <a16:creationId xmlns:a16="http://schemas.microsoft.com/office/drawing/2014/main" id="{31BC2428-8FD3-4491-BA9A-52A6F7BD28C8}"/>
              </a:ext>
            </a:extLst>
          </p:cNvPr>
          <p:cNvSpPr>
            <a:spLocks noGrp="1"/>
          </p:cNvSpPr>
          <p:nvPr>
            <p:ph type="dt" sz="half" idx="10"/>
          </p:nvPr>
        </p:nvSpPr>
        <p:spPr/>
        <p:txBody>
          <a:bodyPr/>
          <a:lstStyle/>
          <a:p>
            <a:r>
              <a:rPr lang="en-US"/>
              <a:t>2/1/2024 </a:t>
            </a:r>
            <a:endParaRPr lang="en-US" dirty="0"/>
          </a:p>
        </p:txBody>
      </p:sp>
      <p:sp>
        <p:nvSpPr>
          <p:cNvPr id="12" name="Footer Placeholder 11">
            <a:extLst>
              <a:ext uri="{FF2B5EF4-FFF2-40B4-BE49-F238E27FC236}">
                <a16:creationId xmlns:a16="http://schemas.microsoft.com/office/drawing/2014/main" id="{DAF52864-41D3-4E33-950C-5FCEBC016BE8}"/>
              </a:ext>
            </a:extLst>
          </p:cNvPr>
          <p:cNvSpPr>
            <a:spLocks noGrp="1"/>
          </p:cNvSpPr>
          <p:nvPr>
            <p:ph type="ftr" sz="quarter" idx="11"/>
          </p:nvPr>
        </p:nvSpPr>
        <p:spPr/>
        <p:txBody>
          <a:bodyPr/>
          <a:lstStyle/>
          <a:p>
            <a:r>
              <a:rPr lang="en-US"/>
              <a:t>MULTI-RESPONSIVE WEBSITE</a:t>
            </a:r>
            <a:endParaRPr lang="en-US" dirty="0"/>
          </a:p>
        </p:txBody>
      </p:sp>
      <p:sp>
        <p:nvSpPr>
          <p:cNvPr id="13" name="Slide Number Placeholder 12">
            <a:extLst>
              <a:ext uri="{FF2B5EF4-FFF2-40B4-BE49-F238E27FC236}">
                <a16:creationId xmlns:a16="http://schemas.microsoft.com/office/drawing/2014/main" id="{17C2CBB2-9D96-4F82-BBE0-30D565C23902}"/>
              </a:ext>
            </a:extLst>
          </p:cNvPr>
          <p:cNvSpPr>
            <a:spLocks noGrp="1"/>
          </p:cNvSpPr>
          <p:nvPr>
            <p:ph type="sldNum" sz="quarter" idx="12"/>
          </p:nvPr>
        </p:nvSpPr>
        <p:spPr/>
        <p:txBody>
          <a:bodyPr/>
          <a:lstStyle/>
          <a:p>
            <a:fld id="{5EA792F7-1D9E-4C7E-A103-E8EDFDC2691E}" type="slidenum">
              <a:rPr lang="en-US" smtClean="0"/>
              <a:pPr/>
              <a:t>6</a:t>
            </a:fld>
            <a:endParaRPr lang="en-US" dirty="0"/>
          </a:p>
        </p:txBody>
      </p:sp>
    </p:spTree>
    <p:extLst>
      <p:ext uri="{BB962C8B-B14F-4D97-AF65-F5344CB8AC3E}">
        <p14:creationId xmlns:p14="http://schemas.microsoft.com/office/powerpoint/2010/main" val="34493546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560CA-0534-CD59-31CB-D6EFE3A2139D}"/>
              </a:ext>
            </a:extLst>
          </p:cNvPr>
          <p:cNvSpPr>
            <a:spLocks noGrp="1"/>
          </p:cNvSpPr>
          <p:nvPr>
            <p:ph type="title"/>
          </p:nvPr>
        </p:nvSpPr>
        <p:spPr>
          <a:xfrm>
            <a:off x="1885185" y="174174"/>
            <a:ext cx="8258939" cy="5645602"/>
          </a:xfrm>
        </p:spPr>
        <p:txBody>
          <a:bodyPr>
            <a:noAutofit/>
          </a:bodyPr>
          <a:lstStyle/>
          <a:p>
            <a:r>
              <a:rPr lang="en-US" sz="2400" dirty="0">
                <a:solidFill>
                  <a:schemeClr val="accent1">
                    <a:lumMod val="50000"/>
                  </a:schemeClr>
                </a:solidFill>
              </a:rPr>
              <a:t>ABOUT CSS:</a:t>
            </a:r>
            <a:br>
              <a:rPr lang="en-US" sz="1400" dirty="0">
                <a:solidFill>
                  <a:schemeClr val="accent1">
                    <a:lumMod val="50000"/>
                  </a:schemeClr>
                </a:solidFill>
              </a:rPr>
            </a:br>
            <a:br>
              <a:rPr lang="en-US" sz="1400" dirty="0">
                <a:solidFill>
                  <a:schemeClr val="accent1">
                    <a:lumMod val="50000"/>
                  </a:schemeClr>
                </a:solidFill>
              </a:rPr>
            </a:br>
            <a:r>
              <a:rPr lang="en-US" sz="1400" dirty="0">
                <a:solidFill>
                  <a:schemeClr val="accent1">
                    <a:lumMod val="50000"/>
                  </a:schemeClr>
                </a:solidFill>
              </a:rPr>
              <a:t>1. Introduction:</a:t>
            </a:r>
            <a:br>
              <a:rPr lang="en-US" sz="1400" dirty="0">
                <a:solidFill>
                  <a:schemeClr val="accent1">
                    <a:lumMod val="50000"/>
                  </a:schemeClr>
                </a:solidFill>
              </a:rPr>
            </a:br>
            <a:r>
              <a:rPr lang="en-US" sz="1400" dirty="0">
                <a:solidFill>
                  <a:schemeClr val="accent1">
                    <a:lumMod val="50000"/>
                  </a:schemeClr>
                </a:solidFill>
              </a:rPr>
              <a:t>   - Overview of CSS (Cascading Style Sheets).</a:t>
            </a:r>
            <a:br>
              <a:rPr lang="en-US" sz="1400" dirty="0">
                <a:solidFill>
                  <a:schemeClr val="accent1">
                    <a:lumMod val="50000"/>
                  </a:schemeClr>
                </a:solidFill>
              </a:rPr>
            </a:br>
            <a:r>
              <a:rPr lang="en-US" sz="1400" dirty="0">
                <a:solidFill>
                  <a:schemeClr val="accent1">
                    <a:lumMod val="50000"/>
                  </a:schemeClr>
                </a:solidFill>
              </a:rPr>
              <a:t>   - Role in styling and formatting HTML documents.</a:t>
            </a:r>
            <a:br>
              <a:rPr lang="en-US" sz="1400" dirty="0">
                <a:solidFill>
                  <a:schemeClr val="accent1">
                    <a:lumMod val="50000"/>
                  </a:schemeClr>
                </a:solidFill>
              </a:rPr>
            </a:br>
            <a:br>
              <a:rPr lang="en-US" sz="1400" dirty="0">
                <a:solidFill>
                  <a:schemeClr val="accent1">
                    <a:lumMod val="50000"/>
                  </a:schemeClr>
                </a:solidFill>
              </a:rPr>
            </a:br>
            <a:r>
              <a:rPr lang="en-US" sz="1400" dirty="0">
                <a:solidFill>
                  <a:schemeClr val="accent1">
                    <a:lumMod val="50000"/>
                  </a:schemeClr>
                </a:solidFill>
              </a:rPr>
              <a:t>2. Selectors:</a:t>
            </a:r>
            <a:br>
              <a:rPr lang="en-US" sz="1400" dirty="0">
                <a:solidFill>
                  <a:schemeClr val="accent1">
                    <a:lumMod val="50000"/>
                  </a:schemeClr>
                </a:solidFill>
              </a:rPr>
            </a:br>
            <a:r>
              <a:rPr lang="en-US" sz="1400" dirty="0">
                <a:solidFill>
                  <a:schemeClr val="accent1">
                    <a:lumMod val="50000"/>
                  </a:schemeClr>
                </a:solidFill>
              </a:rPr>
              <a:t>   - CSS selects HTML elements for styling.</a:t>
            </a:r>
            <a:br>
              <a:rPr lang="en-US" sz="1400" dirty="0">
                <a:solidFill>
                  <a:schemeClr val="accent1">
                    <a:lumMod val="50000"/>
                  </a:schemeClr>
                </a:solidFill>
              </a:rPr>
            </a:br>
            <a:r>
              <a:rPr lang="en-US" sz="1400" dirty="0">
                <a:solidFill>
                  <a:schemeClr val="accent1">
                    <a:lumMod val="50000"/>
                  </a:schemeClr>
                </a:solidFill>
              </a:rPr>
              <a:t>   - Simple selectors (e.g., tag names) and compound selectors (e.g., classes, IDs).</a:t>
            </a:r>
            <a:br>
              <a:rPr lang="en-US" sz="1400" dirty="0">
                <a:solidFill>
                  <a:schemeClr val="accent1">
                    <a:lumMod val="50000"/>
                  </a:schemeClr>
                </a:solidFill>
              </a:rPr>
            </a:br>
            <a:br>
              <a:rPr lang="en-US" sz="1400" dirty="0">
                <a:solidFill>
                  <a:schemeClr val="accent1">
                    <a:lumMod val="50000"/>
                  </a:schemeClr>
                </a:solidFill>
              </a:rPr>
            </a:br>
            <a:r>
              <a:rPr lang="en-US" sz="1400" dirty="0">
                <a:solidFill>
                  <a:schemeClr val="accent1">
                    <a:lumMod val="50000"/>
                  </a:schemeClr>
                </a:solidFill>
              </a:rPr>
              <a:t>3. Properties and Values:</a:t>
            </a:r>
            <a:br>
              <a:rPr lang="en-US" sz="1400" dirty="0">
                <a:solidFill>
                  <a:schemeClr val="accent1">
                    <a:lumMod val="50000"/>
                  </a:schemeClr>
                </a:solidFill>
              </a:rPr>
            </a:br>
            <a:r>
              <a:rPr lang="en-US" sz="1400" dirty="0">
                <a:solidFill>
                  <a:schemeClr val="accent1">
                    <a:lumMod val="50000"/>
                  </a:schemeClr>
                </a:solidFill>
              </a:rPr>
              <a:t>   - Properties define what aspect of the element to style.</a:t>
            </a:r>
            <a:br>
              <a:rPr lang="en-US" sz="1400" dirty="0">
                <a:solidFill>
                  <a:schemeClr val="accent1">
                    <a:lumMod val="50000"/>
                  </a:schemeClr>
                </a:solidFill>
              </a:rPr>
            </a:br>
            <a:r>
              <a:rPr lang="en-US" sz="1400" dirty="0">
                <a:solidFill>
                  <a:schemeClr val="accent1">
                    <a:lumMod val="50000"/>
                  </a:schemeClr>
                </a:solidFill>
              </a:rPr>
              <a:t>   - Values set the specific style.</a:t>
            </a:r>
            <a:br>
              <a:rPr lang="en-US" sz="1400" dirty="0">
                <a:solidFill>
                  <a:schemeClr val="accent1">
                    <a:lumMod val="50000"/>
                  </a:schemeClr>
                </a:solidFill>
              </a:rPr>
            </a:br>
            <a:br>
              <a:rPr lang="en-US" sz="1400" dirty="0">
                <a:solidFill>
                  <a:schemeClr val="accent1">
                    <a:lumMod val="50000"/>
                  </a:schemeClr>
                </a:solidFill>
              </a:rPr>
            </a:br>
            <a:r>
              <a:rPr lang="en-US" sz="1400" dirty="0">
                <a:solidFill>
                  <a:schemeClr val="accent1">
                    <a:lumMod val="50000"/>
                  </a:schemeClr>
                </a:solidFill>
              </a:rPr>
              <a:t>4. Color and Typography:</a:t>
            </a:r>
            <a:br>
              <a:rPr lang="en-US" sz="1400" dirty="0">
                <a:solidFill>
                  <a:schemeClr val="accent1">
                    <a:lumMod val="50000"/>
                  </a:schemeClr>
                </a:solidFill>
              </a:rPr>
            </a:br>
            <a:r>
              <a:rPr lang="en-US" sz="1400" dirty="0">
                <a:solidFill>
                  <a:schemeClr val="accent1">
                    <a:lumMod val="50000"/>
                  </a:schemeClr>
                </a:solidFill>
              </a:rPr>
              <a:t>   - `color` property for text color.</a:t>
            </a:r>
            <a:br>
              <a:rPr lang="en-US" sz="1400" dirty="0">
                <a:solidFill>
                  <a:schemeClr val="accent1">
                    <a:lumMod val="50000"/>
                  </a:schemeClr>
                </a:solidFill>
              </a:rPr>
            </a:br>
            <a:r>
              <a:rPr lang="en-US" sz="1400" dirty="0">
                <a:solidFill>
                  <a:schemeClr val="accent1">
                    <a:lumMod val="50000"/>
                  </a:schemeClr>
                </a:solidFill>
              </a:rPr>
              <a:t>   - `font-family`, `font-size`, and `font-weight` for typography.</a:t>
            </a:r>
            <a:br>
              <a:rPr lang="en-US" sz="1400" dirty="0">
                <a:solidFill>
                  <a:schemeClr val="accent1">
                    <a:lumMod val="50000"/>
                  </a:schemeClr>
                </a:solidFill>
              </a:rPr>
            </a:br>
            <a:br>
              <a:rPr lang="en-US" sz="1400" dirty="0">
                <a:solidFill>
                  <a:schemeClr val="accent1">
                    <a:lumMod val="50000"/>
                  </a:schemeClr>
                </a:solidFill>
              </a:rPr>
            </a:br>
            <a:r>
              <a:rPr lang="en-US" sz="1400" dirty="0">
                <a:solidFill>
                  <a:schemeClr val="accent1">
                    <a:lumMod val="50000"/>
                  </a:schemeClr>
                </a:solidFill>
              </a:rPr>
              <a:t>5. Box Model:</a:t>
            </a:r>
            <a:br>
              <a:rPr lang="en-US" sz="1400" dirty="0">
                <a:solidFill>
                  <a:schemeClr val="accent1">
                    <a:lumMod val="50000"/>
                  </a:schemeClr>
                </a:solidFill>
              </a:rPr>
            </a:br>
            <a:r>
              <a:rPr lang="en-US" sz="1400" dirty="0">
                <a:solidFill>
                  <a:schemeClr val="accent1">
                    <a:lumMod val="50000"/>
                  </a:schemeClr>
                </a:solidFill>
              </a:rPr>
              <a:t>   - Elements as boxes with content, padding, border, and margin.</a:t>
            </a:r>
            <a:br>
              <a:rPr lang="en-US" sz="1400" dirty="0">
                <a:solidFill>
                  <a:schemeClr val="accent1">
                    <a:lumMod val="50000"/>
                  </a:schemeClr>
                </a:solidFill>
              </a:rPr>
            </a:br>
            <a:r>
              <a:rPr lang="en-US" sz="1400" dirty="0">
                <a:solidFill>
                  <a:schemeClr val="accent1">
                    <a:lumMod val="50000"/>
                  </a:schemeClr>
                </a:solidFill>
              </a:rPr>
              <a:t>   - Properties like `width` and `height` control box dimensions.</a:t>
            </a:r>
            <a:br>
              <a:rPr lang="en-US" sz="1400" dirty="0">
                <a:solidFill>
                  <a:schemeClr val="accent1">
                    <a:lumMod val="50000"/>
                  </a:schemeClr>
                </a:solidFill>
              </a:rPr>
            </a:br>
            <a:br>
              <a:rPr lang="en-US" sz="1400" dirty="0">
                <a:solidFill>
                  <a:schemeClr val="accent1">
                    <a:lumMod val="50000"/>
                  </a:schemeClr>
                </a:solidFill>
              </a:rPr>
            </a:br>
            <a:endParaRPr lang="en-IN" sz="1400" dirty="0">
              <a:solidFill>
                <a:schemeClr val="accent1">
                  <a:lumMod val="50000"/>
                </a:schemeClr>
              </a:solidFill>
            </a:endParaRPr>
          </a:p>
        </p:txBody>
      </p:sp>
      <p:sp>
        <p:nvSpPr>
          <p:cNvPr id="7" name="Date Placeholder 6">
            <a:extLst>
              <a:ext uri="{FF2B5EF4-FFF2-40B4-BE49-F238E27FC236}">
                <a16:creationId xmlns:a16="http://schemas.microsoft.com/office/drawing/2014/main" id="{31BC2428-8FD3-4491-BA9A-52A6F7BD28C8}"/>
              </a:ext>
            </a:extLst>
          </p:cNvPr>
          <p:cNvSpPr>
            <a:spLocks noGrp="1"/>
          </p:cNvSpPr>
          <p:nvPr>
            <p:ph type="dt" sz="half" idx="10"/>
          </p:nvPr>
        </p:nvSpPr>
        <p:spPr/>
        <p:txBody>
          <a:bodyPr/>
          <a:lstStyle/>
          <a:p>
            <a:r>
              <a:rPr lang="en-US"/>
              <a:t>2/1/2024 </a:t>
            </a:r>
            <a:endParaRPr lang="en-US" dirty="0"/>
          </a:p>
        </p:txBody>
      </p:sp>
      <p:sp>
        <p:nvSpPr>
          <p:cNvPr id="12" name="Footer Placeholder 11">
            <a:extLst>
              <a:ext uri="{FF2B5EF4-FFF2-40B4-BE49-F238E27FC236}">
                <a16:creationId xmlns:a16="http://schemas.microsoft.com/office/drawing/2014/main" id="{DAF52864-41D3-4E33-950C-5FCEBC016BE8}"/>
              </a:ext>
            </a:extLst>
          </p:cNvPr>
          <p:cNvSpPr>
            <a:spLocks noGrp="1"/>
          </p:cNvSpPr>
          <p:nvPr>
            <p:ph type="ftr" sz="quarter" idx="11"/>
          </p:nvPr>
        </p:nvSpPr>
        <p:spPr/>
        <p:txBody>
          <a:bodyPr/>
          <a:lstStyle/>
          <a:p>
            <a:r>
              <a:rPr lang="en-US"/>
              <a:t>MULTI-RESPONSIVE WEBSITE</a:t>
            </a:r>
            <a:endParaRPr lang="en-US" dirty="0"/>
          </a:p>
        </p:txBody>
      </p:sp>
      <p:sp>
        <p:nvSpPr>
          <p:cNvPr id="13" name="Slide Number Placeholder 12">
            <a:extLst>
              <a:ext uri="{FF2B5EF4-FFF2-40B4-BE49-F238E27FC236}">
                <a16:creationId xmlns:a16="http://schemas.microsoft.com/office/drawing/2014/main" id="{17C2CBB2-9D96-4F82-BBE0-30D565C23902}"/>
              </a:ext>
            </a:extLst>
          </p:cNvPr>
          <p:cNvSpPr>
            <a:spLocks noGrp="1"/>
          </p:cNvSpPr>
          <p:nvPr>
            <p:ph type="sldNum" sz="quarter" idx="12"/>
          </p:nvPr>
        </p:nvSpPr>
        <p:spPr/>
        <p:txBody>
          <a:bodyPr/>
          <a:lstStyle/>
          <a:p>
            <a:fld id="{5EA792F7-1D9E-4C7E-A103-E8EDFDC2691E}" type="slidenum">
              <a:rPr lang="en-US" smtClean="0"/>
              <a:pPr/>
              <a:t>7</a:t>
            </a:fld>
            <a:endParaRPr lang="en-US" dirty="0"/>
          </a:p>
        </p:txBody>
      </p:sp>
    </p:spTree>
    <p:extLst>
      <p:ext uri="{BB962C8B-B14F-4D97-AF65-F5344CB8AC3E}">
        <p14:creationId xmlns:p14="http://schemas.microsoft.com/office/powerpoint/2010/main" val="230883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31BC2428-8FD3-4491-BA9A-52A6F7BD28C8}"/>
              </a:ext>
            </a:extLst>
          </p:cNvPr>
          <p:cNvSpPr>
            <a:spLocks noGrp="1"/>
          </p:cNvSpPr>
          <p:nvPr>
            <p:ph type="dt" sz="half" idx="10"/>
          </p:nvPr>
        </p:nvSpPr>
        <p:spPr/>
        <p:txBody>
          <a:bodyPr/>
          <a:lstStyle/>
          <a:p>
            <a:r>
              <a:rPr lang="en-US"/>
              <a:t>2/1/2024 </a:t>
            </a:r>
            <a:endParaRPr lang="en-US" dirty="0"/>
          </a:p>
        </p:txBody>
      </p:sp>
      <p:sp>
        <p:nvSpPr>
          <p:cNvPr id="12" name="Footer Placeholder 11">
            <a:extLst>
              <a:ext uri="{FF2B5EF4-FFF2-40B4-BE49-F238E27FC236}">
                <a16:creationId xmlns:a16="http://schemas.microsoft.com/office/drawing/2014/main" id="{DAF52864-41D3-4E33-950C-5FCEBC016BE8}"/>
              </a:ext>
            </a:extLst>
          </p:cNvPr>
          <p:cNvSpPr>
            <a:spLocks noGrp="1"/>
          </p:cNvSpPr>
          <p:nvPr>
            <p:ph type="ftr" sz="quarter" idx="11"/>
          </p:nvPr>
        </p:nvSpPr>
        <p:spPr/>
        <p:txBody>
          <a:bodyPr/>
          <a:lstStyle/>
          <a:p>
            <a:r>
              <a:rPr lang="en-US"/>
              <a:t>MULTI-RESPONSIVE WEBSITE</a:t>
            </a:r>
            <a:endParaRPr lang="en-US" dirty="0"/>
          </a:p>
        </p:txBody>
      </p:sp>
      <p:sp>
        <p:nvSpPr>
          <p:cNvPr id="13" name="Slide Number Placeholder 12">
            <a:extLst>
              <a:ext uri="{FF2B5EF4-FFF2-40B4-BE49-F238E27FC236}">
                <a16:creationId xmlns:a16="http://schemas.microsoft.com/office/drawing/2014/main" id="{17C2CBB2-9D96-4F82-BBE0-30D565C23902}"/>
              </a:ext>
            </a:extLst>
          </p:cNvPr>
          <p:cNvSpPr>
            <a:spLocks noGrp="1"/>
          </p:cNvSpPr>
          <p:nvPr>
            <p:ph type="sldNum" sz="quarter" idx="12"/>
          </p:nvPr>
        </p:nvSpPr>
        <p:spPr/>
        <p:txBody>
          <a:bodyPr/>
          <a:lstStyle/>
          <a:p>
            <a:fld id="{5EA792F7-1D9E-4C7E-A103-E8EDFDC2691E}" type="slidenum">
              <a:rPr lang="en-US" smtClean="0"/>
              <a:pPr/>
              <a:t>8</a:t>
            </a:fld>
            <a:endParaRPr lang="en-US" dirty="0"/>
          </a:p>
        </p:txBody>
      </p:sp>
      <p:sp>
        <p:nvSpPr>
          <p:cNvPr id="4" name="Title 3">
            <a:extLst>
              <a:ext uri="{FF2B5EF4-FFF2-40B4-BE49-F238E27FC236}">
                <a16:creationId xmlns:a16="http://schemas.microsoft.com/office/drawing/2014/main" id="{F399F981-0D50-D133-7B81-0A989E10A9D5}"/>
              </a:ext>
            </a:extLst>
          </p:cNvPr>
          <p:cNvSpPr>
            <a:spLocks noGrp="1"/>
          </p:cNvSpPr>
          <p:nvPr>
            <p:ph type="title"/>
          </p:nvPr>
        </p:nvSpPr>
        <p:spPr>
          <a:xfrm>
            <a:off x="1847085" y="898073"/>
            <a:ext cx="9592439" cy="5449399"/>
          </a:xfrm>
        </p:spPr>
        <p:txBody>
          <a:bodyPr>
            <a:noAutofit/>
          </a:bodyPr>
          <a:lstStyle/>
          <a:p>
            <a:r>
              <a:rPr lang="en-US" sz="1400" dirty="0">
                <a:solidFill>
                  <a:schemeClr val="accent1">
                    <a:lumMod val="50000"/>
                  </a:schemeClr>
                </a:solidFill>
              </a:rPr>
              <a:t>6. Layout:</a:t>
            </a:r>
            <a:br>
              <a:rPr lang="en-US" sz="1400" dirty="0">
                <a:solidFill>
                  <a:schemeClr val="accent1">
                    <a:lumMod val="50000"/>
                  </a:schemeClr>
                </a:solidFill>
              </a:rPr>
            </a:br>
            <a:r>
              <a:rPr lang="en-US" sz="1400" dirty="0">
                <a:solidFill>
                  <a:schemeClr val="accent1">
                    <a:lumMod val="50000"/>
                  </a:schemeClr>
                </a:solidFill>
              </a:rPr>
              <a:t>   - `display` property controls how elements are displayed (e.g., block, inline).</a:t>
            </a:r>
            <a:br>
              <a:rPr lang="en-US" sz="1400" dirty="0">
                <a:solidFill>
                  <a:schemeClr val="accent1">
                    <a:lumMod val="50000"/>
                  </a:schemeClr>
                </a:solidFill>
              </a:rPr>
            </a:br>
            <a:r>
              <a:rPr lang="en-US" sz="1400" dirty="0">
                <a:solidFill>
                  <a:schemeClr val="accent1">
                    <a:lumMod val="50000"/>
                  </a:schemeClr>
                </a:solidFill>
              </a:rPr>
              <a:t>   - `position` and `float` for element positioning.</a:t>
            </a:r>
            <a:br>
              <a:rPr lang="en-US" sz="1400" dirty="0">
                <a:solidFill>
                  <a:schemeClr val="accent1">
                    <a:lumMod val="50000"/>
                  </a:schemeClr>
                </a:solidFill>
              </a:rPr>
            </a:br>
            <a:br>
              <a:rPr lang="en-US" sz="1400" dirty="0">
                <a:solidFill>
                  <a:schemeClr val="accent1">
                    <a:lumMod val="50000"/>
                  </a:schemeClr>
                </a:solidFill>
              </a:rPr>
            </a:br>
            <a:r>
              <a:rPr lang="en-US" sz="1400" dirty="0">
                <a:solidFill>
                  <a:schemeClr val="accent1">
                    <a:lumMod val="50000"/>
                  </a:schemeClr>
                </a:solidFill>
              </a:rPr>
              <a:t>7. Flexbox and Grid:</a:t>
            </a:r>
            <a:br>
              <a:rPr lang="en-US" sz="1400" dirty="0">
                <a:solidFill>
                  <a:schemeClr val="accent1">
                    <a:lumMod val="50000"/>
                  </a:schemeClr>
                </a:solidFill>
              </a:rPr>
            </a:br>
            <a:r>
              <a:rPr lang="en-US" sz="1400" dirty="0">
                <a:solidFill>
                  <a:schemeClr val="accent1">
                    <a:lumMod val="50000"/>
                  </a:schemeClr>
                </a:solidFill>
              </a:rPr>
              <a:t>   - `display: flex` for flexible box layout.</a:t>
            </a:r>
            <a:br>
              <a:rPr lang="en-US" sz="1400" dirty="0">
                <a:solidFill>
                  <a:schemeClr val="accent1">
                    <a:lumMod val="50000"/>
                  </a:schemeClr>
                </a:solidFill>
              </a:rPr>
            </a:br>
            <a:r>
              <a:rPr lang="en-US" sz="1400" dirty="0">
                <a:solidFill>
                  <a:schemeClr val="accent1">
                    <a:lumMod val="50000"/>
                  </a:schemeClr>
                </a:solidFill>
              </a:rPr>
              <a:t>   - `display: grid` for grid layout.</a:t>
            </a:r>
            <a:br>
              <a:rPr lang="en-US" sz="1400" dirty="0">
                <a:solidFill>
                  <a:schemeClr val="accent1">
                    <a:lumMod val="50000"/>
                  </a:schemeClr>
                </a:solidFill>
              </a:rPr>
            </a:br>
            <a:br>
              <a:rPr lang="en-US" sz="1400" dirty="0">
                <a:solidFill>
                  <a:schemeClr val="accent1">
                    <a:lumMod val="50000"/>
                  </a:schemeClr>
                </a:solidFill>
              </a:rPr>
            </a:br>
            <a:r>
              <a:rPr lang="en-US" sz="1400" dirty="0">
                <a:solidFill>
                  <a:schemeClr val="accent1">
                    <a:lumMod val="50000"/>
                  </a:schemeClr>
                </a:solidFill>
              </a:rPr>
              <a:t>8. Responsive Design:</a:t>
            </a:r>
            <a:br>
              <a:rPr lang="en-US" sz="1400" dirty="0">
                <a:solidFill>
                  <a:schemeClr val="accent1">
                    <a:lumMod val="50000"/>
                  </a:schemeClr>
                </a:solidFill>
              </a:rPr>
            </a:br>
            <a:r>
              <a:rPr lang="en-US" sz="1400" dirty="0">
                <a:solidFill>
                  <a:schemeClr val="accent1">
                    <a:lumMod val="50000"/>
                  </a:schemeClr>
                </a:solidFill>
              </a:rPr>
              <a:t>   - Media queries adjust styles based on screen size.</a:t>
            </a:r>
            <a:br>
              <a:rPr lang="en-US" sz="1400" dirty="0">
                <a:solidFill>
                  <a:schemeClr val="accent1">
                    <a:lumMod val="50000"/>
                  </a:schemeClr>
                </a:solidFill>
              </a:rPr>
            </a:br>
            <a:r>
              <a:rPr lang="en-US" sz="1400" dirty="0">
                <a:solidFill>
                  <a:schemeClr val="accent1">
                    <a:lumMod val="50000"/>
                  </a:schemeClr>
                </a:solidFill>
              </a:rPr>
              <a:t>   - `@media` rule used for responsive design.</a:t>
            </a:r>
            <a:br>
              <a:rPr lang="en-US" sz="1400" dirty="0">
                <a:solidFill>
                  <a:schemeClr val="accent1">
                    <a:lumMod val="50000"/>
                  </a:schemeClr>
                </a:solidFill>
              </a:rPr>
            </a:br>
            <a:br>
              <a:rPr lang="en-US" sz="1400" dirty="0">
                <a:solidFill>
                  <a:schemeClr val="accent1">
                    <a:lumMod val="50000"/>
                  </a:schemeClr>
                </a:solidFill>
              </a:rPr>
            </a:br>
            <a:r>
              <a:rPr lang="en-US" sz="1400" dirty="0">
                <a:solidFill>
                  <a:schemeClr val="accent1">
                    <a:lumMod val="50000"/>
                  </a:schemeClr>
                </a:solidFill>
              </a:rPr>
              <a:t>9. Transitions and Animations:</a:t>
            </a:r>
            <a:br>
              <a:rPr lang="en-US" sz="1400" dirty="0">
                <a:solidFill>
                  <a:schemeClr val="accent1">
                    <a:lumMod val="50000"/>
                  </a:schemeClr>
                </a:solidFill>
              </a:rPr>
            </a:br>
            <a:r>
              <a:rPr lang="en-US" sz="1400" dirty="0">
                <a:solidFill>
                  <a:schemeClr val="accent1">
                    <a:lumMod val="50000"/>
                  </a:schemeClr>
                </a:solidFill>
              </a:rPr>
              <a:t>   - `transition` property for smooth transitions.</a:t>
            </a:r>
            <a:br>
              <a:rPr lang="en-US" sz="1400" dirty="0">
                <a:solidFill>
                  <a:schemeClr val="accent1">
                    <a:lumMod val="50000"/>
                  </a:schemeClr>
                </a:solidFill>
              </a:rPr>
            </a:br>
            <a:r>
              <a:rPr lang="en-US" sz="1400" dirty="0">
                <a:solidFill>
                  <a:schemeClr val="accent1">
                    <a:lumMod val="50000"/>
                  </a:schemeClr>
                </a:solidFill>
              </a:rPr>
              <a:t>   - `@keyframes` for creating animations.</a:t>
            </a:r>
            <a:br>
              <a:rPr lang="en-US" sz="1400" dirty="0">
                <a:solidFill>
                  <a:schemeClr val="accent1">
                    <a:lumMod val="50000"/>
                  </a:schemeClr>
                </a:solidFill>
              </a:rPr>
            </a:br>
            <a:br>
              <a:rPr lang="en-US" sz="1400" dirty="0">
                <a:solidFill>
                  <a:schemeClr val="accent1">
                    <a:lumMod val="50000"/>
                  </a:schemeClr>
                </a:solidFill>
              </a:rPr>
            </a:br>
            <a:r>
              <a:rPr lang="en-US" sz="1400" dirty="0">
                <a:solidFill>
                  <a:schemeClr val="accent1">
                    <a:lumMod val="50000"/>
                  </a:schemeClr>
                </a:solidFill>
              </a:rPr>
              <a:t>10. Selectors and Pseudo-classes:</a:t>
            </a:r>
            <a:br>
              <a:rPr lang="en-US" sz="1400" dirty="0">
                <a:solidFill>
                  <a:schemeClr val="accent1">
                    <a:lumMod val="50000"/>
                  </a:schemeClr>
                </a:solidFill>
              </a:rPr>
            </a:br>
            <a:r>
              <a:rPr lang="en-US" sz="1400" dirty="0">
                <a:solidFill>
                  <a:schemeClr val="accent1">
                    <a:lumMod val="50000"/>
                  </a:schemeClr>
                </a:solidFill>
              </a:rPr>
              <a:t>    - Advanced selectors (e.g., attribute selectors).</a:t>
            </a:r>
            <a:br>
              <a:rPr lang="en-US" sz="1400" dirty="0">
                <a:solidFill>
                  <a:schemeClr val="accent1">
                    <a:lumMod val="50000"/>
                  </a:schemeClr>
                </a:solidFill>
              </a:rPr>
            </a:br>
            <a:r>
              <a:rPr lang="en-US" sz="1400" dirty="0">
                <a:solidFill>
                  <a:schemeClr val="accent1">
                    <a:lumMod val="50000"/>
                  </a:schemeClr>
                </a:solidFill>
              </a:rPr>
              <a:t>    - Pseudo-classes (e.g., `:hover`, `:nth-child`).</a:t>
            </a:r>
            <a:br>
              <a:rPr lang="en-US" sz="1400" dirty="0">
                <a:solidFill>
                  <a:schemeClr val="accent1">
                    <a:lumMod val="50000"/>
                  </a:schemeClr>
                </a:solidFill>
              </a:rPr>
            </a:br>
            <a:br>
              <a:rPr lang="en-US" sz="1400" dirty="0">
                <a:solidFill>
                  <a:schemeClr val="accent1">
                    <a:lumMod val="50000"/>
                  </a:schemeClr>
                </a:solidFill>
              </a:rPr>
            </a:br>
            <a:r>
              <a:rPr lang="en-US" sz="1400" dirty="0">
                <a:solidFill>
                  <a:schemeClr val="accent1">
                    <a:lumMod val="50000"/>
                  </a:schemeClr>
                </a:solidFill>
              </a:rPr>
              <a:t>11. CSS Variables:</a:t>
            </a:r>
            <a:br>
              <a:rPr lang="en-US" sz="1400" dirty="0">
                <a:solidFill>
                  <a:schemeClr val="accent1">
                    <a:lumMod val="50000"/>
                  </a:schemeClr>
                </a:solidFill>
              </a:rPr>
            </a:br>
            <a:r>
              <a:rPr lang="en-US" sz="1400" dirty="0">
                <a:solidFill>
                  <a:schemeClr val="accent1">
                    <a:lumMod val="50000"/>
                  </a:schemeClr>
                </a:solidFill>
              </a:rPr>
              <a:t>    - Custom properties defined with `--` prefix.</a:t>
            </a:r>
            <a:br>
              <a:rPr lang="en-US" sz="1400" dirty="0">
                <a:solidFill>
                  <a:schemeClr val="accent1">
                    <a:lumMod val="50000"/>
                  </a:schemeClr>
                </a:solidFill>
              </a:rPr>
            </a:br>
            <a:r>
              <a:rPr lang="en-US" sz="1400" dirty="0">
                <a:solidFill>
                  <a:schemeClr val="accent1">
                    <a:lumMod val="50000"/>
                  </a:schemeClr>
                </a:solidFill>
              </a:rPr>
              <a:t>    - Reusable values throughout the stylesheet.</a:t>
            </a:r>
            <a:br>
              <a:rPr lang="en-US" sz="1400" dirty="0">
                <a:solidFill>
                  <a:schemeClr val="accent1">
                    <a:lumMod val="50000"/>
                  </a:schemeClr>
                </a:solidFill>
              </a:rPr>
            </a:br>
            <a:br>
              <a:rPr lang="en-US" sz="1400" dirty="0">
                <a:solidFill>
                  <a:schemeClr val="accent1">
                    <a:lumMod val="50000"/>
                  </a:schemeClr>
                </a:solidFill>
              </a:rPr>
            </a:br>
            <a:r>
              <a:rPr lang="en-US" sz="1400" dirty="0">
                <a:solidFill>
                  <a:schemeClr val="accent1">
                    <a:lumMod val="50000"/>
                  </a:schemeClr>
                </a:solidFill>
              </a:rPr>
              <a:t>12. Next Steps:</a:t>
            </a:r>
            <a:br>
              <a:rPr lang="en-US" sz="1400" dirty="0">
                <a:solidFill>
                  <a:schemeClr val="accent1">
                    <a:lumMod val="50000"/>
                  </a:schemeClr>
                </a:solidFill>
              </a:rPr>
            </a:br>
            <a:r>
              <a:rPr lang="en-US" sz="1400" dirty="0">
                <a:solidFill>
                  <a:schemeClr val="accent1">
                    <a:lumMod val="50000"/>
                  </a:schemeClr>
                </a:solidFill>
              </a:rPr>
              <a:t>    - Introduction to JavaScript for dynamic styling.</a:t>
            </a:r>
            <a:br>
              <a:rPr lang="en-US" sz="1400" dirty="0">
                <a:solidFill>
                  <a:schemeClr val="accent1">
                    <a:lumMod val="50000"/>
                  </a:schemeClr>
                </a:solidFill>
              </a:rPr>
            </a:br>
            <a:r>
              <a:rPr lang="en-US" sz="1400" dirty="0">
                <a:solidFill>
                  <a:schemeClr val="accent1">
                    <a:lumMod val="50000"/>
                  </a:schemeClr>
                </a:solidFill>
              </a:rPr>
              <a:t>    - Encouragement to explore advanced CSS features.</a:t>
            </a:r>
            <a:br>
              <a:rPr lang="en-US" sz="1400" dirty="0">
                <a:solidFill>
                  <a:schemeClr val="accent1">
                    <a:lumMod val="50000"/>
                  </a:schemeClr>
                </a:solidFill>
              </a:rPr>
            </a:br>
            <a:br>
              <a:rPr lang="en-US" sz="1400" dirty="0">
                <a:solidFill>
                  <a:schemeClr val="accent1">
                    <a:lumMod val="50000"/>
                  </a:schemeClr>
                </a:solidFill>
              </a:rPr>
            </a:br>
            <a:r>
              <a:rPr lang="en-US" sz="1400" dirty="0">
                <a:solidFill>
                  <a:schemeClr val="accent1">
                    <a:lumMod val="50000"/>
                  </a:schemeClr>
                </a:solidFill>
              </a:rPr>
              <a:t>13. Questions:</a:t>
            </a:r>
            <a:br>
              <a:rPr lang="en-US" sz="1400" dirty="0">
                <a:solidFill>
                  <a:schemeClr val="accent1">
                    <a:lumMod val="50000"/>
                  </a:schemeClr>
                </a:solidFill>
              </a:rPr>
            </a:br>
            <a:r>
              <a:rPr lang="en-US" sz="1400" dirty="0">
                <a:solidFill>
                  <a:schemeClr val="accent1">
                    <a:lumMod val="50000"/>
                  </a:schemeClr>
                </a:solidFill>
              </a:rPr>
              <a:t>    - Open the floor for questions.</a:t>
            </a:r>
            <a:br>
              <a:rPr lang="en-US" sz="1400" dirty="0">
                <a:solidFill>
                  <a:schemeClr val="accent1">
                    <a:lumMod val="50000"/>
                  </a:schemeClr>
                </a:solidFill>
              </a:rPr>
            </a:br>
            <a:r>
              <a:rPr lang="en-US" sz="1400" dirty="0">
                <a:solidFill>
                  <a:schemeClr val="accent1">
                    <a:lumMod val="50000"/>
                  </a:schemeClr>
                </a:solidFill>
              </a:rPr>
              <a:t>    - Encourage discussion on CSS concepts.</a:t>
            </a:r>
            <a:br>
              <a:rPr lang="en-US" sz="1400" dirty="0">
                <a:solidFill>
                  <a:schemeClr val="accent1">
                    <a:lumMod val="50000"/>
                  </a:schemeClr>
                </a:solidFill>
              </a:rPr>
            </a:br>
            <a:br>
              <a:rPr lang="en-US" sz="1000" dirty="0">
                <a:solidFill>
                  <a:schemeClr val="accent1">
                    <a:lumMod val="50000"/>
                  </a:schemeClr>
                </a:solidFill>
              </a:rPr>
            </a:br>
            <a:r>
              <a:rPr lang="en-US" sz="1000" dirty="0">
                <a:solidFill>
                  <a:schemeClr val="accent1">
                    <a:lumMod val="50000"/>
                  </a:schemeClr>
                </a:solidFill>
              </a:rPr>
              <a:t>.</a:t>
            </a:r>
            <a:endParaRPr lang="en-IN" sz="1000" dirty="0">
              <a:solidFill>
                <a:schemeClr val="accent1">
                  <a:lumMod val="50000"/>
                </a:schemeClr>
              </a:solidFill>
            </a:endParaRPr>
          </a:p>
        </p:txBody>
      </p:sp>
    </p:spTree>
    <p:extLst>
      <p:ext uri="{BB962C8B-B14F-4D97-AF65-F5344CB8AC3E}">
        <p14:creationId xmlns:p14="http://schemas.microsoft.com/office/powerpoint/2010/main" val="5949817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560CA-0534-CD59-31CB-D6EFE3A2139D}"/>
              </a:ext>
            </a:extLst>
          </p:cNvPr>
          <p:cNvSpPr>
            <a:spLocks noGrp="1"/>
          </p:cNvSpPr>
          <p:nvPr>
            <p:ph type="title"/>
          </p:nvPr>
        </p:nvSpPr>
        <p:spPr>
          <a:xfrm>
            <a:off x="1885186" y="174173"/>
            <a:ext cx="9897240" cy="6683827"/>
          </a:xfrm>
        </p:spPr>
        <p:txBody>
          <a:bodyPr>
            <a:noAutofit/>
          </a:bodyPr>
          <a:lstStyle/>
          <a:p>
            <a:r>
              <a:rPr lang="en-US" sz="1800" dirty="0">
                <a:solidFill>
                  <a:schemeClr val="accent1">
                    <a:lumMod val="50000"/>
                  </a:schemeClr>
                </a:solidFill>
              </a:rPr>
              <a:t>ABOUT JSS:</a:t>
            </a:r>
            <a:br>
              <a:rPr lang="en-US" sz="1800" dirty="0">
                <a:solidFill>
                  <a:schemeClr val="accent1">
                    <a:lumMod val="50000"/>
                  </a:schemeClr>
                </a:solidFill>
              </a:rPr>
            </a:br>
            <a:br>
              <a:rPr lang="en-US" sz="1400" dirty="0">
                <a:solidFill>
                  <a:schemeClr val="accent1">
                    <a:lumMod val="50000"/>
                  </a:schemeClr>
                </a:solidFill>
              </a:rPr>
            </a:br>
            <a:r>
              <a:rPr lang="en-US" sz="1400" dirty="0">
                <a:solidFill>
                  <a:schemeClr val="accent1">
                    <a:lumMod val="50000"/>
                  </a:schemeClr>
                </a:solidFill>
              </a:rPr>
              <a:t>1. Menu Toggle:</a:t>
            </a:r>
            <a:br>
              <a:rPr lang="en-US" sz="1400" dirty="0">
                <a:solidFill>
                  <a:schemeClr val="accent1">
                    <a:lumMod val="50000"/>
                  </a:schemeClr>
                </a:solidFill>
              </a:rPr>
            </a:br>
            <a:r>
              <a:rPr lang="en-US" sz="1400" dirty="0">
                <a:solidFill>
                  <a:schemeClr val="accent1">
                    <a:lumMod val="50000"/>
                  </a:schemeClr>
                </a:solidFill>
              </a:rPr>
              <a:t>   - The code enables a responsive menu toggle.</a:t>
            </a:r>
            <a:br>
              <a:rPr lang="en-US" sz="1400" dirty="0">
                <a:solidFill>
                  <a:schemeClr val="accent1">
                    <a:lumMod val="50000"/>
                  </a:schemeClr>
                </a:solidFill>
              </a:rPr>
            </a:br>
            <a:r>
              <a:rPr lang="en-US" sz="1400" dirty="0">
                <a:solidFill>
                  <a:schemeClr val="accent1">
                    <a:lumMod val="50000"/>
                  </a:schemeClr>
                </a:solidFill>
              </a:rPr>
              <a:t>   - Selects the menu icon and navbar elements using `</a:t>
            </a:r>
            <a:r>
              <a:rPr lang="en-US" sz="1400" dirty="0" err="1">
                <a:solidFill>
                  <a:schemeClr val="accent1">
                    <a:lumMod val="50000"/>
                  </a:schemeClr>
                </a:solidFill>
              </a:rPr>
              <a:t>document.querySelector</a:t>
            </a:r>
            <a:r>
              <a:rPr lang="en-US" sz="1400" dirty="0">
                <a:solidFill>
                  <a:schemeClr val="accent1">
                    <a:lumMod val="50000"/>
                  </a:schemeClr>
                </a:solidFill>
              </a:rPr>
              <a:t>`.</a:t>
            </a:r>
            <a:br>
              <a:rPr lang="en-US" sz="1400" dirty="0">
                <a:solidFill>
                  <a:schemeClr val="accent1">
                    <a:lumMod val="50000"/>
                  </a:schemeClr>
                </a:solidFill>
              </a:rPr>
            </a:br>
            <a:r>
              <a:rPr lang="en-US" sz="1400" dirty="0">
                <a:solidFill>
                  <a:schemeClr val="accent1">
                    <a:lumMod val="50000"/>
                  </a:schemeClr>
                </a:solidFill>
              </a:rPr>
              <a:t>   - Adds a click event listener to toggle the "active" class on the navbar.</a:t>
            </a:r>
            <a:br>
              <a:rPr lang="en-US" sz="1400" dirty="0">
                <a:solidFill>
                  <a:schemeClr val="accent1">
                    <a:lumMod val="50000"/>
                  </a:schemeClr>
                </a:solidFill>
              </a:rPr>
            </a:br>
            <a:br>
              <a:rPr lang="en-US" sz="1400" dirty="0">
                <a:solidFill>
                  <a:schemeClr val="accent1">
                    <a:lumMod val="50000"/>
                  </a:schemeClr>
                </a:solidFill>
              </a:rPr>
            </a:br>
            <a:r>
              <a:rPr lang="en-US" sz="1400" dirty="0">
                <a:solidFill>
                  <a:schemeClr val="accent1">
                    <a:lumMod val="50000"/>
                  </a:schemeClr>
                </a:solidFill>
              </a:rPr>
              <a:t>2. Navbar Behavior on Scroll:</a:t>
            </a:r>
            <a:br>
              <a:rPr lang="en-US" sz="1400" dirty="0">
                <a:solidFill>
                  <a:schemeClr val="accent1">
                    <a:lumMod val="50000"/>
                  </a:schemeClr>
                </a:solidFill>
              </a:rPr>
            </a:br>
            <a:r>
              <a:rPr lang="en-US" sz="1400" dirty="0">
                <a:solidFill>
                  <a:schemeClr val="accent1">
                    <a:lumMod val="50000"/>
                  </a:schemeClr>
                </a:solidFill>
              </a:rPr>
              <a:t>   - `</a:t>
            </a:r>
            <a:r>
              <a:rPr lang="en-US" sz="1400" dirty="0" err="1">
                <a:solidFill>
                  <a:schemeClr val="accent1">
                    <a:lumMod val="50000"/>
                  </a:schemeClr>
                </a:solidFill>
              </a:rPr>
              <a:t>window.onscroll</a:t>
            </a:r>
            <a:r>
              <a:rPr lang="en-US" sz="1400" dirty="0">
                <a:solidFill>
                  <a:schemeClr val="accent1">
                    <a:lumMod val="50000"/>
                  </a:schemeClr>
                </a:solidFill>
              </a:rPr>
              <a:t>` event triggers when the user scrolls.</a:t>
            </a:r>
            <a:br>
              <a:rPr lang="en-US" sz="1400" dirty="0">
                <a:solidFill>
                  <a:schemeClr val="accent1">
                    <a:lumMod val="50000"/>
                  </a:schemeClr>
                </a:solidFill>
              </a:rPr>
            </a:br>
            <a:r>
              <a:rPr lang="en-US" sz="1400" dirty="0">
                <a:solidFill>
                  <a:schemeClr val="accent1">
                    <a:lumMod val="50000"/>
                  </a:schemeClr>
                </a:solidFill>
              </a:rPr>
              <a:t>   - Removes the "active" class from the navbar, hiding the navigation menu on scroll.</a:t>
            </a:r>
            <a:br>
              <a:rPr lang="en-US" sz="1400" dirty="0">
                <a:solidFill>
                  <a:schemeClr val="accent1">
                    <a:lumMod val="50000"/>
                  </a:schemeClr>
                </a:solidFill>
              </a:rPr>
            </a:br>
            <a:br>
              <a:rPr lang="en-US" sz="1400" dirty="0">
                <a:solidFill>
                  <a:schemeClr val="accent1">
                    <a:lumMod val="50000"/>
                  </a:schemeClr>
                </a:solidFill>
              </a:rPr>
            </a:br>
            <a:r>
              <a:rPr lang="en-US" sz="1400" dirty="0">
                <a:solidFill>
                  <a:schemeClr val="accent1">
                    <a:lumMod val="50000"/>
                  </a:schemeClr>
                </a:solidFill>
              </a:rPr>
              <a:t>3. Responsive Design Interaction:</a:t>
            </a:r>
            <a:br>
              <a:rPr lang="en-US" sz="1400" dirty="0">
                <a:solidFill>
                  <a:schemeClr val="accent1">
                    <a:lumMod val="50000"/>
                  </a:schemeClr>
                </a:solidFill>
              </a:rPr>
            </a:br>
            <a:r>
              <a:rPr lang="en-US" sz="1400" dirty="0">
                <a:solidFill>
                  <a:schemeClr val="accent1">
                    <a:lumMod val="50000"/>
                  </a:schemeClr>
                </a:solidFill>
              </a:rPr>
              <a:t>   - Enhances user experience with a dynamic menu.</a:t>
            </a:r>
            <a:br>
              <a:rPr lang="en-US" sz="1400" dirty="0">
                <a:solidFill>
                  <a:schemeClr val="accent1">
                    <a:lumMod val="50000"/>
                  </a:schemeClr>
                </a:solidFill>
              </a:rPr>
            </a:br>
            <a:r>
              <a:rPr lang="en-US" sz="1400" dirty="0">
                <a:solidFill>
                  <a:schemeClr val="accent1">
                    <a:lumMod val="50000"/>
                  </a:schemeClr>
                </a:solidFill>
              </a:rPr>
              <a:t>   - Responsive behavior adjusts the menu appearance based on user interaction.</a:t>
            </a:r>
            <a:br>
              <a:rPr lang="en-US" sz="1400" dirty="0">
                <a:solidFill>
                  <a:schemeClr val="accent1">
                    <a:lumMod val="50000"/>
                  </a:schemeClr>
                </a:solidFill>
              </a:rPr>
            </a:br>
            <a:br>
              <a:rPr lang="en-US" sz="1400" dirty="0">
                <a:solidFill>
                  <a:schemeClr val="accent1">
                    <a:lumMod val="50000"/>
                  </a:schemeClr>
                </a:solidFill>
              </a:rPr>
            </a:br>
            <a:r>
              <a:rPr lang="en-US" sz="1400" dirty="0">
                <a:solidFill>
                  <a:schemeClr val="accent1">
                    <a:lumMod val="50000"/>
                  </a:schemeClr>
                </a:solidFill>
              </a:rPr>
              <a:t>4. Implementation Efficiency:</a:t>
            </a:r>
            <a:br>
              <a:rPr lang="en-US" sz="1400" dirty="0">
                <a:solidFill>
                  <a:schemeClr val="accent1">
                    <a:lumMod val="50000"/>
                  </a:schemeClr>
                </a:solidFill>
              </a:rPr>
            </a:br>
            <a:r>
              <a:rPr lang="en-US" sz="1400" dirty="0">
                <a:solidFill>
                  <a:schemeClr val="accent1">
                    <a:lumMod val="50000"/>
                  </a:schemeClr>
                </a:solidFill>
              </a:rPr>
              <a:t>   - Code is concise and achieves intended functionality.</a:t>
            </a:r>
            <a:br>
              <a:rPr lang="en-US" sz="1400" dirty="0">
                <a:solidFill>
                  <a:schemeClr val="accent1">
                    <a:lumMod val="50000"/>
                  </a:schemeClr>
                </a:solidFill>
              </a:rPr>
            </a:br>
            <a:r>
              <a:rPr lang="en-US" sz="1400" dirty="0">
                <a:solidFill>
                  <a:schemeClr val="accent1">
                    <a:lumMod val="50000"/>
                  </a:schemeClr>
                </a:solidFill>
              </a:rPr>
              <a:t>   - Utilizes modern JavaScript features for event handling.</a:t>
            </a:r>
            <a:br>
              <a:rPr lang="en-US" sz="1400" dirty="0">
                <a:solidFill>
                  <a:schemeClr val="accent1">
                    <a:lumMod val="50000"/>
                  </a:schemeClr>
                </a:solidFill>
              </a:rPr>
            </a:br>
            <a:br>
              <a:rPr lang="en-US" sz="1400" dirty="0">
                <a:solidFill>
                  <a:schemeClr val="accent1">
                    <a:lumMod val="50000"/>
                  </a:schemeClr>
                </a:solidFill>
              </a:rPr>
            </a:br>
            <a:r>
              <a:rPr lang="en-US" sz="1400" dirty="0">
                <a:solidFill>
                  <a:schemeClr val="accent1">
                    <a:lumMod val="50000"/>
                  </a:schemeClr>
                </a:solidFill>
              </a:rPr>
              <a:t>5. Integration with HTML and CSS:</a:t>
            </a:r>
            <a:br>
              <a:rPr lang="en-US" sz="1400" dirty="0">
                <a:solidFill>
                  <a:schemeClr val="accent1">
                    <a:lumMod val="50000"/>
                  </a:schemeClr>
                </a:solidFill>
              </a:rPr>
            </a:br>
            <a:r>
              <a:rPr lang="en-US" sz="1400" dirty="0">
                <a:solidFill>
                  <a:schemeClr val="accent1">
                    <a:lumMod val="50000"/>
                  </a:schemeClr>
                </a:solidFill>
              </a:rPr>
              <a:t>   - The JavaScript code complements HTML and CSS for a complete web page interaction.</a:t>
            </a:r>
            <a:br>
              <a:rPr lang="en-US" sz="1400" dirty="0">
                <a:solidFill>
                  <a:schemeClr val="accent1">
                    <a:lumMod val="50000"/>
                  </a:schemeClr>
                </a:solidFill>
              </a:rPr>
            </a:br>
            <a:r>
              <a:rPr lang="en-US" sz="1400" dirty="0">
                <a:solidFill>
                  <a:schemeClr val="accent1">
                    <a:lumMod val="50000"/>
                  </a:schemeClr>
                </a:solidFill>
              </a:rPr>
              <a:t>   - Ensures smooth integration with the overall website design.</a:t>
            </a:r>
            <a:br>
              <a:rPr lang="en-US" sz="1400" dirty="0">
                <a:solidFill>
                  <a:schemeClr val="accent1">
                    <a:lumMod val="50000"/>
                  </a:schemeClr>
                </a:solidFill>
              </a:rPr>
            </a:br>
            <a:br>
              <a:rPr lang="en-US" sz="1400" dirty="0">
                <a:solidFill>
                  <a:schemeClr val="accent1">
                    <a:lumMod val="50000"/>
                  </a:schemeClr>
                </a:solidFill>
              </a:rPr>
            </a:br>
            <a:r>
              <a:rPr lang="en-US" sz="1400" dirty="0">
                <a:solidFill>
                  <a:schemeClr val="accent1">
                    <a:lumMod val="50000"/>
                  </a:schemeClr>
                </a:solidFill>
              </a:rPr>
              <a:t>6. User Interface Enhancement:</a:t>
            </a:r>
            <a:br>
              <a:rPr lang="en-US" sz="1400" dirty="0">
                <a:solidFill>
                  <a:schemeClr val="accent1">
                    <a:lumMod val="50000"/>
                  </a:schemeClr>
                </a:solidFill>
              </a:rPr>
            </a:br>
            <a:r>
              <a:rPr lang="en-US" sz="1400" dirty="0">
                <a:solidFill>
                  <a:schemeClr val="accent1">
                    <a:lumMod val="50000"/>
                  </a:schemeClr>
                </a:solidFill>
              </a:rPr>
              <a:t>   - The menu toggle improves the website's usability.</a:t>
            </a:r>
            <a:br>
              <a:rPr lang="en-US" sz="1400" dirty="0">
                <a:solidFill>
                  <a:schemeClr val="accent1">
                    <a:lumMod val="50000"/>
                  </a:schemeClr>
                </a:solidFill>
              </a:rPr>
            </a:br>
            <a:r>
              <a:rPr lang="en-US" sz="1400" dirty="0">
                <a:solidFill>
                  <a:schemeClr val="accent1">
                    <a:lumMod val="50000"/>
                  </a:schemeClr>
                </a:solidFill>
              </a:rPr>
              <a:t>   - Dynamic response to user actions adds a layer of interactivity.</a:t>
            </a:r>
            <a:br>
              <a:rPr lang="en-US" sz="1400" dirty="0">
                <a:solidFill>
                  <a:schemeClr val="accent1">
                    <a:lumMod val="50000"/>
                  </a:schemeClr>
                </a:solidFill>
              </a:rPr>
            </a:br>
            <a:br>
              <a:rPr lang="en-US" sz="1400" dirty="0">
                <a:solidFill>
                  <a:schemeClr val="accent1">
                    <a:lumMod val="50000"/>
                  </a:schemeClr>
                </a:solidFill>
              </a:rPr>
            </a:br>
            <a:r>
              <a:rPr lang="en-US" sz="1400" dirty="0">
                <a:solidFill>
                  <a:schemeClr val="accent1">
                    <a:lumMod val="50000"/>
                  </a:schemeClr>
                </a:solidFill>
              </a:rPr>
              <a:t>7. Scroll Event Handling:</a:t>
            </a:r>
            <a:br>
              <a:rPr lang="en-US" sz="1400" dirty="0">
                <a:solidFill>
                  <a:schemeClr val="accent1">
                    <a:lumMod val="50000"/>
                  </a:schemeClr>
                </a:solidFill>
              </a:rPr>
            </a:br>
            <a:r>
              <a:rPr lang="en-US" sz="1400" dirty="0">
                <a:solidFill>
                  <a:schemeClr val="accent1">
                    <a:lumMod val="50000"/>
                  </a:schemeClr>
                </a:solidFill>
              </a:rPr>
              <a:t>   - Efficient handling of scroll events ensures a seamless user experience.</a:t>
            </a:r>
            <a:br>
              <a:rPr lang="en-US" sz="1400" dirty="0">
                <a:solidFill>
                  <a:schemeClr val="accent1">
                    <a:lumMod val="50000"/>
                  </a:schemeClr>
                </a:solidFill>
              </a:rPr>
            </a:br>
            <a:r>
              <a:rPr lang="en-US" sz="1400" dirty="0">
                <a:solidFill>
                  <a:schemeClr val="accent1">
                    <a:lumMod val="50000"/>
                  </a:schemeClr>
                </a:solidFill>
              </a:rPr>
              <a:t>   - "active" class removal optimally synchronizes with user scrolling.</a:t>
            </a:r>
            <a:br>
              <a:rPr lang="en-US" sz="1400" dirty="0">
                <a:solidFill>
                  <a:schemeClr val="accent1">
                    <a:lumMod val="50000"/>
                  </a:schemeClr>
                </a:solidFill>
              </a:rPr>
            </a:br>
            <a:br>
              <a:rPr lang="en-US" sz="1400" dirty="0">
                <a:solidFill>
                  <a:schemeClr val="accent1">
                    <a:lumMod val="50000"/>
                  </a:schemeClr>
                </a:solidFill>
              </a:rPr>
            </a:br>
            <a:endParaRPr lang="en-IN" sz="1400" dirty="0">
              <a:solidFill>
                <a:schemeClr val="accent1">
                  <a:lumMod val="50000"/>
                </a:schemeClr>
              </a:solidFill>
            </a:endParaRPr>
          </a:p>
        </p:txBody>
      </p:sp>
      <p:sp>
        <p:nvSpPr>
          <p:cNvPr id="7" name="Date Placeholder 6">
            <a:extLst>
              <a:ext uri="{FF2B5EF4-FFF2-40B4-BE49-F238E27FC236}">
                <a16:creationId xmlns:a16="http://schemas.microsoft.com/office/drawing/2014/main" id="{31BC2428-8FD3-4491-BA9A-52A6F7BD28C8}"/>
              </a:ext>
            </a:extLst>
          </p:cNvPr>
          <p:cNvSpPr>
            <a:spLocks noGrp="1"/>
          </p:cNvSpPr>
          <p:nvPr>
            <p:ph type="dt" sz="half" idx="10"/>
          </p:nvPr>
        </p:nvSpPr>
        <p:spPr/>
        <p:txBody>
          <a:bodyPr/>
          <a:lstStyle/>
          <a:p>
            <a:r>
              <a:rPr lang="en-US"/>
              <a:t>2/1/2024 </a:t>
            </a:r>
            <a:endParaRPr lang="en-US" dirty="0"/>
          </a:p>
        </p:txBody>
      </p:sp>
      <p:sp>
        <p:nvSpPr>
          <p:cNvPr id="12" name="Footer Placeholder 11">
            <a:extLst>
              <a:ext uri="{FF2B5EF4-FFF2-40B4-BE49-F238E27FC236}">
                <a16:creationId xmlns:a16="http://schemas.microsoft.com/office/drawing/2014/main" id="{DAF52864-41D3-4E33-950C-5FCEBC016BE8}"/>
              </a:ext>
            </a:extLst>
          </p:cNvPr>
          <p:cNvSpPr>
            <a:spLocks noGrp="1"/>
          </p:cNvSpPr>
          <p:nvPr>
            <p:ph type="ftr" sz="quarter" idx="11"/>
          </p:nvPr>
        </p:nvSpPr>
        <p:spPr/>
        <p:txBody>
          <a:bodyPr/>
          <a:lstStyle/>
          <a:p>
            <a:r>
              <a:rPr lang="en-US"/>
              <a:t>MULTI-RESPONSIVE WEBSITE</a:t>
            </a:r>
            <a:endParaRPr lang="en-US" dirty="0"/>
          </a:p>
        </p:txBody>
      </p:sp>
      <p:sp>
        <p:nvSpPr>
          <p:cNvPr id="13" name="Slide Number Placeholder 12">
            <a:extLst>
              <a:ext uri="{FF2B5EF4-FFF2-40B4-BE49-F238E27FC236}">
                <a16:creationId xmlns:a16="http://schemas.microsoft.com/office/drawing/2014/main" id="{17C2CBB2-9D96-4F82-BBE0-30D565C23902}"/>
              </a:ext>
            </a:extLst>
          </p:cNvPr>
          <p:cNvSpPr>
            <a:spLocks noGrp="1"/>
          </p:cNvSpPr>
          <p:nvPr>
            <p:ph type="sldNum" sz="quarter" idx="12"/>
          </p:nvPr>
        </p:nvSpPr>
        <p:spPr/>
        <p:txBody>
          <a:bodyPr/>
          <a:lstStyle/>
          <a:p>
            <a:fld id="{5EA792F7-1D9E-4C7E-A103-E8EDFDC2691E}" type="slidenum">
              <a:rPr lang="en-US" smtClean="0"/>
              <a:pPr/>
              <a:t>9</a:t>
            </a:fld>
            <a:endParaRPr lang="en-US" dirty="0"/>
          </a:p>
        </p:txBody>
      </p:sp>
    </p:spTree>
    <p:extLst>
      <p:ext uri="{BB962C8B-B14F-4D97-AF65-F5344CB8AC3E}">
        <p14:creationId xmlns:p14="http://schemas.microsoft.com/office/powerpoint/2010/main" val="1125350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FunkyShapesDarkVTI">
  <a:themeElements>
    <a:clrScheme name="Custom 4">
      <a:dk1>
        <a:srgbClr val="FFFFFF"/>
      </a:dk1>
      <a:lt1>
        <a:srgbClr val="000000"/>
      </a:lt1>
      <a:dk2>
        <a:srgbClr val="F3FFF8"/>
      </a:dk2>
      <a:lt2>
        <a:srgbClr val="2D2D2D"/>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DarkVTI" id="{84637DF0-7D2D-4F20-816C-4D6C45F3FAF2}" vid="{0EF594EE-C33F-480F-80E7-D4F74C1C30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22618F7-18BF-4051-9DE5-A9D1FF4469C7}">
  <ds:schemaRefs>
    <ds:schemaRef ds:uri="http://schemas.microsoft.com/sharepoint/v3/contenttype/forms"/>
  </ds:schemaRefs>
</ds:datastoreItem>
</file>

<file path=customXml/itemProps2.xml><?xml version="1.0" encoding="utf-8"?>
<ds:datastoreItem xmlns:ds="http://schemas.openxmlformats.org/officeDocument/2006/customXml" ds:itemID="{82779174-7527-490F-870B-C81F06E4E9E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B3E117AD-7972-4C19-8EE9-C96E6C3AD3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Funky shapes dark design</Template>
  <TotalTime>58</TotalTime>
  <Words>1523</Words>
  <Application>Microsoft Office PowerPoint</Application>
  <PresentationFormat>Widescreen</PresentationFormat>
  <Paragraphs>73</Paragraphs>
  <Slides>11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Source Sans Pro</vt:lpstr>
      <vt:lpstr>Wingdings</vt:lpstr>
      <vt:lpstr>FunkyShapesDarkVTI</vt:lpstr>
      <vt:lpstr>MULTI-PAGE RESPONSIVE WEBSITE</vt:lpstr>
      <vt:lpstr>Agenda</vt:lpstr>
      <vt:lpstr>INTRODUCTION:</vt:lpstr>
      <vt:lpstr>ABOUTHTML</vt:lpstr>
      <vt:lpstr>                                                                 1. Document Structure:    - `&lt;!DOCTYPE html&gt;` defines the HTML version.    - `&lt;html&gt;` is the root element of the document.    - `&lt;head&gt;` contains metadata (e.g., title, links to stylesheets).    - `&lt;body&gt;` encloses the content visible to users.  2. **Text Elements:**    - `&lt;p&gt;` for paragraphs.    - `&lt;h1&gt;`, `&lt;h2&gt;`, ..., `&lt;h6&gt;` for headings.    - `&lt;a&gt;` for links.  3. **Image Element:**    - `&lt;img&gt;` for embedding images.    - Attributes like `src` for image source and `alt` for alternative text.  4. **List Elements:**    - `&lt;ul&gt;` for unordered lists.    - `&lt;ol&gt;` for ordered lists.    - `&lt;li&gt;` for list items.  5. **Semantic Elements:**    - `&lt;header&gt;`, `&lt;nav&gt;`, `&lt;main&gt;`, `&lt;section&gt;`, `&lt;article&gt;`, `&lt;footer&gt;` provide semantic structure.  </vt:lpstr>
      <vt:lpstr>6. **Attributes:**    - Elements may have attributes (e.g., `class`, `id`) for styling and scripting.  7. **Document Links:**    - `&lt;a&gt;` creates hyperlinks to other pages or resources.  8. **Forms:**    - `&lt;form&gt;` collects user input.    - Input elements include `&lt;input&gt;`, `&lt;select&gt;`, `&lt;textarea&gt;`.  9. **HTML5 Features:**    - `&lt;video&gt;` and `&lt;audio&gt;` for embedding media.    - `&lt;canvas&gt;` for graphics and animations.  10. **Accessibility:**     - Proper use of semantic elements enhances accessibility.     - `&lt;alt&gt;` attribute for images aids users with screen readers.  11. **Next Steps:**     - Introduction to CSS for styling.     - Introduction to JavaScript for interactivity.  12. **Questions:**     - Encourage questions from the audience.     - Foster engagement and discussion..</vt:lpstr>
      <vt:lpstr>ABOUT CSS:  1. Introduction:    - Overview of CSS (Cascading Style Sheets).    - Role in styling and formatting HTML documents.  2. Selectors:    - CSS selects HTML elements for styling.    - Simple selectors (e.g., tag names) and compound selectors (e.g., classes, IDs).  3. Properties and Values:    - Properties define what aspect of the element to style.    - Values set the specific style.  4. Color and Typography:    - `color` property for text color.    - `font-family`, `font-size`, and `font-weight` for typography.  5. Box Model:    - Elements as boxes with content, padding, border, and margin.    - Properties like `width` and `height` control box dimensions.  </vt:lpstr>
      <vt:lpstr>6. Layout:    - `display` property controls how elements are displayed (e.g., block, inline).    - `position` and `float` for element positioning.  7. Flexbox and Grid:    - `display: flex` for flexible box layout.    - `display: grid` for grid layout.  8. Responsive Design:    - Media queries adjust styles based on screen size.    - `@media` rule used for responsive design.  9. Transitions and Animations:    - `transition` property for smooth transitions.    - `@keyframes` for creating animations.  10. Selectors and Pseudo-classes:     - Advanced selectors (e.g., attribute selectors).     - Pseudo-classes (e.g., `:hover`, `:nth-child`).  11. CSS Variables:     - Custom properties defined with `--` prefix.     - Reusable values throughout the stylesheet.  12. Next Steps:     - Introduction to JavaScript for dynamic styling.     - Encouragement to explore advanced CSS features.  13. Questions:     - Open the floor for questions.     - Encourage discussion on CSS concepts.  .</vt:lpstr>
      <vt:lpstr>ABOUT JSS:  1. Menu Toggle:    - The code enables a responsive menu toggle.    - Selects the menu icon and navbar elements using `document.querySelector`.    - Adds a click event listener to toggle the "active" class on the navbar.  2. Navbar Behavior on Scroll:    - `window.onscroll` event triggers when the user scrolls.    - Removes the "active" class from the navbar, hiding the navigation menu on scroll.  3. Responsive Design Interaction:    - Enhances user experience with a dynamic menu.    - Responsive behavior adjusts the menu appearance based on user interaction.  4. Implementation Efficiency:    - Code is concise and achieves intended functionality.    - Utilizes modern JavaScript features for event handling.  5. Integration with HTML and CSS:    - The JavaScript code complements HTML and CSS for a complete web page interaction.    - Ensures smooth integration with the overall website design.  6. User Interface Enhancement:    - The menu toggle improves the website's usability.    - Dynamic response to user actions adds a layer of interactivity.  7. Scroll Event Handling:    - Efficient handling of scroll events ensures a seamless user experience.    - "active" class removal optimally synchronizes with user scrolling.  </vt:lpstr>
      <vt:lpstr>Conclusion on Web Development:  Web development is an ever-evolving field that plays a pivotal role in shaping the digital landscape. In conclusion, the synthesis of HTML, CSS, and JavaScript forms the foundation for creating dynamic and visually engaging websites. The collaborative synergy of these technologies allows developers to craft seamless user experiences, responsive designs, and interactive interfaces. As we navigate the intricate web of coding languages and frameworks, the essence of user-centric design and accessibility remains paramount. With continuous innovation, a developer's journey in web development unfolds as a dynamic exploration of creativity, problem-solving, and the pursuit of an ever-improving online world..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MULTI-PAGE RESPONSIVE WEBSITE</dc:title>
  <dc:creator>Dharani sri</dc:creator>
  <cp:lastModifiedBy>Dharani sri</cp:lastModifiedBy>
  <cp:revision>1</cp:revision>
  <dcterms:created xsi:type="dcterms:W3CDTF">2024-01-02T13:53:59Z</dcterms:created>
  <dcterms:modified xsi:type="dcterms:W3CDTF">2024-01-02T14:59:18Z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