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7" r:id="rId5"/>
    <p:sldId id="264" r:id="rId6"/>
    <p:sldId id="262" r:id="rId7"/>
    <p:sldId id="265" r:id="rId8"/>
    <p:sldId id="266" r:id="rId9"/>
    <p:sldId id="267" r:id="rId10"/>
    <p:sldId id="268" r:id="rId11"/>
    <p:sldId id="26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F44B3C-790F-4CFC-BAD7-761C9F70A668}"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832B00E2-A74F-41FF-A725-9DC36A4DF8B0}">
      <dgm:prSet/>
      <dgm:spPr/>
      <dgm:t>
        <a:bodyPr/>
        <a:lstStyle/>
        <a:p>
          <a:pPr>
            <a:lnSpc>
              <a:spcPct val="100000"/>
            </a:lnSpc>
          </a:pPr>
          <a:r>
            <a:rPr lang="en-US" u="sng" dirty="0"/>
            <a:t>STEPS INVOLVED IN THE THESIS</a:t>
          </a:r>
          <a:r>
            <a:rPr lang="en-US" dirty="0"/>
            <a:t>:</a:t>
          </a:r>
        </a:p>
      </dgm:t>
    </dgm:pt>
    <dgm:pt modelId="{B7BD5E7F-C92D-4619-BED5-428F1F989534}" type="parTrans" cxnId="{012352F9-0D81-4237-8437-BD35DB0521BC}">
      <dgm:prSet/>
      <dgm:spPr/>
      <dgm:t>
        <a:bodyPr/>
        <a:lstStyle/>
        <a:p>
          <a:endParaRPr lang="en-US"/>
        </a:p>
      </dgm:t>
    </dgm:pt>
    <dgm:pt modelId="{C1DAC0A5-061D-40F7-A833-5A5735BEA5BA}" type="sibTrans" cxnId="{012352F9-0D81-4237-8437-BD35DB0521BC}">
      <dgm:prSet/>
      <dgm:spPr/>
      <dgm:t>
        <a:bodyPr/>
        <a:lstStyle/>
        <a:p>
          <a:endParaRPr lang="en-US"/>
        </a:p>
      </dgm:t>
    </dgm:pt>
    <dgm:pt modelId="{4F36DE45-B232-452B-A927-9932926E5E69}">
      <dgm:prSet/>
      <dgm:spPr/>
      <dgm:t>
        <a:bodyPr/>
        <a:lstStyle/>
        <a:p>
          <a:pPr>
            <a:lnSpc>
              <a:spcPct val="100000"/>
            </a:lnSpc>
          </a:pPr>
          <a:r>
            <a:rPr lang="en-US"/>
            <a:t>PILOT STUDY</a:t>
          </a:r>
        </a:p>
      </dgm:t>
    </dgm:pt>
    <dgm:pt modelId="{C78B797A-876D-4112-87BD-AC57CFF1905A}" type="parTrans" cxnId="{E314713F-5E58-4FAE-8009-DC68B23A0634}">
      <dgm:prSet/>
      <dgm:spPr/>
      <dgm:t>
        <a:bodyPr/>
        <a:lstStyle/>
        <a:p>
          <a:endParaRPr lang="en-US"/>
        </a:p>
      </dgm:t>
    </dgm:pt>
    <dgm:pt modelId="{D07D5162-EF38-4202-9881-25D8C310E224}" type="sibTrans" cxnId="{E314713F-5E58-4FAE-8009-DC68B23A0634}">
      <dgm:prSet/>
      <dgm:spPr/>
      <dgm:t>
        <a:bodyPr/>
        <a:lstStyle/>
        <a:p>
          <a:endParaRPr lang="en-US"/>
        </a:p>
      </dgm:t>
    </dgm:pt>
    <dgm:pt modelId="{FE603E91-C869-46DB-9A05-F4AA7E73374C}">
      <dgm:prSet/>
      <dgm:spPr/>
      <dgm:t>
        <a:bodyPr/>
        <a:lstStyle/>
        <a:p>
          <a:pPr>
            <a:lnSpc>
              <a:spcPct val="100000"/>
            </a:lnSpc>
          </a:pPr>
          <a:r>
            <a:rPr lang="en-US"/>
            <a:t>LITERATURE SURVEY</a:t>
          </a:r>
        </a:p>
      </dgm:t>
    </dgm:pt>
    <dgm:pt modelId="{23D60CFD-E80C-46E9-A314-E5C8401EC82D}" type="parTrans" cxnId="{147D8869-455B-4F3F-9882-CDBD92E86547}">
      <dgm:prSet/>
      <dgm:spPr/>
      <dgm:t>
        <a:bodyPr/>
        <a:lstStyle/>
        <a:p>
          <a:endParaRPr lang="en-US"/>
        </a:p>
      </dgm:t>
    </dgm:pt>
    <dgm:pt modelId="{43FB05AC-493A-4FE0-9BCB-88847B31D474}" type="sibTrans" cxnId="{147D8869-455B-4F3F-9882-CDBD92E86547}">
      <dgm:prSet/>
      <dgm:spPr/>
      <dgm:t>
        <a:bodyPr/>
        <a:lstStyle/>
        <a:p>
          <a:endParaRPr lang="en-US"/>
        </a:p>
      </dgm:t>
    </dgm:pt>
    <dgm:pt modelId="{F9A4B37A-F33E-435C-9703-E01192582C48}">
      <dgm:prSet/>
      <dgm:spPr/>
      <dgm:t>
        <a:bodyPr/>
        <a:lstStyle/>
        <a:p>
          <a:pPr>
            <a:lnSpc>
              <a:spcPct val="100000"/>
            </a:lnSpc>
          </a:pPr>
          <a:r>
            <a:rPr lang="en-US"/>
            <a:t>CASE STUDY</a:t>
          </a:r>
        </a:p>
      </dgm:t>
    </dgm:pt>
    <dgm:pt modelId="{B384A837-51C5-4A42-A0A9-B47AE5F99D01}" type="parTrans" cxnId="{B8DB06D3-40C3-4415-A7D7-1570137F2CB4}">
      <dgm:prSet/>
      <dgm:spPr/>
      <dgm:t>
        <a:bodyPr/>
        <a:lstStyle/>
        <a:p>
          <a:endParaRPr lang="en-US"/>
        </a:p>
      </dgm:t>
    </dgm:pt>
    <dgm:pt modelId="{B76BF740-AF65-4DFB-80F1-B9B1830054F9}" type="sibTrans" cxnId="{B8DB06D3-40C3-4415-A7D7-1570137F2CB4}">
      <dgm:prSet/>
      <dgm:spPr/>
      <dgm:t>
        <a:bodyPr/>
        <a:lstStyle/>
        <a:p>
          <a:endParaRPr lang="en-US"/>
        </a:p>
      </dgm:t>
    </dgm:pt>
    <dgm:pt modelId="{B1BFE66A-0D06-40BB-A86C-B424E8E9221B}">
      <dgm:prSet/>
      <dgm:spPr/>
      <dgm:t>
        <a:bodyPr/>
        <a:lstStyle/>
        <a:p>
          <a:pPr>
            <a:lnSpc>
              <a:spcPct val="100000"/>
            </a:lnSpc>
          </a:pPr>
          <a:r>
            <a:rPr lang="en-US"/>
            <a:t>DATA COLLECTION</a:t>
          </a:r>
        </a:p>
      </dgm:t>
    </dgm:pt>
    <dgm:pt modelId="{EF272617-4D2D-41E3-BDE2-92F44223ACD9}" type="parTrans" cxnId="{0634BF98-9A2E-4C02-85CA-9FAED5FA4579}">
      <dgm:prSet/>
      <dgm:spPr/>
      <dgm:t>
        <a:bodyPr/>
        <a:lstStyle/>
        <a:p>
          <a:endParaRPr lang="en-US"/>
        </a:p>
      </dgm:t>
    </dgm:pt>
    <dgm:pt modelId="{EEE36031-FBD8-426E-A51B-F0951F94503C}" type="sibTrans" cxnId="{0634BF98-9A2E-4C02-85CA-9FAED5FA4579}">
      <dgm:prSet/>
      <dgm:spPr/>
      <dgm:t>
        <a:bodyPr/>
        <a:lstStyle/>
        <a:p>
          <a:endParaRPr lang="en-US"/>
        </a:p>
      </dgm:t>
    </dgm:pt>
    <dgm:pt modelId="{FAFC256A-04C6-4383-9C80-DAC37828553F}">
      <dgm:prSet/>
      <dgm:spPr/>
      <dgm:t>
        <a:bodyPr/>
        <a:lstStyle/>
        <a:p>
          <a:pPr>
            <a:lnSpc>
              <a:spcPct val="100000"/>
            </a:lnSpc>
          </a:pPr>
          <a:r>
            <a:rPr lang="en-US"/>
            <a:t>DATA CLEANING</a:t>
          </a:r>
        </a:p>
      </dgm:t>
    </dgm:pt>
    <dgm:pt modelId="{ED506523-8A6B-4CCC-BBFC-53E2388AF4D0}" type="parTrans" cxnId="{C9075C07-E045-4CE3-AF51-2917707113D3}">
      <dgm:prSet/>
      <dgm:spPr/>
      <dgm:t>
        <a:bodyPr/>
        <a:lstStyle/>
        <a:p>
          <a:endParaRPr lang="en-US"/>
        </a:p>
      </dgm:t>
    </dgm:pt>
    <dgm:pt modelId="{37435CBD-F748-4AE1-B1AD-4087E96AB6FB}" type="sibTrans" cxnId="{C9075C07-E045-4CE3-AF51-2917707113D3}">
      <dgm:prSet/>
      <dgm:spPr/>
      <dgm:t>
        <a:bodyPr/>
        <a:lstStyle/>
        <a:p>
          <a:endParaRPr lang="en-US"/>
        </a:p>
      </dgm:t>
    </dgm:pt>
    <dgm:pt modelId="{7F6E6046-3000-4109-AC3F-3545588123C1}">
      <dgm:prSet/>
      <dgm:spPr/>
      <dgm:t>
        <a:bodyPr/>
        <a:lstStyle/>
        <a:p>
          <a:pPr>
            <a:lnSpc>
              <a:spcPct val="100000"/>
            </a:lnSpc>
          </a:pPr>
          <a:r>
            <a:rPr lang="en-US"/>
            <a:t>PREDICTIVE ANALYSIS OF DATA</a:t>
          </a:r>
        </a:p>
      </dgm:t>
    </dgm:pt>
    <dgm:pt modelId="{31040170-F0D9-49EE-B030-E341FE33E04A}" type="parTrans" cxnId="{D7E6D66A-AB63-42EC-84B6-848761881749}">
      <dgm:prSet/>
      <dgm:spPr/>
      <dgm:t>
        <a:bodyPr/>
        <a:lstStyle/>
        <a:p>
          <a:endParaRPr lang="en-US"/>
        </a:p>
      </dgm:t>
    </dgm:pt>
    <dgm:pt modelId="{FAC24B29-232B-4560-864F-3F9208AF0FBA}" type="sibTrans" cxnId="{D7E6D66A-AB63-42EC-84B6-848761881749}">
      <dgm:prSet/>
      <dgm:spPr/>
      <dgm:t>
        <a:bodyPr/>
        <a:lstStyle/>
        <a:p>
          <a:endParaRPr lang="en-US"/>
        </a:p>
      </dgm:t>
    </dgm:pt>
    <dgm:pt modelId="{A15CDA54-0C72-4A51-9C14-AC4FC1601447}">
      <dgm:prSet/>
      <dgm:spPr/>
      <dgm:t>
        <a:bodyPr/>
        <a:lstStyle/>
        <a:p>
          <a:pPr>
            <a:lnSpc>
              <a:spcPct val="100000"/>
            </a:lnSpc>
          </a:pPr>
          <a:r>
            <a:rPr lang="en-US"/>
            <a:t>THESIS WRITING, REVIEW &amp; SUBMISSION</a:t>
          </a:r>
        </a:p>
      </dgm:t>
    </dgm:pt>
    <dgm:pt modelId="{676B3B4F-7320-452B-8EFC-C1287AD4A023}" type="parTrans" cxnId="{31CF4E9F-330E-4DA9-9D56-4EF6C6F5CEAD}">
      <dgm:prSet/>
      <dgm:spPr/>
      <dgm:t>
        <a:bodyPr/>
        <a:lstStyle/>
        <a:p>
          <a:endParaRPr lang="en-US"/>
        </a:p>
      </dgm:t>
    </dgm:pt>
    <dgm:pt modelId="{FEA77CC4-046D-4187-9EA2-745B03D81AFE}" type="sibTrans" cxnId="{31CF4E9F-330E-4DA9-9D56-4EF6C6F5CEAD}">
      <dgm:prSet/>
      <dgm:spPr/>
      <dgm:t>
        <a:bodyPr/>
        <a:lstStyle/>
        <a:p>
          <a:endParaRPr lang="en-US"/>
        </a:p>
      </dgm:t>
    </dgm:pt>
    <dgm:pt modelId="{FD5CFFA4-6ADB-4366-BA2D-B82A87D74637}" type="pres">
      <dgm:prSet presAssocID="{0AF44B3C-790F-4CFC-BAD7-761C9F70A668}" presName="Name0" presStyleCnt="0">
        <dgm:presLayoutVars>
          <dgm:dir/>
          <dgm:resizeHandles val="exact"/>
        </dgm:presLayoutVars>
      </dgm:prSet>
      <dgm:spPr/>
    </dgm:pt>
    <dgm:pt modelId="{C167E5D1-6171-4518-9AA1-37E52AA8649E}" type="pres">
      <dgm:prSet presAssocID="{0AF44B3C-790F-4CFC-BAD7-761C9F70A668}" presName="cycle" presStyleCnt="0"/>
      <dgm:spPr/>
    </dgm:pt>
    <dgm:pt modelId="{13F1A6B9-BDF8-4D0E-A25D-A2F23AD70E48}" type="pres">
      <dgm:prSet presAssocID="{832B00E2-A74F-41FF-A725-9DC36A4DF8B0}" presName="nodeFirstNode" presStyleLbl="node1" presStyleIdx="0" presStyleCnt="8">
        <dgm:presLayoutVars>
          <dgm:bulletEnabled val="1"/>
        </dgm:presLayoutVars>
      </dgm:prSet>
      <dgm:spPr/>
    </dgm:pt>
    <dgm:pt modelId="{8FD2B9D6-B103-489D-A145-A04F253B595C}" type="pres">
      <dgm:prSet presAssocID="{C1DAC0A5-061D-40F7-A833-5A5735BEA5BA}" presName="sibTransFirstNode" presStyleLbl="bgShp" presStyleIdx="0" presStyleCnt="1"/>
      <dgm:spPr/>
    </dgm:pt>
    <dgm:pt modelId="{54399DBB-AB03-4986-BE64-4B283CAD8EDF}" type="pres">
      <dgm:prSet presAssocID="{4F36DE45-B232-452B-A927-9932926E5E69}" presName="nodeFollowingNodes" presStyleLbl="node1" presStyleIdx="1" presStyleCnt="8">
        <dgm:presLayoutVars>
          <dgm:bulletEnabled val="1"/>
        </dgm:presLayoutVars>
      </dgm:prSet>
      <dgm:spPr/>
    </dgm:pt>
    <dgm:pt modelId="{6D461606-F070-41FA-8D45-72AE1CE0C42E}" type="pres">
      <dgm:prSet presAssocID="{FE603E91-C869-46DB-9A05-F4AA7E73374C}" presName="nodeFollowingNodes" presStyleLbl="node1" presStyleIdx="2" presStyleCnt="8">
        <dgm:presLayoutVars>
          <dgm:bulletEnabled val="1"/>
        </dgm:presLayoutVars>
      </dgm:prSet>
      <dgm:spPr/>
    </dgm:pt>
    <dgm:pt modelId="{A0087F92-C092-4EE9-A5B8-5A436B438BEA}" type="pres">
      <dgm:prSet presAssocID="{F9A4B37A-F33E-435C-9703-E01192582C48}" presName="nodeFollowingNodes" presStyleLbl="node1" presStyleIdx="3" presStyleCnt="8">
        <dgm:presLayoutVars>
          <dgm:bulletEnabled val="1"/>
        </dgm:presLayoutVars>
      </dgm:prSet>
      <dgm:spPr/>
    </dgm:pt>
    <dgm:pt modelId="{08C44136-3AC0-4178-AD0A-FC74B860AE59}" type="pres">
      <dgm:prSet presAssocID="{B1BFE66A-0D06-40BB-A86C-B424E8E9221B}" presName="nodeFollowingNodes" presStyleLbl="node1" presStyleIdx="4" presStyleCnt="8">
        <dgm:presLayoutVars>
          <dgm:bulletEnabled val="1"/>
        </dgm:presLayoutVars>
      </dgm:prSet>
      <dgm:spPr/>
    </dgm:pt>
    <dgm:pt modelId="{4362EF56-3203-424C-AF29-72A65ACD677D}" type="pres">
      <dgm:prSet presAssocID="{FAFC256A-04C6-4383-9C80-DAC37828553F}" presName="nodeFollowingNodes" presStyleLbl="node1" presStyleIdx="5" presStyleCnt="8">
        <dgm:presLayoutVars>
          <dgm:bulletEnabled val="1"/>
        </dgm:presLayoutVars>
      </dgm:prSet>
      <dgm:spPr/>
    </dgm:pt>
    <dgm:pt modelId="{27FAFABD-43F7-4747-9333-38B30AE2E2C2}" type="pres">
      <dgm:prSet presAssocID="{7F6E6046-3000-4109-AC3F-3545588123C1}" presName="nodeFollowingNodes" presStyleLbl="node1" presStyleIdx="6" presStyleCnt="8">
        <dgm:presLayoutVars>
          <dgm:bulletEnabled val="1"/>
        </dgm:presLayoutVars>
      </dgm:prSet>
      <dgm:spPr/>
    </dgm:pt>
    <dgm:pt modelId="{E7BA258C-D025-4C8A-A90D-656030C1A9C0}" type="pres">
      <dgm:prSet presAssocID="{A15CDA54-0C72-4A51-9C14-AC4FC1601447}" presName="nodeFollowingNodes" presStyleLbl="node1" presStyleIdx="7" presStyleCnt="8">
        <dgm:presLayoutVars>
          <dgm:bulletEnabled val="1"/>
        </dgm:presLayoutVars>
      </dgm:prSet>
      <dgm:spPr/>
    </dgm:pt>
  </dgm:ptLst>
  <dgm:cxnLst>
    <dgm:cxn modelId="{95938C05-1318-4DED-AA83-E522E1C35FB0}" type="presOf" srcId="{0AF44B3C-790F-4CFC-BAD7-761C9F70A668}" destId="{FD5CFFA4-6ADB-4366-BA2D-B82A87D74637}" srcOrd="0" destOrd="0" presId="urn:microsoft.com/office/officeart/2005/8/layout/cycle3"/>
    <dgm:cxn modelId="{C9075C07-E045-4CE3-AF51-2917707113D3}" srcId="{0AF44B3C-790F-4CFC-BAD7-761C9F70A668}" destId="{FAFC256A-04C6-4383-9C80-DAC37828553F}" srcOrd="5" destOrd="0" parTransId="{ED506523-8A6B-4CCC-BBFC-53E2388AF4D0}" sibTransId="{37435CBD-F748-4AE1-B1AD-4087E96AB6FB}"/>
    <dgm:cxn modelId="{60EA7421-3E7A-47C9-BA67-CF348DFCED13}" type="presOf" srcId="{A15CDA54-0C72-4A51-9C14-AC4FC1601447}" destId="{E7BA258C-D025-4C8A-A90D-656030C1A9C0}" srcOrd="0" destOrd="0" presId="urn:microsoft.com/office/officeart/2005/8/layout/cycle3"/>
    <dgm:cxn modelId="{E314713F-5E58-4FAE-8009-DC68B23A0634}" srcId="{0AF44B3C-790F-4CFC-BAD7-761C9F70A668}" destId="{4F36DE45-B232-452B-A927-9932926E5E69}" srcOrd="1" destOrd="0" parTransId="{C78B797A-876D-4112-87BD-AC57CFF1905A}" sibTransId="{D07D5162-EF38-4202-9881-25D8C310E224}"/>
    <dgm:cxn modelId="{657B3E65-22F0-4101-BE15-09D2592B6023}" type="presOf" srcId="{4F36DE45-B232-452B-A927-9932926E5E69}" destId="{54399DBB-AB03-4986-BE64-4B283CAD8EDF}" srcOrd="0" destOrd="0" presId="urn:microsoft.com/office/officeart/2005/8/layout/cycle3"/>
    <dgm:cxn modelId="{C427CC67-4B85-4775-AD1D-8782C45980E5}" type="presOf" srcId="{F9A4B37A-F33E-435C-9703-E01192582C48}" destId="{A0087F92-C092-4EE9-A5B8-5A436B438BEA}" srcOrd="0" destOrd="0" presId="urn:microsoft.com/office/officeart/2005/8/layout/cycle3"/>
    <dgm:cxn modelId="{147D8869-455B-4F3F-9882-CDBD92E86547}" srcId="{0AF44B3C-790F-4CFC-BAD7-761C9F70A668}" destId="{FE603E91-C869-46DB-9A05-F4AA7E73374C}" srcOrd="2" destOrd="0" parTransId="{23D60CFD-E80C-46E9-A314-E5C8401EC82D}" sibTransId="{43FB05AC-493A-4FE0-9BCB-88847B31D474}"/>
    <dgm:cxn modelId="{D7E6D66A-AB63-42EC-84B6-848761881749}" srcId="{0AF44B3C-790F-4CFC-BAD7-761C9F70A668}" destId="{7F6E6046-3000-4109-AC3F-3545588123C1}" srcOrd="6" destOrd="0" parTransId="{31040170-F0D9-49EE-B030-E341FE33E04A}" sibTransId="{FAC24B29-232B-4560-864F-3F9208AF0FBA}"/>
    <dgm:cxn modelId="{FC36E16B-1B0B-4F69-A918-FFA2DA3EB95E}" type="presOf" srcId="{C1DAC0A5-061D-40F7-A833-5A5735BEA5BA}" destId="{8FD2B9D6-B103-489D-A145-A04F253B595C}" srcOrd="0" destOrd="0" presId="urn:microsoft.com/office/officeart/2005/8/layout/cycle3"/>
    <dgm:cxn modelId="{5507F14B-0482-46BE-8636-E02A51217DD0}" type="presOf" srcId="{B1BFE66A-0D06-40BB-A86C-B424E8E9221B}" destId="{08C44136-3AC0-4178-AD0A-FC74B860AE59}" srcOrd="0" destOrd="0" presId="urn:microsoft.com/office/officeart/2005/8/layout/cycle3"/>
    <dgm:cxn modelId="{070D844E-70F7-4587-8089-7A45D4C38599}" type="presOf" srcId="{7F6E6046-3000-4109-AC3F-3545588123C1}" destId="{27FAFABD-43F7-4747-9333-38B30AE2E2C2}" srcOrd="0" destOrd="0" presId="urn:microsoft.com/office/officeart/2005/8/layout/cycle3"/>
    <dgm:cxn modelId="{1F09045A-28B0-47D2-8072-FA584F8C28F3}" type="presOf" srcId="{FE603E91-C869-46DB-9A05-F4AA7E73374C}" destId="{6D461606-F070-41FA-8D45-72AE1CE0C42E}" srcOrd="0" destOrd="0" presId="urn:microsoft.com/office/officeart/2005/8/layout/cycle3"/>
    <dgm:cxn modelId="{0634BF98-9A2E-4C02-85CA-9FAED5FA4579}" srcId="{0AF44B3C-790F-4CFC-BAD7-761C9F70A668}" destId="{B1BFE66A-0D06-40BB-A86C-B424E8E9221B}" srcOrd="4" destOrd="0" parTransId="{EF272617-4D2D-41E3-BDE2-92F44223ACD9}" sibTransId="{EEE36031-FBD8-426E-A51B-F0951F94503C}"/>
    <dgm:cxn modelId="{31CF4E9F-330E-4DA9-9D56-4EF6C6F5CEAD}" srcId="{0AF44B3C-790F-4CFC-BAD7-761C9F70A668}" destId="{A15CDA54-0C72-4A51-9C14-AC4FC1601447}" srcOrd="7" destOrd="0" parTransId="{676B3B4F-7320-452B-8EFC-C1287AD4A023}" sibTransId="{FEA77CC4-046D-4187-9EA2-745B03D81AFE}"/>
    <dgm:cxn modelId="{3D34CCA5-5CD2-4325-B942-7D7E5F79F3B7}" type="presOf" srcId="{FAFC256A-04C6-4383-9C80-DAC37828553F}" destId="{4362EF56-3203-424C-AF29-72A65ACD677D}" srcOrd="0" destOrd="0" presId="urn:microsoft.com/office/officeart/2005/8/layout/cycle3"/>
    <dgm:cxn modelId="{B8DB06D3-40C3-4415-A7D7-1570137F2CB4}" srcId="{0AF44B3C-790F-4CFC-BAD7-761C9F70A668}" destId="{F9A4B37A-F33E-435C-9703-E01192582C48}" srcOrd="3" destOrd="0" parTransId="{B384A837-51C5-4A42-A0A9-B47AE5F99D01}" sibTransId="{B76BF740-AF65-4DFB-80F1-B9B1830054F9}"/>
    <dgm:cxn modelId="{012352F9-0D81-4237-8437-BD35DB0521BC}" srcId="{0AF44B3C-790F-4CFC-BAD7-761C9F70A668}" destId="{832B00E2-A74F-41FF-A725-9DC36A4DF8B0}" srcOrd="0" destOrd="0" parTransId="{B7BD5E7F-C92D-4619-BED5-428F1F989534}" sibTransId="{C1DAC0A5-061D-40F7-A833-5A5735BEA5BA}"/>
    <dgm:cxn modelId="{581AE3F9-CEC2-492E-9889-74F6181722EF}" type="presOf" srcId="{832B00E2-A74F-41FF-A725-9DC36A4DF8B0}" destId="{13F1A6B9-BDF8-4D0E-A25D-A2F23AD70E48}" srcOrd="0" destOrd="0" presId="urn:microsoft.com/office/officeart/2005/8/layout/cycle3"/>
    <dgm:cxn modelId="{CE3B6916-698B-425A-98AF-137443B24DCC}" type="presParOf" srcId="{FD5CFFA4-6ADB-4366-BA2D-B82A87D74637}" destId="{C167E5D1-6171-4518-9AA1-37E52AA8649E}" srcOrd="0" destOrd="0" presId="urn:microsoft.com/office/officeart/2005/8/layout/cycle3"/>
    <dgm:cxn modelId="{E9585C78-2C77-407E-98E5-39B8F42FF8FB}" type="presParOf" srcId="{C167E5D1-6171-4518-9AA1-37E52AA8649E}" destId="{13F1A6B9-BDF8-4D0E-A25D-A2F23AD70E48}" srcOrd="0" destOrd="0" presId="urn:microsoft.com/office/officeart/2005/8/layout/cycle3"/>
    <dgm:cxn modelId="{E4AF6B4D-20B8-492A-80CC-0449820E3758}" type="presParOf" srcId="{C167E5D1-6171-4518-9AA1-37E52AA8649E}" destId="{8FD2B9D6-B103-489D-A145-A04F253B595C}" srcOrd="1" destOrd="0" presId="urn:microsoft.com/office/officeart/2005/8/layout/cycle3"/>
    <dgm:cxn modelId="{57BF5B5A-2A30-4B46-9678-BFD14FDA2C7F}" type="presParOf" srcId="{C167E5D1-6171-4518-9AA1-37E52AA8649E}" destId="{54399DBB-AB03-4986-BE64-4B283CAD8EDF}" srcOrd="2" destOrd="0" presId="urn:microsoft.com/office/officeart/2005/8/layout/cycle3"/>
    <dgm:cxn modelId="{C78B5569-2F29-4649-AE86-5849615FAA83}" type="presParOf" srcId="{C167E5D1-6171-4518-9AA1-37E52AA8649E}" destId="{6D461606-F070-41FA-8D45-72AE1CE0C42E}" srcOrd="3" destOrd="0" presId="urn:microsoft.com/office/officeart/2005/8/layout/cycle3"/>
    <dgm:cxn modelId="{6500C50C-68A9-40B0-A815-5C007C72F8AE}" type="presParOf" srcId="{C167E5D1-6171-4518-9AA1-37E52AA8649E}" destId="{A0087F92-C092-4EE9-A5B8-5A436B438BEA}" srcOrd="4" destOrd="0" presId="urn:microsoft.com/office/officeart/2005/8/layout/cycle3"/>
    <dgm:cxn modelId="{4F5995FA-F059-4C34-BADF-507E4ED89992}" type="presParOf" srcId="{C167E5D1-6171-4518-9AA1-37E52AA8649E}" destId="{08C44136-3AC0-4178-AD0A-FC74B860AE59}" srcOrd="5" destOrd="0" presId="urn:microsoft.com/office/officeart/2005/8/layout/cycle3"/>
    <dgm:cxn modelId="{240724AD-745D-4D9B-8A00-38046CAA52A6}" type="presParOf" srcId="{C167E5D1-6171-4518-9AA1-37E52AA8649E}" destId="{4362EF56-3203-424C-AF29-72A65ACD677D}" srcOrd="6" destOrd="0" presId="urn:microsoft.com/office/officeart/2005/8/layout/cycle3"/>
    <dgm:cxn modelId="{25D5A272-5768-45FA-8BEA-4382997C31FA}" type="presParOf" srcId="{C167E5D1-6171-4518-9AA1-37E52AA8649E}" destId="{27FAFABD-43F7-4747-9333-38B30AE2E2C2}" srcOrd="7" destOrd="0" presId="urn:microsoft.com/office/officeart/2005/8/layout/cycle3"/>
    <dgm:cxn modelId="{C61491DD-3208-4E95-8585-C277B9B2B7E4}" type="presParOf" srcId="{C167E5D1-6171-4518-9AA1-37E52AA8649E}" destId="{E7BA258C-D025-4C8A-A90D-656030C1A9C0}" srcOrd="8"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DD49C7-6786-4E86-B79A-EE4F0E915694}"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7B376917-FC4D-4475-96D4-6DE59B1A20AC}">
      <dgm:prSet/>
      <dgm:spPr/>
      <dgm:t>
        <a:bodyPr/>
        <a:lstStyle/>
        <a:p>
          <a:pPr>
            <a:defRPr cap="all"/>
          </a:pPr>
          <a:r>
            <a:rPr lang="en-IN" cap="none" dirty="0"/>
            <a:t>FOR THE IMPLEMENTATION, WE HAVE UTILISED THE PYTHON PROGRAMMING LANGUAGE. FOR DETAILED INVESTIGATION, WE UTILISED A JUPYTER NOTEBOOK. DIFFERENT PYTHON LIBRARY PACKAGES HAVE BEEN USED FOR DATA ANALYSIS. USING VARIOUS PARAMETERS, WE WERE ABLE TO GET THE DESIRED RESULT. </a:t>
          </a:r>
          <a:endParaRPr lang="en-US" cap="none" dirty="0"/>
        </a:p>
      </dgm:t>
    </dgm:pt>
    <dgm:pt modelId="{8AAF4A07-FBAA-46B3-8ABD-FDA0BC723B9C}" type="parTrans" cxnId="{1DF7F2A2-B00B-4B84-AFF1-6A477B2C8D21}">
      <dgm:prSet/>
      <dgm:spPr/>
      <dgm:t>
        <a:bodyPr/>
        <a:lstStyle/>
        <a:p>
          <a:endParaRPr lang="en-US"/>
        </a:p>
      </dgm:t>
    </dgm:pt>
    <dgm:pt modelId="{DCE9C9E5-9C9A-48CF-92F2-53B74A4F6665}" type="sibTrans" cxnId="{1DF7F2A2-B00B-4B84-AFF1-6A477B2C8D21}">
      <dgm:prSet/>
      <dgm:spPr/>
      <dgm:t>
        <a:bodyPr/>
        <a:lstStyle/>
        <a:p>
          <a:endParaRPr lang="en-US"/>
        </a:p>
      </dgm:t>
    </dgm:pt>
    <dgm:pt modelId="{2EC56061-D685-4BEE-B15A-6DF9B6DBD7FC}">
      <dgm:prSet/>
      <dgm:spPr/>
      <dgm:t>
        <a:bodyPr/>
        <a:lstStyle/>
        <a:p>
          <a:pPr>
            <a:defRPr cap="all"/>
          </a:pPr>
          <a:r>
            <a:rPr lang="en-IN" dirty="0"/>
            <a:t>This thesis presents a further scope of future study using additional data sets and more functions in the future to acquire a more vivid picture of predictive data analysis.</a:t>
          </a:r>
          <a:endParaRPr lang="en-US" dirty="0"/>
        </a:p>
      </dgm:t>
    </dgm:pt>
    <dgm:pt modelId="{AC288962-828E-4763-B51D-D763FC42F456}" type="parTrans" cxnId="{0FC5BA97-A893-441F-8CAF-8764784781B7}">
      <dgm:prSet/>
      <dgm:spPr/>
      <dgm:t>
        <a:bodyPr/>
        <a:lstStyle/>
        <a:p>
          <a:endParaRPr lang="en-US"/>
        </a:p>
      </dgm:t>
    </dgm:pt>
    <dgm:pt modelId="{0041C927-078E-4E19-AC19-BB151598658F}" type="sibTrans" cxnId="{0FC5BA97-A893-441F-8CAF-8764784781B7}">
      <dgm:prSet/>
      <dgm:spPr/>
      <dgm:t>
        <a:bodyPr/>
        <a:lstStyle/>
        <a:p>
          <a:endParaRPr lang="en-US"/>
        </a:p>
      </dgm:t>
    </dgm:pt>
    <dgm:pt modelId="{6727578A-88BC-4059-95A6-E1D0484649A1}" type="pres">
      <dgm:prSet presAssocID="{A5DD49C7-6786-4E86-B79A-EE4F0E915694}" presName="outerComposite" presStyleCnt="0">
        <dgm:presLayoutVars>
          <dgm:chMax val="5"/>
          <dgm:dir/>
          <dgm:resizeHandles val="exact"/>
        </dgm:presLayoutVars>
      </dgm:prSet>
      <dgm:spPr/>
    </dgm:pt>
    <dgm:pt modelId="{3A0BEDC7-5640-4C38-920C-4FCDCA8B0DD7}" type="pres">
      <dgm:prSet presAssocID="{A5DD49C7-6786-4E86-B79A-EE4F0E915694}" presName="dummyMaxCanvas" presStyleCnt="0">
        <dgm:presLayoutVars/>
      </dgm:prSet>
      <dgm:spPr/>
    </dgm:pt>
    <dgm:pt modelId="{CC49D32A-E46C-4C11-9991-87E9F2284BD9}" type="pres">
      <dgm:prSet presAssocID="{A5DD49C7-6786-4E86-B79A-EE4F0E915694}" presName="TwoNodes_1" presStyleLbl="node1" presStyleIdx="0" presStyleCnt="2">
        <dgm:presLayoutVars>
          <dgm:bulletEnabled val="1"/>
        </dgm:presLayoutVars>
      </dgm:prSet>
      <dgm:spPr/>
    </dgm:pt>
    <dgm:pt modelId="{851DDBE6-976A-4D78-8F72-F8D9547C0216}" type="pres">
      <dgm:prSet presAssocID="{A5DD49C7-6786-4E86-B79A-EE4F0E915694}" presName="TwoNodes_2" presStyleLbl="node1" presStyleIdx="1" presStyleCnt="2">
        <dgm:presLayoutVars>
          <dgm:bulletEnabled val="1"/>
        </dgm:presLayoutVars>
      </dgm:prSet>
      <dgm:spPr/>
    </dgm:pt>
    <dgm:pt modelId="{DC28CAC6-F298-49E9-84F5-8F56889D86BB}" type="pres">
      <dgm:prSet presAssocID="{A5DD49C7-6786-4E86-B79A-EE4F0E915694}" presName="TwoConn_1-2" presStyleLbl="fgAccFollowNode1" presStyleIdx="0" presStyleCnt="1">
        <dgm:presLayoutVars>
          <dgm:bulletEnabled val="1"/>
        </dgm:presLayoutVars>
      </dgm:prSet>
      <dgm:spPr/>
    </dgm:pt>
    <dgm:pt modelId="{B0989E0E-3C49-4BC2-B97F-9A2C255DE65B}" type="pres">
      <dgm:prSet presAssocID="{A5DD49C7-6786-4E86-B79A-EE4F0E915694}" presName="TwoNodes_1_text" presStyleLbl="node1" presStyleIdx="1" presStyleCnt="2">
        <dgm:presLayoutVars>
          <dgm:bulletEnabled val="1"/>
        </dgm:presLayoutVars>
      </dgm:prSet>
      <dgm:spPr/>
    </dgm:pt>
    <dgm:pt modelId="{FB06BBBD-3271-4D59-A56A-BAD7C020E1B7}" type="pres">
      <dgm:prSet presAssocID="{A5DD49C7-6786-4E86-B79A-EE4F0E915694}" presName="TwoNodes_2_text" presStyleLbl="node1" presStyleIdx="1" presStyleCnt="2">
        <dgm:presLayoutVars>
          <dgm:bulletEnabled val="1"/>
        </dgm:presLayoutVars>
      </dgm:prSet>
      <dgm:spPr/>
    </dgm:pt>
  </dgm:ptLst>
  <dgm:cxnLst>
    <dgm:cxn modelId="{0D0FAA2F-76A9-4BF2-9E0E-047AD7E9E66A}" type="presOf" srcId="{DCE9C9E5-9C9A-48CF-92F2-53B74A4F6665}" destId="{DC28CAC6-F298-49E9-84F5-8F56889D86BB}" srcOrd="0" destOrd="0" presId="urn:microsoft.com/office/officeart/2005/8/layout/vProcess5"/>
    <dgm:cxn modelId="{2E970235-DBCE-44D2-8F15-4D3603A5129A}" type="presOf" srcId="{A5DD49C7-6786-4E86-B79A-EE4F0E915694}" destId="{6727578A-88BC-4059-95A6-E1D0484649A1}" srcOrd="0" destOrd="0" presId="urn:microsoft.com/office/officeart/2005/8/layout/vProcess5"/>
    <dgm:cxn modelId="{AF061F77-2BD1-4225-A33C-517179150955}" type="presOf" srcId="{7B376917-FC4D-4475-96D4-6DE59B1A20AC}" destId="{B0989E0E-3C49-4BC2-B97F-9A2C255DE65B}" srcOrd="1" destOrd="0" presId="urn:microsoft.com/office/officeart/2005/8/layout/vProcess5"/>
    <dgm:cxn modelId="{C26E7886-9736-44AC-A99D-FF6DBD98440F}" type="presOf" srcId="{2EC56061-D685-4BEE-B15A-6DF9B6DBD7FC}" destId="{851DDBE6-976A-4D78-8F72-F8D9547C0216}" srcOrd="0" destOrd="0" presId="urn:microsoft.com/office/officeart/2005/8/layout/vProcess5"/>
    <dgm:cxn modelId="{0FC5BA97-A893-441F-8CAF-8764784781B7}" srcId="{A5DD49C7-6786-4E86-B79A-EE4F0E915694}" destId="{2EC56061-D685-4BEE-B15A-6DF9B6DBD7FC}" srcOrd="1" destOrd="0" parTransId="{AC288962-828E-4763-B51D-D763FC42F456}" sibTransId="{0041C927-078E-4E19-AC19-BB151598658F}"/>
    <dgm:cxn modelId="{1DF7F2A2-B00B-4B84-AFF1-6A477B2C8D21}" srcId="{A5DD49C7-6786-4E86-B79A-EE4F0E915694}" destId="{7B376917-FC4D-4475-96D4-6DE59B1A20AC}" srcOrd="0" destOrd="0" parTransId="{8AAF4A07-FBAA-46B3-8ABD-FDA0BC723B9C}" sibTransId="{DCE9C9E5-9C9A-48CF-92F2-53B74A4F6665}"/>
    <dgm:cxn modelId="{94205FCB-A556-433B-8432-5313A8B367D0}" type="presOf" srcId="{2EC56061-D685-4BEE-B15A-6DF9B6DBD7FC}" destId="{FB06BBBD-3271-4D59-A56A-BAD7C020E1B7}" srcOrd="1" destOrd="0" presId="urn:microsoft.com/office/officeart/2005/8/layout/vProcess5"/>
    <dgm:cxn modelId="{92800AF0-B62F-4C6B-B034-EDA811B93E11}" type="presOf" srcId="{7B376917-FC4D-4475-96D4-6DE59B1A20AC}" destId="{CC49D32A-E46C-4C11-9991-87E9F2284BD9}" srcOrd="0" destOrd="0" presId="urn:microsoft.com/office/officeart/2005/8/layout/vProcess5"/>
    <dgm:cxn modelId="{BCC92B23-9143-4634-9958-4C7ACFB923E7}" type="presParOf" srcId="{6727578A-88BC-4059-95A6-E1D0484649A1}" destId="{3A0BEDC7-5640-4C38-920C-4FCDCA8B0DD7}" srcOrd="0" destOrd="0" presId="urn:microsoft.com/office/officeart/2005/8/layout/vProcess5"/>
    <dgm:cxn modelId="{44AADF17-8B9C-4305-842D-B2D51949BCE3}" type="presParOf" srcId="{6727578A-88BC-4059-95A6-E1D0484649A1}" destId="{CC49D32A-E46C-4C11-9991-87E9F2284BD9}" srcOrd="1" destOrd="0" presId="urn:microsoft.com/office/officeart/2005/8/layout/vProcess5"/>
    <dgm:cxn modelId="{267A57CC-1FF3-4F4A-BC5A-2B565550A436}" type="presParOf" srcId="{6727578A-88BC-4059-95A6-E1D0484649A1}" destId="{851DDBE6-976A-4D78-8F72-F8D9547C0216}" srcOrd="2" destOrd="0" presId="urn:microsoft.com/office/officeart/2005/8/layout/vProcess5"/>
    <dgm:cxn modelId="{85691FFD-0AD9-420B-9766-BFA1E39672DA}" type="presParOf" srcId="{6727578A-88BC-4059-95A6-E1D0484649A1}" destId="{DC28CAC6-F298-49E9-84F5-8F56889D86BB}" srcOrd="3" destOrd="0" presId="urn:microsoft.com/office/officeart/2005/8/layout/vProcess5"/>
    <dgm:cxn modelId="{AC2989B4-7C62-4FB9-951D-AFCEBC9C165D}" type="presParOf" srcId="{6727578A-88BC-4059-95A6-E1D0484649A1}" destId="{B0989E0E-3C49-4BC2-B97F-9A2C255DE65B}" srcOrd="4" destOrd="0" presId="urn:microsoft.com/office/officeart/2005/8/layout/vProcess5"/>
    <dgm:cxn modelId="{361C9123-94CE-41E8-80BC-490608E2B6E6}" type="presParOf" srcId="{6727578A-88BC-4059-95A6-E1D0484649A1}" destId="{FB06BBBD-3271-4D59-A56A-BAD7C020E1B7}"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2B9D6-B103-489D-A145-A04F253B595C}">
      <dsp:nvSpPr>
        <dsp:cNvPr id="0" name=""/>
        <dsp:cNvSpPr/>
      </dsp:nvSpPr>
      <dsp:spPr>
        <a:xfrm>
          <a:off x="669920" y="-37854"/>
          <a:ext cx="4381642" cy="4381642"/>
        </a:xfrm>
        <a:prstGeom prst="circularArrow">
          <a:avLst>
            <a:gd name="adj1" fmla="val 5544"/>
            <a:gd name="adj2" fmla="val 330680"/>
            <a:gd name="adj3" fmla="val 14668550"/>
            <a:gd name="adj4" fmla="val 16863300"/>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1A6B9-BDF8-4D0E-A25D-A2F23AD70E48}">
      <dsp:nvSpPr>
        <dsp:cNvPr id="0" name=""/>
        <dsp:cNvSpPr/>
      </dsp:nvSpPr>
      <dsp:spPr>
        <a:xfrm>
          <a:off x="2253113" y="3350"/>
          <a:ext cx="1215256" cy="6076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u="sng" kern="1200" dirty="0"/>
            <a:t>STEPS INVOLVED IN THE THESIS</a:t>
          </a:r>
          <a:r>
            <a:rPr lang="en-US" sz="1000" kern="1200" dirty="0"/>
            <a:t>:</a:t>
          </a:r>
        </a:p>
      </dsp:txBody>
      <dsp:txXfrm>
        <a:off x="2282775" y="33012"/>
        <a:ext cx="1155932" cy="548304"/>
      </dsp:txXfrm>
    </dsp:sp>
    <dsp:sp modelId="{54399DBB-AB03-4986-BE64-4B283CAD8EDF}">
      <dsp:nvSpPr>
        <dsp:cNvPr id="0" name=""/>
        <dsp:cNvSpPr/>
      </dsp:nvSpPr>
      <dsp:spPr>
        <a:xfrm>
          <a:off x="3574345" y="550622"/>
          <a:ext cx="1215256" cy="6076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PILOT STUDY</a:t>
          </a:r>
        </a:p>
      </dsp:txBody>
      <dsp:txXfrm>
        <a:off x="3604007" y="580284"/>
        <a:ext cx="1155932" cy="548304"/>
      </dsp:txXfrm>
    </dsp:sp>
    <dsp:sp modelId="{6D461606-F070-41FA-8D45-72AE1CE0C42E}">
      <dsp:nvSpPr>
        <dsp:cNvPr id="0" name=""/>
        <dsp:cNvSpPr/>
      </dsp:nvSpPr>
      <dsp:spPr>
        <a:xfrm>
          <a:off x="4121617" y="1871854"/>
          <a:ext cx="1215256" cy="6076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LITERATURE SURVEY</a:t>
          </a:r>
        </a:p>
      </dsp:txBody>
      <dsp:txXfrm>
        <a:off x="4151279" y="1901516"/>
        <a:ext cx="1155932" cy="548304"/>
      </dsp:txXfrm>
    </dsp:sp>
    <dsp:sp modelId="{A0087F92-C092-4EE9-A5B8-5A436B438BEA}">
      <dsp:nvSpPr>
        <dsp:cNvPr id="0" name=""/>
        <dsp:cNvSpPr/>
      </dsp:nvSpPr>
      <dsp:spPr>
        <a:xfrm>
          <a:off x="3574345" y="3193086"/>
          <a:ext cx="1215256" cy="6076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CASE STUDY</a:t>
          </a:r>
        </a:p>
      </dsp:txBody>
      <dsp:txXfrm>
        <a:off x="3604007" y="3222748"/>
        <a:ext cx="1155932" cy="548304"/>
      </dsp:txXfrm>
    </dsp:sp>
    <dsp:sp modelId="{08C44136-3AC0-4178-AD0A-FC74B860AE59}">
      <dsp:nvSpPr>
        <dsp:cNvPr id="0" name=""/>
        <dsp:cNvSpPr/>
      </dsp:nvSpPr>
      <dsp:spPr>
        <a:xfrm>
          <a:off x="2253113" y="3740359"/>
          <a:ext cx="1215256" cy="6076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DATA COLLECTION</a:t>
          </a:r>
        </a:p>
      </dsp:txBody>
      <dsp:txXfrm>
        <a:off x="2282775" y="3770021"/>
        <a:ext cx="1155932" cy="548304"/>
      </dsp:txXfrm>
    </dsp:sp>
    <dsp:sp modelId="{4362EF56-3203-424C-AF29-72A65ACD677D}">
      <dsp:nvSpPr>
        <dsp:cNvPr id="0" name=""/>
        <dsp:cNvSpPr/>
      </dsp:nvSpPr>
      <dsp:spPr>
        <a:xfrm>
          <a:off x="931881" y="3193086"/>
          <a:ext cx="1215256" cy="6076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DATA CLEANING</a:t>
          </a:r>
        </a:p>
      </dsp:txBody>
      <dsp:txXfrm>
        <a:off x="961543" y="3222748"/>
        <a:ext cx="1155932" cy="548304"/>
      </dsp:txXfrm>
    </dsp:sp>
    <dsp:sp modelId="{27FAFABD-43F7-4747-9333-38B30AE2E2C2}">
      <dsp:nvSpPr>
        <dsp:cNvPr id="0" name=""/>
        <dsp:cNvSpPr/>
      </dsp:nvSpPr>
      <dsp:spPr>
        <a:xfrm>
          <a:off x="384609" y="1871854"/>
          <a:ext cx="1215256" cy="6076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PREDICTIVE ANALYSIS OF DATA</a:t>
          </a:r>
        </a:p>
      </dsp:txBody>
      <dsp:txXfrm>
        <a:off x="414271" y="1901516"/>
        <a:ext cx="1155932" cy="548304"/>
      </dsp:txXfrm>
    </dsp:sp>
    <dsp:sp modelId="{E7BA258C-D025-4C8A-A90D-656030C1A9C0}">
      <dsp:nvSpPr>
        <dsp:cNvPr id="0" name=""/>
        <dsp:cNvSpPr/>
      </dsp:nvSpPr>
      <dsp:spPr>
        <a:xfrm>
          <a:off x="931881" y="550622"/>
          <a:ext cx="1215256" cy="6076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US" sz="1000" kern="1200"/>
            <a:t>THESIS WRITING, REVIEW &amp; SUBMISSION</a:t>
          </a:r>
        </a:p>
      </dsp:txBody>
      <dsp:txXfrm>
        <a:off x="961543" y="580284"/>
        <a:ext cx="1155932" cy="5483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9D32A-E46C-4C11-9991-87E9F2284BD9}">
      <dsp:nvSpPr>
        <dsp:cNvPr id="0" name=""/>
        <dsp:cNvSpPr/>
      </dsp:nvSpPr>
      <dsp:spPr>
        <a:xfrm>
          <a:off x="0" y="0"/>
          <a:ext cx="8938260" cy="19581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defRPr cap="all"/>
          </a:pPr>
          <a:r>
            <a:rPr lang="en-IN" sz="2000" kern="1200" cap="none" dirty="0"/>
            <a:t>FOR THE IMPLEMENTATION, WE HAVE UTILISED THE PYTHON PROGRAMMING LANGUAGE. FOR DETAILED INVESTIGATION, WE UTILISED A JUPYTER NOTEBOOK. DIFFERENT PYTHON LIBRARY PACKAGES HAVE BEEN USED FOR DATA ANALYSIS. USING VARIOUS PARAMETERS, WE WERE ABLE TO GET THE DESIRED RESULT. </a:t>
          </a:r>
          <a:endParaRPr lang="en-US" sz="2000" kern="1200" cap="none" dirty="0"/>
        </a:p>
      </dsp:txBody>
      <dsp:txXfrm>
        <a:off x="57351" y="57351"/>
        <a:ext cx="6914408" cy="1843400"/>
      </dsp:txXfrm>
    </dsp:sp>
    <dsp:sp modelId="{851DDBE6-976A-4D78-8F72-F8D9547C0216}">
      <dsp:nvSpPr>
        <dsp:cNvPr id="0" name=""/>
        <dsp:cNvSpPr/>
      </dsp:nvSpPr>
      <dsp:spPr>
        <a:xfrm>
          <a:off x="1577339" y="2393235"/>
          <a:ext cx="8938260" cy="19581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defRPr cap="all"/>
          </a:pPr>
          <a:r>
            <a:rPr lang="en-IN" sz="2000" kern="1200" dirty="0"/>
            <a:t>This thesis presents a further scope of future study using additional data sets and more functions in the future to acquire a more vivid picture of predictive data analysis.</a:t>
          </a:r>
          <a:endParaRPr lang="en-US" sz="2000" kern="1200" dirty="0"/>
        </a:p>
      </dsp:txBody>
      <dsp:txXfrm>
        <a:off x="1634690" y="2450586"/>
        <a:ext cx="5973451" cy="1843400"/>
      </dsp:txXfrm>
    </dsp:sp>
    <dsp:sp modelId="{DC28CAC6-F298-49E9-84F5-8F56889D86BB}">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F9A1B-075A-40CD-98BA-2F4E65DC17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63802B-15A9-4AF1-AE04-09EF8C7D1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937326-6DD1-4BE4-9A3D-BAB064274157}"/>
              </a:ext>
            </a:extLst>
          </p:cNvPr>
          <p:cNvSpPr>
            <a:spLocks noGrp="1"/>
          </p:cNvSpPr>
          <p:nvPr>
            <p:ph type="dt" sz="half" idx="10"/>
          </p:nvPr>
        </p:nvSpPr>
        <p:spPr/>
        <p:txBody>
          <a:bodyPr/>
          <a:lstStyle/>
          <a:p>
            <a:fld id="{264A6668-D289-417A-B7FB-DF8A358B43C3}" type="datetimeFigureOut">
              <a:rPr lang="en-IN" smtClean="0"/>
              <a:t>26-05-2022</a:t>
            </a:fld>
            <a:endParaRPr lang="en-IN"/>
          </a:p>
        </p:txBody>
      </p:sp>
      <p:sp>
        <p:nvSpPr>
          <p:cNvPr id="5" name="Footer Placeholder 4">
            <a:extLst>
              <a:ext uri="{FF2B5EF4-FFF2-40B4-BE49-F238E27FC236}">
                <a16:creationId xmlns:a16="http://schemas.microsoft.com/office/drawing/2014/main" id="{505FA776-0766-4560-835D-3447C8258C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EC56E7-744A-41BA-BC8F-3ABC18D43C26}"/>
              </a:ext>
            </a:extLst>
          </p:cNvPr>
          <p:cNvSpPr>
            <a:spLocks noGrp="1"/>
          </p:cNvSpPr>
          <p:nvPr>
            <p:ph type="sldNum" sz="quarter" idx="12"/>
          </p:nvPr>
        </p:nvSpPr>
        <p:spPr/>
        <p:txBody>
          <a:bodyPr/>
          <a:lstStyle/>
          <a:p>
            <a:fld id="{5F23B991-810D-412F-BEAD-CE3B6986B40F}" type="slidenum">
              <a:rPr lang="en-IN" smtClean="0"/>
              <a:t>‹#›</a:t>
            </a:fld>
            <a:endParaRPr lang="en-IN"/>
          </a:p>
        </p:txBody>
      </p:sp>
    </p:spTree>
    <p:extLst>
      <p:ext uri="{BB962C8B-B14F-4D97-AF65-F5344CB8AC3E}">
        <p14:creationId xmlns:p14="http://schemas.microsoft.com/office/powerpoint/2010/main" val="30127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A8E9-38F9-451C-8350-AD59D76ED2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763C0B-FA34-4919-9814-33DACB5900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D76D3-23AE-4B56-A102-3BBAF0F66E8D}"/>
              </a:ext>
            </a:extLst>
          </p:cNvPr>
          <p:cNvSpPr>
            <a:spLocks noGrp="1"/>
          </p:cNvSpPr>
          <p:nvPr>
            <p:ph type="dt" sz="half" idx="10"/>
          </p:nvPr>
        </p:nvSpPr>
        <p:spPr/>
        <p:txBody>
          <a:bodyPr/>
          <a:lstStyle/>
          <a:p>
            <a:fld id="{264A6668-D289-417A-B7FB-DF8A358B43C3}" type="datetimeFigureOut">
              <a:rPr lang="en-IN" smtClean="0"/>
              <a:t>26-05-2022</a:t>
            </a:fld>
            <a:endParaRPr lang="en-IN"/>
          </a:p>
        </p:txBody>
      </p:sp>
      <p:sp>
        <p:nvSpPr>
          <p:cNvPr id="5" name="Footer Placeholder 4">
            <a:extLst>
              <a:ext uri="{FF2B5EF4-FFF2-40B4-BE49-F238E27FC236}">
                <a16:creationId xmlns:a16="http://schemas.microsoft.com/office/drawing/2014/main" id="{1692D0C9-49A1-4823-B06E-103E10F151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FEBE8-D1BC-4BA1-B97D-B027446D8233}"/>
              </a:ext>
            </a:extLst>
          </p:cNvPr>
          <p:cNvSpPr>
            <a:spLocks noGrp="1"/>
          </p:cNvSpPr>
          <p:nvPr>
            <p:ph type="sldNum" sz="quarter" idx="12"/>
          </p:nvPr>
        </p:nvSpPr>
        <p:spPr/>
        <p:txBody>
          <a:bodyPr/>
          <a:lstStyle/>
          <a:p>
            <a:fld id="{5F23B991-810D-412F-BEAD-CE3B6986B40F}" type="slidenum">
              <a:rPr lang="en-IN" smtClean="0"/>
              <a:t>‹#›</a:t>
            </a:fld>
            <a:endParaRPr lang="en-IN"/>
          </a:p>
        </p:txBody>
      </p:sp>
    </p:spTree>
    <p:extLst>
      <p:ext uri="{BB962C8B-B14F-4D97-AF65-F5344CB8AC3E}">
        <p14:creationId xmlns:p14="http://schemas.microsoft.com/office/powerpoint/2010/main" val="389496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A1AB96-702C-4590-8F2E-8DFE76C51D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1041FD-4ACA-44ED-BF97-CAE0CA057A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678C88-1726-4947-85FC-6DEA5E8977DC}"/>
              </a:ext>
            </a:extLst>
          </p:cNvPr>
          <p:cNvSpPr>
            <a:spLocks noGrp="1"/>
          </p:cNvSpPr>
          <p:nvPr>
            <p:ph type="dt" sz="half" idx="10"/>
          </p:nvPr>
        </p:nvSpPr>
        <p:spPr/>
        <p:txBody>
          <a:bodyPr/>
          <a:lstStyle/>
          <a:p>
            <a:fld id="{264A6668-D289-417A-B7FB-DF8A358B43C3}" type="datetimeFigureOut">
              <a:rPr lang="en-IN" smtClean="0"/>
              <a:t>26-05-2022</a:t>
            </a:fld>
            <a:endParaRPr lang="en-IN"/>
          </a:p>
        </p:txBody>
      </p:sp>
      <p:sp>
        <p:nvSpPr>
          <p:cNvPr id="5" name="Footer Placeholder 4">
            <a:extLst>
              <a:ext uri="{FF2B5EF4-FFF2-40B4-BE49-F238E27FC236}">
                <a16:creationId xmlns:a16="http://schemas.microsoft.com/office/drawing/2014/main" id="{F8B04B40-2079-45BF-AE18-7AA54694E7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57138B-222A-4731-926B-B1DE7982D8C3}"/>
              </a:ext>
            </a:extLst>
          </p:cNvPr>
          <p:cNvSpPr>
            <a:spLocks noGrp="1"/>
          </p:cNvSpPr>
          <p:nvPr>
            <p:ph type="sldNum" sz="quarter" idx="12"/>
          </p:nvPr>
        </p:nvSpPr>
        <p:spPr/>
        <p:txBody>
          <a:bodyPr/>
          <a:lstStyle/>
          <a:p>
            <a:fld id="{5F23B991-810D-412F-BEAD-CE3B6986B40F}" type="slidenum">
              <a:rPr lang="en-IN" smtClean="0"/>
              <a:t>‹#›</a:t>
            </a:fld>
            <a:endParaRPr lang="en-IN"/>
          </a:p>
        </p:txBody>
      </p:sp>
    </p:spTree>
    <p:extLst>
      <p:ext uri="{BB962C8B-B14F-4D97-AF65-F5344CB8AC3E}">
        <p14:creationId xmlns:p14="http://schemas.microsoft.com/office/powerpoint/2010/main" val="203073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ADCA-5BDF-4B4F-9C25-194184BBDB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85742B-EC23-4232-B5A0-4883D3F5D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A9EC40-AEDF-43B5-B986-E396DD0BFC68}"/>
              </a:ext>
            </a:extLst>
          </p:cNvPr>
          <p:cNvSpPr>
            <a:spLocks noGrp="1"/>
          </p:cNvSpPr>
          <p:nvPr>
            <p:ph type="dt" sz="half" idx="10"/>
          </p:nvPr>
        </p:nvSpPr>
        <p:spPr/>
        <p:txBody>
          <a:bodyPr/>
          <a:lstStyle/>
          <a:p>
            <a:fld id="{264A6668-D289-417A-B7FB-DF8A358B43C3}" type="datetimeFigureOut">
              <a:rPr lang="en-IN" smtClean="0"/>
              <a:t>26-05-2022</a:t>
            </a:fld>
            <a:endParaRPr lang="en-IN"/>
          </a:p>
        </p:txBody>
      </p:sp>
      <p:sp>
        <p:nvSpPr>
          <p:cNvPr id="5" name="Footer Placeholder 4">
            <a:extLst>
              <a:ext uri="{FF2B5EF4-FFF2-40B4-BE49-F238E27FC236}">
                <a16:creationId xmlns:a16="http://schemas.microsoft.com/office/drawing/2014/main" id="{FCADA8F1-AE4B-44A3-B90C-4264C64E09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44DFF-71FB-4A54-A848-F1DF7368B64A}"/>
              </a:ext>
            </a:extLst>
          </p:cNvPr>
          <p:cNvSpPr>
            <a:spLocks noGrp="1"/>
          </p:cNvSpPr>
          <p:nvPr>
            <p:ph type="sldNum" sz="quarter" idx="12"/>
          </p:nvPr>
        </p:nvSpPr>
        <p:spPr/>
        <p:txBody>
          <a:bodyPr/>
          <a:lstStyle/>
          <a:p>
            <a:fld id="{5F23B991-810D-412F-BEAD-CE3B6986B40F}" type="slidenum">
              <a:rPr lang="en-IN" smtClean="0"/>
              <a:t>‹#›</a:t>
            </a:fld>
            <a:endParaRPr lang="en-IN"/>
          </a:p>
        </p:txBody>
      </p:sp>
    </p:spTree>
    <p:extLst>
      <p:ext uri="{BB962C8B-B14F-4D97-AF65-F5344CB8AC3E}">
        <p14:creationId xmlns:p14="http://schemas.microsoft.com/office/powerpoint/2010/main" val="185382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8F7F-889F-410E-B4D7-E9DB31AC0B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754603-0E29-466C-9FB8-0F14F994B7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C073EB-8CE7-4DB5-B330-139CA17862D0}"/>
              </a:ext>
            </a:extLst>
          </p:cNvPr>
          <p:cNvSpPr>
            <a:spLocks noGrp="1"/>
          </p:cNvSpPr>
          <p:nvPr>
            <p:ph type="dt" sz="half" idx="10"/>
          </p:nvPr>
        </p:nvSpPr>
        <p:spPr/>
        <p:txBody>
          <a:bodyPr/>
          <a:lstStyle/>
          <a:p>
            <a:fld id="{264A6668-D289-417A-B7FB-DF8A358B43C3}" type="datetimeFigureOut">
              <a:rPr lang="en-IN" smtClean="0"/>
              <a:t>26-05-2022</a:t>
            </a:fld>
            <a:endParaRPr lang="en-IN"/>
          </a:p>
        </p:txBody>
      </p:sp>
      <p:sp>
        <p:nvSpPr>
          <p:cNvPr id="5" name="Footer Placeholder 4">
            <a:extLst>
              <a:ext uri="{FF2B5EF4-FFF2-40B4-BE49-F238E27FC236}">
                <a16:creationId xmlns:a16="http://schemas.microsoft.com/office/drawing/2014/main" id="{14296968-4F0F-4586-9E3D-7741AD9374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4C7FE-B0A1-4E3D-AD11-FC1A2A2FB72E}"/>
              </a:ext>
            </a:extLst>
          </p:cNvPr>
          <p:cNvSpPr>
            <a:spLocks noGrp="1"/>
          </p:cNvSpPr>
          <p:nvPr>
            <p:ph type="sldNum" sz="quarter" idx="12"/>
          </p:nvPr>
        </p:nvSpPr>
        <p:spPr/>
        <p:txBody>
          <a:bodyPr/>
          <a:lstStyle/>
          <a:p>
            <a:fld id="{5F23B991-810D-412F-BEAD-CE3B6986B40F}" type="slidenum">
              <a:rPr lang="en-IN" smtClean="0"/>
              <a:t>‹#›</a:t>
            </a:fld>
            <a:endParaRPr lang="en-IN"/>
          </a:p>
        </p:txBody>
      </p:sp>
    </p:spTree>
    <p:extLst>
      <p:ext uri="{BB962C8B-B14F-4D97-AF65-F5344CB8AC3E}">
        <p14:creationId xmlns:p14="http://schemas.microsoft.com/office/powerpoint/2010/main" val="65413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5E37-6AD2-4914-BDD2-CBC12952BC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546786-8C65-4585-9449-D29871D372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5BD16B-FAE8-4908-98F1-3BB9C5244D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CC9B82-F3D7-4DEA-A3F5-129AF1E9DFA2}"/>
              </a:ext>
            </a:extLst>
          </p:cNvPr>
          <p:cNvSpPr>
            <a:spLocks noGrp="1"/>
          </p:cNvSpPr>
          <p:nvPr>
            <p:ph type="dt" sz="half" idx="10"/>
          </p:nvPr>
        </p:nvSpPr>
        <p:spPr/>
        <p:txBody>
          <a:bodyPr/>
          <a:lstStyle/>
          <a:p>
            <a:fld id="{264A6668-D289-417A-B7FB-DF8A358B43C3}" type="datetimeFigureOut">
              <a:rPr lang="en-IN" smtClean="0"/>
              <a:t>26-05-2022</a:t>
            </a:fld>
            <a:endParaRPr lang="en-IN"/>
          </a:p>
        </p:txBody>
      </p:sp>
      <p:sp>
        <p:nvSpPr>
          <p:cNvPr id="6" name="Footer Placeholder 5">
            <a:extLst>
              <a:ext uri="{FF2B5EF4-FFF2-40B4-BE49-F238E27FC236}">
                <a16:creationId xmlns:a16="http://schemas.microsoft.com/office/drawing/2014/main" id="{B3A50CE5-A397-4EBF-B4D2-E564694564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F4A460-7D30-4721-BEF3-2057189C7C0A}"/>
              </a:ext>
            </a:extLst>
          </p:cNvPr>
          <p:cNvSpPr>
            <a:spLocks noGrp="1"/>
          </p:cNvSpPr>
          <p:nvPr>
            <p:ph type="sldNum" sz="quarter" idx="12"/>
          </p:nvPr>
        </p:nvSpPr>
        <p:spPr/>
        <p:txBody>
          <a:bodyPr/>
          <a:lstStyle/>
          <a:p>
            <a:fld id="{5F23B991-810D-412F-BEAD-CE3B6986B40F}" type="slidenum">
              <a:rPr lang="en-IN" smtClean="0"/>
              <a:t>‹#›</a:t>
            </a:fld>
            <a:endParaRPr lang="en-IN"/>
          </a:p>
        </p:txBody>
      </p:sp>
    </p:spTree>
    <p:extLst>
      <p:ext uri="{BB962C8B-B14F-4D97-AF65-F5344CB8AC3E}">
        <p14:creationId xmlns:p14="http://schemas.microsoft.com/office/powerpoint/2010/main" val="345725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2489-9F8C-4F84-B037-AE2E9629B5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75959A-77A1-4C3F-80BA-AEFF3B25C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078545-489E-4267-BF4F-03F4C9E927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A042DC-095C-4B6F-87D1-80146A36A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BAD40B-8A18-4438-B72D-AE8ED90F6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E6D38D-D700-4200-B8F3-A74E7A942393}"/>
              </a:ext>
            </a:extLst>
          </p:cNvPr>
          <p:cNvSpPr>
            <a:spLocks noGrp="1"/>
          </p:cNvSpPr>
          <p:nvPr>
            <p:ph type="dt" sz="half" idx="10"/>
          </p:nvPr>
        </p:nvSpPr>
        <p:spPr/>
        <p:txBody>
          <a:bodyPr/>
          <a:lstStyle/>
          <a:p>
            <a:fld id="{264A6668-D289-417A-B7FB-DF8A358B43C3}" type="datetimeFigureOut">
              <a:rPr lang="en-IN" smtClean="0"/>
              <a:t>26-05-2022</a:t>
            </a:fld>
            <a:endParaRPr lang="en-IN"/>
          </a:p>
        </p:txBody>
      </p:sp>
      <p:sp>
        <p:nvSpPr>
          <p:cNvPr id="8" name="Footer Placeholder 7">
            <a:extLst>
              <a:ext uri="{FF2B5EF4-FFF2-40B4-BE49-F238E27FC236}">
                <a16:creationId xmlns:a16="http://schemas.microsoft.com/office/drawing/2014/main" id="{6DF7C5C7-56BE-49A3-B510-9018CC66B1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E882DE-8843-40F6-9619-03DF31A4E7A5}"/>
              </a:ext>
            </a:extLst>
          </p:cNvPr>
          <p:cNvSpPr>
            <a:spLocks noGrp="1"/>
          </p:cNvSpPr>
          <p:nvPr>
            <p:ph type="sldNum" sz="quarter" idx="12"/>
          </p:nvPr>
        </p:nvSpPr>
        <p:spPr/>
        <p:txBody>
          <a:bodyPr/>
          <a:lstStyle/>
          <a:p>
            <a:fld id="{5F23B991-810D-412F-BEAD-CE3B6986B40F}" type="slidenum">
              <a:rPr lang="en-IN" smtClean="0"/>
              <a:t>‹#›</a:t>
            </a:fld>
            <a:endParaRPr lang="en-IN"/>
          </a:p>
        </p:txBody>
      </p:sp>
    </p:spTree>
    <p:extLst>
      <p:ext uri="{BB962C8B-B14F-4D97-AF65-F5344CB8AC3E}">
        <p14:creationId xmlns:p14="http://schemas.microsoft.com/office/powerpoint/2010/main" val="178682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BDE7-DE5B-4CEF-B365-F2C9EE75C4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DEC587-5636-4D49-B7CE-293E59567EDF}"/>
              </a:ext>
            </a:extLst>
          </p:cNvPr>
          <p:cNvSpPr>
            <a:spLocks noGrp="1"/>
          </p:cNvSpPr>
          <p:nvPr>
            <p:ph type="dt" sz="half" idx="10"/>
          </p:nvPr>
        </p:nvSpPr>
        <p:spPr/>
        <p:txBody>
          <a:bodyPr/>
          <a:lstStyle/>
          <a:p>
            <a:fld id="{264A6668-D289-417A-B7FB-DF8A358B43C3}" type="datetimeFigureOut">
              <a:rPr lang="en-IN" smtClean="0"/>
              <a:t>26-05-2022</a:t>
            </a:fld>
            <a:endParaRPr lang="en-IN"/>
          </a:p>
        </p:txBody>
      </p:sp>
      <p:sp>
        <p:nvSpPr>
          <p:cNvPr id="4" name="Footer Placeholder 3">
            <a:extLst>
              <a:ext uri="{FF2B5EF4-FFF2-40B4-BE49-F238E27FC236}">
                <a16:creationId xmlns:a16="http://schemas.microsoft.com/office/drawing/2014/main" id="{CD7F4E58-AB79-4A3A-B4F4-FC48E38FCF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3CD60D-BBD6-45BE-A0D2-07B205657334}"/>
              </a:ext>
            </a:extLst>
          </p:cNvPr>
          <p:cNvSpPr>
            <a:spLocks noGrp="1"/>
          </p:cNvSpPr>
          <p:nvPr>
            <p:ph type="sldNum" sz="quarter" idx="12"/>
          </p:nvPr>
        </p:nvSpPr>
        <p:spPr/>
        <p:txBody>
          <a:bodyPr/>
          <a:lstStyle/>
          <a:p>
            <a:fld id="{5F23B991-810D-412F-BEAD-CE3B6986B40F}" type="slidenum">
              <a:rPr lang="en-IN" smtClean="0"/>
              <a:t>‹#›</a:t>
            </a:fld>
            <a:endParaRPr lang="en-IN"/>
          </a:p>
        </p:txBody>
      </p:sp>
    </p:spTree>
    <p:extLst>
      <p:ext uri="{BB962C8B-B14F-4D97-AF65-F5344CB8AC3E}">
        <p14:creationId xmlns:p14="http://schemas.microsoft.com/office/powerpoint/2010/main" val="911233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E8606A-447F-4540-9BE7-D0F83182CBB9}"/>
              </a:ext>
            </a:extLst>
          </p:cNvPr>
          <p:cNvSpPr>
            <a:spLocks noGrp="1"/>
          </p:cNvSpPr>
          <p:nvPr>
            <p:ph type="dt" sz="half" idx="10"/>
          </p:nvPr>
        </p:nvSpPr>
        <p:spPr/>
        <p:txBody>
          <a:bodyPr/>
          <a:lstStyle/>
          <a:p>
            <a:fld id="{264A6668-D289-417A-B7FB-DF8A358B43C3}" type="datetimeFigureOut">
              <a:rPr lang="en-IN" smtClean="0"/>
              <a:t>26-05-2022</a:t>
            </a:fld>
            <a:endParaRPr lang="en-IN"/>
          </a:p>
        </p:txBody>
      </p:sp>
      <p:sp>
        <p:nvSpPr>
          <p:cNvPr id="3" name="Footer Placeholder 2">
            <a:extLst>
              <a:ext uri="{FF2B5EF4-FFF2-40B4-BE49-F238E27FC236}">
                <a16:creationId xmlns:a16="http://schemas.microsoft.com/office/drawing/2014/main" id="{A964199C-010E-4534-98C6-0265E8E81E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61C6EF-B726-49A1-BBA9-39C7ED203EE0}"/>
              </a:ext>
            </a:extLst>
          </p:cNvPr>
          <p:cNvSpPr>
            <a:spLocks noGrp="1"/>
          </p:cNvSpPr>
          <p:nvPr>
            <p:ph type="sldNum" sz="quarter" idx="12"/>
          </p:nvPr>
        </p:nvSpPr>
        <p:spPr/>
        <p:txBody>
          <a:bodyPr/>
          <a:lstStyle/>
          <a:p>
            <a:fld id="{5F23B991-810D-412F-BEAD-CE3B6986B40F}" type="slidenum">
              <a:rPr lang="en-IN" smtClean="0"/>
              <a:t>‹#›</a:t>
            </a:fld>
            <a:endParaRPr lang="en-IN"/>
          </a:p>
        </p:txBody>
      </p:sp>
    </p:spTree>
    <p:extLst>
      <p:ext uri="{BB962C8B-B14F-4D97-AF65-F5344CB8AC3E}">
        <p14:creationId xmlns:p14="http://schemas.microsoft.com/office/powerpoint/2010/main" val="251359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446A-F7BB-4A38-B442-83C3A0922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A89112-28EB-488C-91F1-CDA07E3942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197FC8-F806-4F40-89E7-ECF62165E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4B567-3E62-4917-A2D6-3797301B35EB}"/>
              </a:ext>
            </a:extLst>
          </p:cNvPr>
          <p:cNvSpPr>
            <a:spLocks noGrp="1"/>
          </p:cNvSpPr>
          <p:nvPr>
            <p:ph type="dt" sz="half" idx="10"/>
          </p:nvPr>
        </p:nvSpPr>
        <p:spPr/>
        <p:txBody>
          <a:bodyPr/>
          <a:lstStyle/>
          <a:p>
            <a:fld id="{264A6668-D289-417A-B7FB-DF8A358B43C3}" type="datetimeFigureOut">
              <a:rPr lang="en-IN" smtClean="0"/>
              <a:t>26-05-2022</a:t>
            </a:fld>
            <a:endParaRPr lang="en-IN"/>
          </a:p>
        </p:txBody>
      </p:sp>
      <p:sp>
        <p:nvSpPr>
          <p:cNvPr id="6" name="Footer Placeholder 5">
            <a:extLst>
              <a:ext uri="{FF2B5EF4-FFF2-40B4-BE49-F238E27FC236}">
                <a16:creationId xmlns:a16="http://schemas.microsoft.com/office/drawing/2014/main" id="{3C466EBB-7939-4D2B-AA87-F59617B12C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AB00FD-9334-4EDF-863A-FB3D5B7CC579}"/>
              </a:ext>
            </a:extLst>
          </p:cNvPr>
          <p:cNvSpPr>
            <a:spLocks noGrp="1"/>
          </p:cNvSpPr>
          <p:nvPr>
            <p:ph type="sldNum" sz="quarter" idx="12"/>
          </p:nvPr>
        </p:nvSpPr>
        <p:spPr/>
        <p:txBody>
          <a:bodyPr/>
          <a:lstStyle/>
          <a:p>
            <a:fld id="{5F23B991-810D-412F-BEAD-CE3B6986B40F}" type="slidenum">
              <a:rPr lang="en-IN" smtClean="0"/>
              <a:t>‹#›</a:t>
            </a:fld>
            <a:endParaRPr lang="en-IN"/>
          </a:p>
        </p:txBody>
      </p:sp>
    </p:spTree>
    <p:extLst>
      <p:ext uri="{BB962C8B-B14F-4D97-AF65-F5344CB8AC3E}">
        <p14:creationId xmlns:p14="http://schemas.microsoft.com/office/powerpoint/2010/main" val="3635306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BDA3-DDBF-46AB-8471-032972AE6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E728F4-45A1-427C-9D5B-7817B4C9AE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506A7E-5584-4E1D-B71B-9F267787D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94D327-DB73-4600-B1AA-AC8EDFA80C7C}"/>
              </a:ext>
            </a:extLst>
          </p:cNvPr>
          <p:cNvSpPr>
            <a:spLocks noGrp="1"/>
          </p:cNvSpPr>
          <p:nvPr>
            <p:ph type="dt" sz="half" idx="10"/>
          </p:nvPr>
        </p:nvSpPr>
        <p:spPr/>
        <p:txBody>
          <a:bodyPr/>
          <a:lstStyle/>
          <a:p>
            <a:fld id="{264A6668-D289-417A-B7FB-DF8A358B43C3}" type="datetimeFigureOut">
              <a:rPr lang="en-IN" smtClean="0"/>
              <a:t>26-05-2022</a:t>
            </a:fld>
            <a:endParaRPr lang="en-IN"/>
          </a:p>
        </p:txBody>
      </p:sp>
      <p:sp>
        <p:nvSpPr>
          <p:cNvPr id="6" name="Footer Placeholder 5">
            <a:extLst>
              <a:ext uri="{FF2B5EF4-FFF2-40B4-BE49-F238E27FC236}">
                <a16:creationId xmlns:a16="http://schemas.microsoft.com/office/drawing/2014/main" id="{12E8CB3B-816C-4599-B44A-46A099DE73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84D8B5-F323-4F89-BF8B-DB12D58506B2}"/>
              </a:ext>
            </a:extLst>
          </p:cNvPr>
          <p:cNvSpPr>
            <a:spLocks noGrp="1"/>
          </p:cNvSpPr>
          <p:nvPr>
            <p:ph type="sldNum" sz="quarter" idx="12"/>
          </p:nvPr>
        </p:nvSpPr>
        <p:spPr/>
        <p:txBody>
          <a:bodyPr/>
          <a:lstStyle/>
          <a:p>
            <a:fld id="{5F23B991-810D-412F-BEAD-CE3B6986B40F}" type="slidenum">
              <a:rPr lang="en-IN" smtClean="0"/>
              <a:t>‹#›</a:t>
            </a:fld>
            <a:endParaRPr lang="en-IN"/>
          </a:p>
        </p:txBody>
      </p:sp>
    </p:spTree>
    <p:extLst>
      <p:ext uri="{BB962C8B-B14F-4D97-AF65-F5344CB8AC3E}">
        <p14:creationId xmlns:p14="http://schemas.microsoft.com/office/powerpoint/2010/main" val="16265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1A8010-A030-456F-A759-E6DA365C15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8184C4-1546-4E14-B716-5B02FC27FB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92C784-8A3A-4575-A980-EFC41D6DB6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A6668-D289-417A-B7FB-DF8A358B43C3}" type="datetimeFigureOut">
              <a:rPr lang="en-IN" smtClean="0"/>
              <a:t>26-05-2022</a:t>
            </a:fld>
            <a:endParaRPr lang="en-IN"/>
          </a:p>
        </p:txBody>
      </p:sp>
      <p:sp>
        <p:nvSpPr>
          <p:cNvPr id="5" name="Footer Placeholder 4">
            <a:extLst>
              <a:ext uri="{FF2B5EF4-FFF2-40B4-BE49-F238E27FC236}">
                <a16:creationId xmlns:a16="http://schemas.microsoft.com/office/drawing/2014/main" id="{B891121F-A6DC-4C62-821C-65231FF34D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0BA50C-51A4-4201-A391-D90D320834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3B991-810D-412F-BEAD-CE3B6986B40F}" type="slidenum">
              <a:rPr lang="en-IN" smtClean="0"/>
              <a:t>‹#›</a:t>
            </a:fld>
            <a:endParaRPr lang="en-IN"/>
          </a:p>
        </p:txBody>
      </p:sp>
    </p:spTree>
    <p:extLst>
      <p:ext uri="{BB962C8B-B14F-4D97-AF65-F5344CB8AC3E}">
        <p14:creationId xmlns:p14="http://schemas.microsoft.com/office/powerpoint/2010/main" val="2499934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6107E4A-D557-45C8-B667-76AB43789E7A}"/>
              </a:ext>
            </a:extLst>
          </p:cNvPr>
          <p:cNvSpPr>
            <a:spLocks noGrp="1"/>
          </p:cNvSpPr>
          <p:nvPr>
            <p:ph type="ctrTitle"/>
          </p:nvPr>
        </p:nvSpPr>
        <p:spPr>
          <a:xfrm>
            <a:off x="648037" y="1298447"/>
            <a:ext cx="5593372" cy="4327905"/>
          </a:xfrm>
        </p:spPr>
        <p:txBody>
          <a:bodyPr vert="horz" lIns="91440" tIns="45720" rIns="91440" bIns="45720" rtlCol="0" anchor="b">
            <a:normAutofit fontScale="90000"/>
          </a:bodyPr>
          <a:lstStyle/>
          <a:p>
            <a:pPr algn="l"/>
            <a:r>
              <a:rPr lang="en-US" sz="4900" b="1" u="sng"/>
              <a:t>FORECASTING OF CUSTOMER BEHAVIOUR BY PREDICTIVE</a:t>
            </a:r>
            <a:br>
              <a:rPr lang="en-US" sz="4900" b="1" u="sng"/>
            </a:br>
            <a:r>
              <a:rPr lang="en-US" sz="4900" b="1" u="sng"/>
              <a:t>ANALYSIS OF SALES DATA</a:t>
            </a:r>
            <a:br>
              <a:rPr lang="en-US" sz="9600"/>
            </a:br>
            <a:br>
              <a:rPr lang="en-US" sz="4600" kern="1200">
                <a:solidFill>
                  <a:srgbClr val="FFFFFF"/>
                </a:solidFill>
                <a:latin typeface="+mj-lt"/>
                <a:ea typeface="+mj-ea"/>
                <a:cs typeface="+mj-cs"/>
              </a:rPr>
            </a:br>
            <a:endParaRPr lang="en-US" sz="46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4292C5A8-5408-4556-9600-6A79183BD1C5}"/>
              </a:ext>
            </a:extLst>
          </p:cNvPr>
          <p:cNvSpPr>
            <a:spLocks noGrp="1"/>
          </p:cNvSpPr>
          <p:nvPr>
            <p:ph type="subTitle" idx="1"/>
          </p:nvPr>
        </p:nvSpPr>
        <p:spPr>
          <a:xfrm>
            <a:off x="7743039" y="2709644"/>
            <a:ext cx="3991770" cy="2916708"/>
          </a:xfrm>
        </p:spPr>
        <p:txBody>
          <a:bodyPr vert="horz" lIns="91440" tIns="45720" rIns="91440" bIns="45720" rtlCol="0" anchor="b">
            <a:normAutofit/>
          </a:bodyPr>
          <a:lstStyle/>
          <a:p>
            <a:pPr algn="l"/>
            <a:r>
              <a:rPr lang="en-US" dirty="0"/>
              <a:t>STUDENT NAME: DEBASISH DHAR</a:t>
            </a:r>
            <a:br>
              <a:rPr lang="en-US" dirty="0"/>
            </a:br>
            <a:r>
              <a:rPr lang="en-US" b="1" dirty="0"/>
              <a:t>Under the guidance of</a:t>
            </a:r>
            <a:br>
              <a:rPr lang="en-US" b="1" dirty="0"/>
            </a:br>
            <a:r>
              <a:rPr lang="en-US" b="1" dirty="0"/>
              <a:t>Dr. SANGEETA BHATTACHARYA</a:t>
            </a:r>
            <a:br>
              <a:rPr lang="en-US" b="1" dirty="0"/>
            </a:br>
            <a:r>
              <a:rPr lang="en-US" b="1" dirty="0"/>
              <a:t>Computer Science &amp; Engineering Department</a:t>
            </a:r>
            <a:r>
              <a:rPr lang="en-US" dirty="0"/>
              <a:t> </a:t>
            </a:r>
            <a:br>
              <a:rPr lang="en-US" dirty="0"/>
            </a:br>
            <a:endParaRPr lang="en-US" kern="1200" dirty="0">
              <a:solidFill>
                <a:schemeClr val="tx1"/>
              </a:solidFill>
              <a:latin typeface="+mn-lt"/>
              <a:ea typeface="+mn-ea"/>
              <a:cs typeface="+mn-cs"/>
            </a:endParaRPr>
          </a:p>
        </p:txBody>
      </p:sp>
      <p:sp>
        <p:nvSpPr>
          <p:cNvPr id="94"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A15C6DE-557F-4417-B2CA-63700387BD05}"/>
              </a:ext>
            </a:extLst>
          </p:cNvPr>
          <p:cNvSpPr txBox="1"/>
          <p:nvPr/>
        </p:nvSpPr>
        <p:spPr>
          <a:xfrm>
            <a:off x="7797968" y="2346039"/>
            <a:ext cx="3152164" cy="369332"/>
          </a:xfrm>
          <a:prstGeom prst="rect">
            <a:avLst/>
          </a:prstGeom>
          <a:noFill/>
        </p:spPr>
        <p:txBody>
          <a:bodyPr wrap="square">
            <a:spAutoFit/>
          </a:bodyPr>
          <a:lstStyle/>
          <a:p>
            <a:pPr>
              <a:spcAft>
                <a:spcPts val="600"/>
              </a:spcAft>
            </a:pPr>
            <a:r>
              <a:rPr lang="en-US" dirty="0"/>
              <a:t>ROLL NO: 502120011002</a:t>
            </a:r>
          </a:p>
        </p:txBody>
      </p:sp>
      <p:pic>
        <p:nvPicPr>
          <p:cNvPr id="7" name="Picture 6">
            <a:extLst>
              <a:ext uri="{FF2B5EF4-FFF2-40B4-BE49-F238E27FC236}">
                <a16:creationId xmlns:a16="http://schemas.microsoft.com/office/drawing/2014/main" id="{0CB75979-803B-4B63-8B2A-AD26413AED39}"/>
              </a:ext>
            </a:extLst>
          </p:cNvPr>
          <p:cNvPicPr>
            <a:picLocks noChangeAspect="1"/>
          </p:cNvPicPr>
          <p:nvPr/>
        </p:nvPicPr>
        <p:blipFill>
          <a:blip r:embed="rId2"/>
          <a:stretch>
            <a:fillRect/>
          </a:stretch>
        </p:blipFill>
        <p:spPr>
          <a:xfrm>
            <a:off x="10257226" y="223810"/>
            <a:ext cx="1771622" cy="441586"/>
          </a:xfrm>
          <a:prstGeom prst="rect">
            <a:avLst/>
          </a:prstGeom>
        </p:spPr>
      </p:pic>
    </p:spTree>
    <p:extLst>
      <p:ext uri="{BB962C8B-B14F-4D97-AF65-F5344CB8AC3E}">
        <p14:creationId xmlns:p14="http://schemas.microsoft.com/office/powerpoint/2010/main" val="9809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5395C-E3F6-4F2A-82BD-81766229F785}"/>
              </a:ext>
            </a:extLst>
          </p:cNvPr>
          <p:cNvSpPr>
            <a:spLocks noGrp="1"/>
          </p:cNvSpPr>
          <p:nvPr>
            <p:ph type="title"/>
          </p:nvPr>
        </p:nvSpPr>
        <p:spPr>
          <a:xfrm>
            <a:off x="645064" y="525982"/>
            <a:ext cx="4282983" cy="1200361"/>
          </a:xfrm>
        </p:spPr>
        <p:txBody>
          <a:bodyPr anchor="b">
            <a:normAutofit/>
          </a:bodyPr>
          <a:lstStyle/>
          <a:p>
            <a:r>
              <a:rPr lang="en-US" sz="3600" dirty="0"/>
              <a:t>RESULTS</a:t>
            </a:r>
            <a:endParaRPr lang="en-IN" sz="3600" dirty="0"/>
          </a:p>
        </p:txBody>
      </p:sp>
      <p:sp>
        <p:nvSpPr>
          <p:cNvPr id="33"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682D7B-C80B-410C-A38C-A2C03228ACDD}"/>
              </a:ext>
            </a:extLst>
          </p:cNvPr>
          <p:cNvSpPr>
            <a:spLocks noGrp="1"/>
          </p:cNvSpPr>
          <p:nvPr>
            <p:ph idx="1"/>
          </p:nvPr>
        </p:nvSpPr>
        <p:spPr>
          <a:xfrm>
            <a:off x="616533" y="2003669"/>
            <a:ext cx="4282984" cy="3511943"/>
          </a:xfrm>
        </p:spPr>
        <p:txBody>
          <a:bodyPr anchor="ctr">
            <a:normAutofit/>
          </a:bodyPr>
          <a:lstStyle/>
          <a:p>
            <a:pPr>
              <a:spcAft>
                <a:spcPts val="600"/>
              </a:spcAft>
            </a:pPr>
            <a:r>
              <a:rPr lang="en-IN" sz="2000" b="1" u="sng" kern="0" dirty="0">
                <a:latin typeface="Times New Roman" panose="02020603050405020304" pitchFamily="18" charset="0"/>
              </a:rPr>
              <a:t>Problem 5: To find out what products were sold the most.</a:t>
            </a:r>
          </a:p>
          <a:p>
            <a:pPr marL="0" indent="0">
              <a:spcBef>
                <a:spcPts val="645"/>
              </a:spcBef>
              <a:spcAft>
                <a:spcPts val="600"/>
              </a:spcAft>
              <a:buFont typeface="Arial" panose="020B0604020202020204" pitchFamily="34" charset="0"/>
              <a:buNone/>
            </a:pPr>
            <a:endParaRPr lang="en-IN" sz="1300" b="1" kern="0" dirty="0">
              <a:latin typeface="Times New Roman" panose="02020603050405020304" pitchFamily="18" charset="0"/>
            </a:endParaRPr>
          </a:p>
          <a:p>
            <a:pPr marL="0" indent="0">
              <a:buNone/>
            </a:pPr>
            <a:endParaRPr lang="en-IN" sz="900" dirty="0"/>
          </a:p>
        </p:txBody>
      </p:sp>
      <p:sp>
        <p:nvSpPr>
          <p:cNvPr id="34" name="Rectangle 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10;&#10;Description automatically generated with medium confidence">
            <a:extLst>
              <a:ext uri="{FF2B5EF4-FFF2-40B4-BE49-F238E27FC236}">
                <a16:creationId xmlns:a16="http://schemas.microsoft.com/office/drawing/2014/main" id="{A8F12FFD-6744-47F9-BF84-6608544296F5}"/>
              </a:ext>
            </a:extLst>
          </p:cNvPr>
          <p:cNvPicPr>
            <a:picLocks noChangeAspect="1"/>
          </p:cNvPicPr>
          <p:nvPr/>
        </p:nvPicPr>
        <p:blipFill>
          <a:blip r:embed="rId2"/>
          <a:stretch>
            <a:fillRect/>
          </a:stretch>
        </p:blipFill>
        <p:spPr>
          <a:xfrm>
            <a:off x="5938166" y="737167"/>
            <a:ext cx="5943600" cy="4669361"/>
          </a:xfrm>
          <a:prstGeom prst="rect">
            <a:avLst/>
          </a:prstGeom>
        </p:spPr>
      </p:pic>
      <p:pic>
        <p:nvPicPr>
          <p:cNvPr id="12" name="Picture 11">
            <a:extLst>
              <a:ext uri="{FF2B5EF4-FFF2-40B4-BE49-F238E27FC236}">
                <a16:creationId xmlns:a16="http://schemas.microsoft.com/office/drawing/2014/main" id="{CD582F28-1FAD-4BA7-A6D4-71AA81D9A249}"/>
              </a:ext>
            </a:extLst>
          </p:cNvPr>
          <p:cNvPicPr>
            <a:picLocks noChangeAspect="1"/>
          </p:cNvPicPr>
          <p:nvPr/>
        </p:nvPicPr>
        <p:blipFill>
          <a:blip r:embed="rId3"/>
          <a:stretch>
            <a:fillRect/>
          </a:stretch>
        </p:blipFill>
        <p:spPr>
          <a:xfrm>
            <a:off x="10417330" y="0"/>
            <a:ext cx="1771622" cy="441586"/>
          </a:xfrm>
          <a:prstGeom prst="rect">
            <a:avLst/>
          </a:prstGeom>
        </p:spPr>
      </p:pic>
    </p:spTree>
    <p:extLst>
      <p:ext uri="{BB962C8B-B14F-4D97-AF65-F5344CB8AC3E}">
        <p14:creationId xmlns:p14="http://schemas.microsoft.com/office/powerpoint/2010/main" val="381697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5395C-E3F6-4F2A-82BD-81766229F785}"/>
              </a:ext>
            </a:extLst>
          </p:cNvPr>
          <p:cNvSpPr>
            <a:spLocks noGrp="1"/>
          </p:cNvSpPr>
          <p:nvPr>
            <p:ph type="title"/>
          </p:nvPr>
        </p:nvSpPr>
        <p:spPr>
          <a:xfrm>
            <a:off x="645064" y="525982"/>
            <a:ext cx="4282983" cy="1200361"/>
          </a:xfrm>
        </p:spPr>
        <p:txBody>
          <a:bodyPr anchor="b">
            <a:normAutofit/>
          </a:bodyPr>
          <a:lstStyle/>
          <a:p>
            <a:r>
              <a:rPr lang="en-US" sz="3600" dirty="0"/>
              <a:t>RESULTS</a:t>
            </a:r>
            <a:endParaRPr lang="en-IN" sz="3600" dirty="0"/>
          </a:p>
        </p:txBody>
      </p:sp>
      <p:sp>
        <p:nvSpPr>
          <p:cNvPr id="33"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682D7B-C80B-410C-A38C-A2C03228ACDD}"/>
              </a:ext>
            </a:extLst>
          </p:cNvPr>
          <p:cNvSpPr>
            <a:spLocks noGrp="1"/>
          </p:cNvSpPr>
          <p:nvPr>
            <p:ph idx="1"/>
          </p:nvPr>
        </p:nvSpPr>
        <p:spPr>
          <a:xfrm>
            <a:off x="645066" y="2031101"/>
            <a:ext cx="4282984" cy="3511943"/>
          </a:xfrm>
        </p:spPr>
        <p:txBody>
          <a:bodyPr anchor="ctr">
            <a:normAutofit/>
          </a:bodyPr>
          <a:lstStyle/>
          <a:p>
            <a:pPr>
              <a:spcAft>
                <a:spcPts val="600"/>
              </a:spcAft>
            </a:pPr>
            <a:r>
              <a:rPr lang="en-IN" sz="2000" b="1" u="sng" kern="0" dirty="0">
                <a:latin typeface="Times New Roman" panose="02020603050405020304" pitchFamily="18" charset="0"/>
              </a:rPr>
              <a:t>Problem 6: To understand the reason behind the product which got sold the most.</a:t>
            </a:r>
          </a:p>
          <a:p>
            <a:pPr marL="0" indent="0">
              <a:spcBef>
                <a:spcPts val="645"/>
              </a:spcBef>
              <a:spcAft>
                <a:spcPts val="600"/>
              </a:spcAft>
              <a:buFont typeface="Arial" panose="020B0604020202020204" pitchFamily="34" charset="0"/>
              <a:buNone/>
            </a:pPr>
            <a:endParaRPr lang="en-IN" sz="1300" b="1" kern="0" dirty="0">
              <a:latin typeface="Times New Roman" panose="02020603050405020304" pitchFamily="18" charset="0"/>
            </a:endParaRPr>
          </a:p>
          <a:p>
            <a:pPr marL="0" indent="0">
              <a:buNone/>
            </a:pPr>
            <a:endParaRPr lang="en-IN" sz="900" dirty="0"/>
          </a:p>
        </p:txBody>
      </p:sp>
      <p:sp>
        <p:nvSpPr>
          <p:cNvPr id="34" name="Rectangle 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10;&#10;Description automatically generated with medium confidence">
            <a:extLst>
              <a:ext uri="{FF2B5EF4-FFF2-40B4-BE49-F238E27FC236}">
                <a16:creationId xmlns:a16="http://schemas.microsoft.com/office/drawing/2014/main" id="{CAAF4FAB-0564-4E5F-90F0-3744ACA34201}"/>
              </a:ext>
            </a:extLst>
          </p:cNvPr>
          <p:cNvPicPr>
            <a:picLocks noChangeAspect="1"/>
          </p:cNvPicPr>
          <p:nvPr/>
        </p:nvPicPr>
        <p:blipFill rotWithShape="1">
          <a:blip r:embed="rId2"/>
          <a:srcRect r="51371"/>
          <a:stretch/>
        </p:blipFill>
        <p:spPr>
          <a:xfrm>
            <a:off x="5817478" y="1574300"/>
            <a:ext cx="5557993" cy="3248943"/>
          </a:xfrm>
          <a:prstGeom prst="rect">
            <a:avLst/>
          </a:prstGeom>
        </p:spPr>
      </p:pic>
      <p:pic>
        <p:nvPicPr>
          <p:cNvPr id="12" name="Picture 11">
            <a:extLst>
              <a:ext uri="{FF2B5EF4-FFF2-40B4-BE49-F238E27FC236}">
                <a16:creationId xmlns:a16="http://schemas.microsoft.com/office/drawing/2014/main" id="{F1D0C105-964F-4878-8BCA-4044F7BECD82}"/>
              </a:ext>
            </a:extLst>
          </p:cNvPr>
          <p:cNvPicPr>
            <a:picLocks noChangeAspect="1"/>
          </p:cNvPicPr>
          <p:nvPr/>
        </p:nvPicPr>
        <p:blipFill>
          <a:blip r:embed="rId3"/>
          <a:stretch>
            <a:fillRect/>
          </a:stretch>
        </p:blipFill>
        <p:spPr>
          <a:xfrm>
            <a:off x="10417330" y="0"/>
            <a:ext cx="1771622" cy="441586"/>
          </a:xfrm>
          <a:prstGeom prst="rect">
            <a:avLst/>
          </a:prstGeom>
        </p:spPr>
      </p:pic>
    </p:spTree>
    <p:extLst>
      <p:ext uri="{BB962C8B-B14F-4D97-AF65-F5344CB8AC3E}">
        <p14:creationId xmlns:p14="http://schemas.microsoft.com/office/powerpoint/2010/main" val="38957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5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5395C-E3F6-4F2A-82BD-81766229F785}"/>
              </a:ext>
            </a:extLst>
          </p:cNvPr>
          <p:cNvSpPr>
            <a:spLocks noGrp="1"/>
          </p:cNvSpPr>
          <p:nvPr>
            <p:ph type="title"/>
          </p:nvPr>
        </p:nvSpPr>
        <p:spPr>
          <a:xfrm>
            <a:off x="838200" y="556995"/>
            <a:ext cx="10515600" cy="1133693"/>
          </a:xfrm>
        </p:spPr>
        <p:txBody>
          <a:bodyPr>
            <a:normAutofit/>
          </a:bodyPr>
          <a:lstStyle/>
          <a:p>
            <a:r>
              <a:rPr lang="en-US" sz="5200"/>
              <a:t>CONCLUSION &amp; FUTURE STUDY</a:t>
            </a:r>
            <a:endParaRPr lang="en-IN" sz="5200"/>
          </a:p>
        </p:txBody>
      </p:sp>
      <p:pic>
        <p:nvPicPr>
          <p:cNvPr id="14" name="Picture 13">
            <a:extLst>
              <a:ext uri="{FF2B5EF4-FFF2-40B4-BE49-F238E27FC236}">
                <a16:creationId xmlns:a16="http://schemas.microsoft.com/office/drawing/2014/main" id="{C424AEDE-5CA6-47B4-B767-2A0B48B99208}"/>
              </a:ext>
            </a:extLst>
          </p:cNvPr>
          <p:cNvPicPr>
            <a:picLocks noChangeAspect="1"/>
          </p:cNvPicPr>
          <p:nvPr/>
        </p:nvPicPr>
        <p:blipFill>
          <a:blip r:embed="rId2"/>
          <a:stretch>
            <a:fillRect/>
          </a:stretch>
        </p:blipFill>
        <p:spPr>
          <a:xfrm>
            <a:off x="10417330" y="0"/>
            <a:ext cx="1771622" cy="441586"/>
          </a:xfrm>
          <a:prstGeom prst="rect">
            <a:avLst/>
          </a:prstGeom>
        </p:spPr>
      </p:pic>
      <p:graphicFrame>
        <p:nvGraphicFramePr>
          <p:cNvPr id="5" name="Content Placeholder 2">
            <a:extLst>
              <a:ext uri="{FF2B5EF4-FFF2-40B4-BE49-F238E27FC236}">
                <a16:creationId xmlns:a16="http://schemas.microsoft.com/office/drawing/2014/main" id="{9572982D-3ED8-4E7B-3CFF-852AE3AAEBA2}"/>
              </a:ext>
            </a:extLst>
          </p:cNvPr>
          <p:cNvGraphicFramePr>
            <a:graphicFrameLocks noGrp="1"/>
          </p:cNvGraphicFramePr>
          <p:nvPr>
            <p:ph idx="1"/>
            <p:extLst>
              <p:ext uri="{D42A27DB-BD31-4B8C-83A1-F6EECF244321}">
                <p14:modId xmlns:p14="http://schemas.microsoft.com/office/powerpoint/2010/main" val="23135155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863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40624-0EF9-4589-8354-8F60E7FD554D}"/>
              </a:ext>
            </a:extLst>
          </p:cNvPr>
          <p:cNvSpPr>
            <a:spLocks noGrp="1"/>
          </p:cNvSpPr>
          <p:nvPr>
            <p:ph type="title"/>
          </p:nvPr>
        </p:nvSpPr>
        <p:spPr>
          <a:xfrm>
            <a:off x="1171074" y="1396686"/>
            <a:ext cx="3240506" cy="4064628"/>
          </a:xfrm>
        </p:spPr>
        <p:txBody>
          <a:bodyPr>
            <a:normAutofit/>
          </a:bodyPr>
          <a:lstStyle/>
          <a:p>
            <a:r>
              <a:rPr lang="en-US">
                <a:solidFill>
                  <a:srgbClr val="FFFFFF"/>
                </a:solidFill>
              </a:rPr>
              <a:t>PROBLEM STATEMENT</a:t>
            </a:r>
            <a:endParaRPr lang="en-IN">
              <a:solidFill>
                <a:srgbClr val="FFFFFF"/>
              </a:solidFill>
            </a:endParaRPr>
          </a:p>
        </p:txBody>
      </p:sp>
      <p:sp>
        <p:nvSpPr>
          <p:cNvPr id="30" name="Arc 2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E2B4940-2C22-DE3F-0679-EE78B4EBC429}"/>
              </a:ext>
            </a:extLst>
          </p:cNvPr>
          <p:cNvSpPr>
            <a:spLocks noGrp="1"/>
          </p:cNvSpPr>
          <p:nvPr>
            <p:ph idx="1"/>
          </p:nvPr>
        </p:nvSpPr>
        <p:spPr>
          <a:xfrm>
            <a:off x="5370153" y="1526033"/>
            <a:ext cx="5536397" cy="3935281"/>
          </a:xfrm>
        </p:spPr>
        <p:txBody>
          <a:bodyPr>
            <a:normAutofit/>
          </a:bodyPr>
          <a:lstStyle/>
          <a:p>
            <a:r>
              <a:rPr lang="en-IN" sz="2400" dirty="0">
                <a:effectLst/>
                <a:latin typeface="Constantia" panose="02030602050306030303" pitchFamily="18" charset="0"/>
                <a:ea typeface="Calibri" panose="020F0502020204030204" pitchFamily="34" charset="0"/>
              </a:rPr>
              <a:t>An Electronics store has last 12 months of sales data which contains numerous electronics store purchases broken down by month, product type, cost, customer name, purchase address, etc. The corporation needs data scientists to analyse the sales data and forecast the key buying decisions of potential customers.</a:t>
            </a:r>
            <a:endParaRPr lang="en-IN" sz="2400" dirty="0">
              <a:effectLst/>
              <a:latin typeface="Calibri" panose="020F0502020204030204" pitchFamily="34" charset="0"/>
              <a:ea typeface="Calibri" panose="020F0502020204030204" pitchFamily="34" charset="0"/>
            </a:endParaRPr>
          </a:p>
          <a:p>
            <a:pPr marL="0" indent="0">
              <a:buNone/>
            </a:pPr>
            <a:br>
              <a:rPr lang="en-US" sz="2400" b="1" dirty="0"/>
            </a:br>
            <a:endParaRPr lang="en-US" sz="2400" b="1" dirty="0"/>
          </a:p>
        </p:txBody>
      </p:sp>
      <p:pic>
        <p:nvPicPr>
          <p:cNvPr id="18" name="Picture 17">
            <a:extLst>
              <a:ext uri="{FF2B5EF4-FFF2-40B4-BE49-F238E27FC236}">
                <a16:creationId xmlns:a16="http://schemas.microsoft.com/office/drawing/2014/main" id="{DAF8DF77-915D-4F9E-BE24-9D4ED62D18B6}"/>
              </a:ext>
            </a:extLst>
          </p:cNvPr>
          <p:cNvPicPr>
            <a:picLocks noChangeAspect="1"/>
          </p:cNvPicPr>
          <p:nvPr/>
        </p:nvPicPr>
        <p:blipFill>
          <a:blip r:embed="rId2"/>
          <a:stretch>
            <a:fillRect/>
          </a:stretch>
        </p:blipFill>
        <p:spPr>
          <a:xfrm>
            <a:off x="10417330" y="0"/>
            <a:ext cx="1771622" cy="441586"/>
          </a:xfrm>
          <a:prstGeom prst="rect">
            <a:avLst/>
          </a:prstGeom>
        </p:spPr>
      </p:pic>
    </p:spTree>
    <p:extLst>
      <p:ext uri="{BB962C8B-B14F-4D97-AF65-F5344CB8AC3E}">
        <p14:creationId xmlns:p14="http://schemas.microsoft.com/office/powerpoint/2010/main" val="423768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54">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AFE27B32-1B24-489F-9AE9-17102999BC57}"/>
              </a:ext>
            </a:extLst>
          </p:cNvPr>
          <p:cNvPicPr>
            <a:picLocks noChangeAspect="1"/>
          </p:cNvPicPr>
          <p:nvPr/>
        </p:nvPicPr>
        <p:blipFill rotWithShape="1">
          <a:blip r:embed="rId2"/>
          <a:srcRect l="-1" t="8529" r="-1" b="6390"/>
          <a:stretch/>
        </p:blipFill>
        <p:spPr bwMode="auto">
          <a:xfrm>
            <a:off x="0" y="83975"/>
            <a:ext cx="4855591" cy="6690049"/>
          </a:xfrm>
          <a:custGeom>
            <a:avLst/>
            <a:gdLst/>
            <a:ahLst/>
            <a:cxnLst/>
            <a:rect l="l" t="t" r="r" b="b"/>
            <a:pathLst>
              <a:path w="4636517" h="6858000">
                <a:moveTo>
                  <a:pt x="0" y="0"/>
                </a:moveTo>
                <a:lnTo>
                  <a:pt x="4636517" y="0"/>
                </a:lnTo>
                <a:lnTo>
                  <a:pt x="4636517" y="6858000"/>
                </a:lnTo>
                <a:lnTo>
                  <a:pt x="0" y="6858000"/>
                </a:lnTo>
                <a:close/>
              </a:path>
            </a:pathLst>
          </a:custGeom>
          <a:extLst>
            <a:ext uri="{53640926-AAD7-44D8-BBD7-CCE9431645EC}">
              <a14:shadowObscured xmlns:a14="http://schemas.microsoft.com/office/drawing/2010/main"/>
            </a:ext>
          </a:extLst>
        </p:spPr>
      </p:pic>
      <p:sp>
        <p:nvSpPr>
          <p:cNvPr id="86"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940624-0EF9-4589-8354-8F60E7FD554D}"/>
              </a:ext>
            </a:extLst>
          </p:cNvPr>
          <p:cNvSpPr>
            <a:spLocks noGrp="1"/>
          </p:cNvSpPr>
          <p:nvPr>
            <p:ph type="title"/>
          </p:nvPr>
        </p:nvSpPr>
        <p:spPr>
          <a:xfrm>
            <a:off x="5827048" y="407987"/>
            <a:ext cx="5721484" cy="1325563"/>
          </a:xfrm>
        </p:spPr>
        <p:txBody>
          <a:bodyPr vert="horz" lIns="91440" tIns="45720" rIns="91440" bIns="45720" rtlCol="0">
            <a:normAutofit/>
          </a:bodyPr>
          <a:lstStyle/>
          <a:p>
            <a:r>
              <a:rPr lang="en-US" kern="1200" dirty="0">
                <a:latin typeface="+mj-lt"/>
                <a:ea typeface="+mj-ea"/>
                <a:cs typeface="+mj-cs"/>
              </a:rPr>
              <a:t>PROPOSED APPROACH</a:t>
            </a:r>
          </a:p>
        </p:txBody>
      </p:sp>
      <p:graphicFrame>
        <p:nvGraphicFramePr>
          <p:cNvPr id="87" name="Content Placeholder 44">
            <a:extLst>
              <a:ext uri="{FF2B5EF4-FFF2-40B4-BE49-F238E27FC236}">
                <a16:creationId xmlns:a16="http://schemas.microsoft.com/office/drawing/2014/main" id="{FE46F9E4-D8B9-D7BA-D6A7-F05A644E5041}"/>
              </a:ext>
            </a:extLst>
          </p:cNvPr>
          <p:cNvGraphicFramePr>
            <a:graphicFrameLocks noGrp="1"/>
          </p:cNvGraphicFramePr>
          <p:nvPr>
            <p:ph idx="1"/>
            <p:extLst>
              <p:ext uri="{D42A27DB-BD31-4B8C-83A1-F6EECF244321}">
                <p14:modId xmlns:p14="http://schemas.microsoft.com/office/powerpoint/2010/main" val="1069470068"/>
              </p:ext>
            </p:extLst>
          </p:nvPr>
        </p:nvGraphicFramePr>
        <p:xfrm>
          <a:off x="5827048" y="1868487"/>
          <a:ext cx="572148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3" name="Picture 62">
            <a:extLst>
              <a:ext uri="{FF2B5EF4-FFF2-40B4-BE49-F238E27FC236}">
                <a16:creationId xmlns:a16="http://schemas.microsoft.com/office/drawing/2014/main" id="{16F8E766-B431-4AEE-AC48-9EDB387AFE6E}"/>
              </a:ext>
            </a:extLst>
          </p:cNvPr>
          <p:cNvPicPr>
            <a:picLocks noChangeAspect="1"/>
          </p:cNvPicPr>
          <p:nvPr/>
        </p:nvPicPr>
        <p:blipFill>
          <a:blip r:embed="rId8"/>
          <a:stretch>
            <a:fillRect/>
          </a:stretch>
        </p:blipFill>
        <p:spPr>
          <a:xfrm>
            <a:off x="10420378" y="52257"/>
            <a:ext cx="1771622" cy="441586"/>
          </a:xfrm>
          <a:prstGeom prst="rect">
            <a:avLst/>
          </a:prstGeom>
        </p:spPr>
      </p:pic>
    </p:spTree>
    <p:extLst>
      <p:ext uri="{BB962C8B-B14F-4D97-AF65-F5344CB8AC3E}">
        <p14:creationId xmlns:p14="http://schemas.microsoft.com/office/powerpoint/2010/main" val="300970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473DC814-97BF-4DD8-B29B-42ADE2636184}"/>
              </a:ext>
            </a:extLst>
          </p:cNvPr>
          <p:cNvSpPr>
            <a:spLocks noGrp="1"/>
          </p:cNvSpPr>
          <p:nvPr>
            <p:ph idx="1"/>
          </p:nvPr>
        </p:nvSpPr>
        <p:spPr>
          <a:xfrm>
            <a:off x="4474462" y="630936"/>
            <a:ext cx="7074409" cy="1463040"/>
          </a:xfrm>
        </p:spPr>
        <p:txBody>
          <a:bodyPr anchor="ctr">
            <a:normAutofit/>
          </a:bodyPr>
          <a:lstStyle/>
          <a:p>
            <a:pPr marL="0" indent="0">
              <a:buNone/>
            </a:pPr>
            <a:r>
              <a:rPr lang="en-US" sz="1200">
                <a:solidFill>
                  <a:srgbClr val="FFFFFF"/>
                </a:solidFill>
              </a:rPr>
              <a:t>Step 1: Define the Problem</a:t>
            </a:r>
          </a:p>
          <a:p>
            <a:pPr marL="0" indent="0">
              <a:buNone/>
            </a:pPr>
            <a:r>
              <a:rPr lang="en-US" sz="1200">
                <a:solidFill>
                  <a:srgbClr val="FFFFFF"/>
                </a:solidFill>
              </a:rPr>
              <a:t>Step 2: Collect the data</a:t>
            </a:r>
          </a:p>
          <a:p>
            <a:pPr marL="0" indent="0">
              <a:buNone/>
            </a:pPr>
            <a:r>
              <a:rPr lang="en-US" sz="1200">
                <a:solidFill>
                  <a:srgbClr val="FFFFFF"/>
                </a:solidFill>
              </a:rPr>
              <a:t>Step 3: Clean the Data</a:t>
            </a:r>
          </a:p>
          <a:p>
            <a:pPr marL="0" indent="0">
              <a:buNone/>
            </a:pPr>
            <a:r>
              <a:rPr lang="en-US" sz="1200">
                <a:solidFill>
                  <a:srgbClr val="FFFFFF"/>
                </a:solidFill>
              </a:rPr>
              <a:t>Step 4: Analyze the Data</a:t>
            </a:r>
          </a:p>
          <a:p>
            <a:pPr marL="0" indent="0">
              <a:buNone/>
            </a:pPr>
            <a:r>
              <a:rPr lang="en-US" sz="1200">
                <a:solidFill>
                  <a:srgbClr val="FFFFFF"/>
                </a:solidFill>
              </a:rPr>
              <a:t>Step 5: Visualize &amp; share the findings</a:t>
            </a:r>
          </a:p>
          <a:p>
            <a:endParaRPr lang="en-US" sz="1200">
              <a:solidFill>
                <a:srgbClr val="FFFFFF"/>
              </a:solidFill>
            </a:endParaRPr>
          </a:p>
          <a:p>
            <a:endParaRPr lang="en-IN" sz="1200">
              <a:solidFill>
                <a:srgbClr val="FFFFFF"/>
              </a:solidFill>
            </a:endParaRPr>
          </a:p>
        </p:txBody>
      </p:sp>
      <p:pic>
        <p:nvPicPr>
          <p:cNvPr id="48" name="Content Placeholder 4">
            <a:extLst>
              <a:ext uri="{FF2B5EF4-FFF2-40B4-BE49-F238E27FC236}">
                <a16:creationId xmlns:a16="http://schemas.microsoft.com/office/drawing/2014/main" id="{B61774D1-1084-41B8-8130-A1D1B7AF067A}"/>
              </a:ext>
            </a:extLst>
          </p:cNvPr>
          <p:cNvPicPr>
            <a:picLocks noChangeAspect="1"/>
          </p:cNvPicPr>
          <p:nvPr/>
        </p:nvPicPr>
        <p:blipFill>
          <a:blip r:embed="rId2"/>
          <a:stretch>
            <a:fillRect/>
          </a:stretch>
        </p:blipFill>
        <p:spPr>
          <a:xfrm>
            <a:off x="1268599" y="2971800"/>
            <a:ext cx="9642610" cy="3278488"/>
          </a:xfrm>
          <a:prstGeom prst="rect">
            <a:avLst/>
          </a:prstGeom>
        </p:spPr>
      </p:pic>
      <p:pic>
        <p:nvPicPr>
          <p:cNvPr id="64" name="Picture 63">
            <a:extLst>
              <a:ext uri="{FF2B5EF4-FFF2-40B4-BE49-F238E27FC236}">
                <a16:creationId xmlns:a16="http://schemas.microsoft.com/office/drawing/2014/main" id="{66056822-ADF1-411E-BDDE-FAC74F88CBF1}"/>
              </a:ext>
            </a:extLst>
          </p:cNvPr>
          <p:cNvPicPr>
            <a:picLocks noChangeAspect="1"/>
          </p:cNvPicPr>
          <p:nvPr/>
        </p:nvPicPr>
        <p:blipFill>
          <a:blip r:embed="rId3"/>
          <a:stretch>
            <a:fillRect/>
          </a:stretch>
        </p:blipFill>
        <p:spPr>
          <a:xfrm>
            <a:off x="10417330" y="0"/>
            <a:ext cx="1771622" cy="441586"/>
          </a:xfrm>
          <a:prstGeom prst="rect">
            <a:avLst/>
          </a:prstGeom>
        </p:spPr>
      </p:pic>
    </p:spTree>
    <p:extLst>
      <p:ext uri="{BB962C8B-B14F-4D97-AF65-F5344CB8AC3E}">
        <p14:creationId xmlns:p14="http://schemas.microsoft.com/office/powerpoint/2010/main" val="118182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2E6F5-5F8D-4864-BB15-975BE9962A6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 CLEANING</a:t>
            </a:r>
          </a:p>
        </p:txBody>
      </p:sp>
      <p:pic>
        <p:nvPicPr>
          <p:cNvPr id="4" name="Content Placeholder 4" descr="Diagram&#10;&#10;Description automatically generated with medium confidence">
            <a:extLst>
              <a:ext uri="{FF2B5EF4-FFF2-40B4-BE49-F238E27FC236}">
                <a16:creationId xmlns:a16="http://schemas.microsoft.com/office/drawing/2014/main" id="{D4D1899F-4F7F-4B3D-A0B6-A03E5A303A1B}"/>
              </a:ext>
            </a:extLst>
          </p:cNvPr>
          <p:cNvPicPr>
            <a:picLocks noGrp="1" noChangeAspect="1"/>
          </p:cNvPicPr>
          <p:nvPr>
            <p:ph idx="1"/>
          </p:nvPr>
        </p:nvPicPr>
        <p:blipFill>
          <a:blip r:embed="rId2"/>
          <a:stretch>
            <a:fillRect/>
          </a:stretch>
        </p:blipFill>
        <p:spPr>
          <a:xfrm>
            <a:off x="5647812" y="643466"/>
            <a:ext cx="5039708" cy="5568739"/>
          </a:xfrm>
          <a:prstGeom prst="rect">
            <a:avLst/>
          </a:prstGeom>
        </p:spPr>
      </p:pic>
      <p:pic>
        <p:nvPicPr>
          <p:cNvPr id="8" name="Picture 7">
            <a:extLst>
              <a:ext uri="{FF2B5EF4-FFF2-40B4-BE49-F238E27FC236}">
                <a16:creationId xmlns:a16="http://schemas.microsoft.com/office/drawing/2014/main" id="{08F93201-8771-4F4D-8EA5-52FB84408C1E}"/>
              </a:ext>
            </a:extLst>
          </p:cNvPr>
          <p:cNvPicPr>
            <a:picLocks noChangeAspect="1"/>
          </p:cNvPicPr>
          <p:nvPr/>
        </p:nvPicPr>
        <p:blipFill>
          <a:blip r:embed="rId3"/>
          <a:stretch>
            <a:fillRect/>
          </a:stretch>
        </p:blipFill>
        <p:spPr>
          <a:xfrm>
            <a:off x="10417330" y="0"/>
            <a:ext cx="1771622" cy="441586"/>
          </a:xfrm>
          <a:prstGeom prst="rect">
            <a:avLst/>
          </a:prstGeom>
        </p:spPr>
      </p:pic>
    </p:spTree>
    <p:extLst>
      <p:ext uri="{BB962C8B-B14F-4D97-AF65-F5344CB8AC3E}">
        <p14:creationId xmlns:p14="http://schemas.microsoft.com/office/powerpoint/2010/main" val="112474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5395C-E3F6-4F2A-82BD-81766229F785}"/>
              </a:ext>
            </a:extLst>
          </p:cNvPr>
          <p:cNvSpPr>
            <a:spLocks noGrp="1"/>
          </p:cNvSpPr>
          <p:nvPr>
            <p:ph type="title"/>
          </p:nvPr>
        </p:nvSpPr>
        <p:spPr>
          <a:xfrm>
            <a:off x="589560" y="856180"/>
            <a:ext cx="4560584" cy="1128068"/>
          </a:xfrm>
        </p:spPr>
        <p:txBody>
          <a:bodyPr anchor="ctr">
            <a:normAutofit/>
          </a:bodyPr>
          <a:lstStyle/>
          <a:p>
            <a:r>
              <a:rPr lang="en-US" sz="4000"/>
              <a:t>RESULTS</a:t>
            </a:r>
            <a:endParaRPr lang="en-IN" sz="4000"/>
          </a:p>
        </p:txBody>
      </p:sp>
      <p:grpSp>
        <p:nvGrpSpPr>
          <p:cNvPr id="47" name="Group 4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3" name="Rectangle 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682D7B-C80B-410C-A38C-A2C03228ACDD}"/>
              </a:ext>
            </a:extLst>
          </p:cNvPr>
          <p:cNvSpPr>
            <a:spLocks noGrp="1"/>
          </p:cNvSpPr>
          <p:nvPr>
            <p:ph idx="1"/>
          </p:nvPr>
        </p:nvSpPr>
        <p:spPr>
          <a:xfrm>
            <a:off x="590719" y="2330505"/>
            <a:ext cx="4559425" cy="3979585"/>
          </a:xfrm>
        </p:spPr>
        <p:txBody>
          <a:bodyPr anchor="ctr">
            <a:normAutofit/>
          </a:bodyPr>
          <a:lstStyle/>
          <a:p>
            <a:r>
              <a:rPr lang="en-IN" sz="2000" b="1" u="sng" kern="0" dirty="0">
                <a:effectLst/>
                <a:latin typeface="Times New Roman" panose="02020603050405020304" pitchFamily="18" charset="0"/>
                <a:ea typeface="Times New Roman" panose="02020603050405020304" pitchFamily="18" charset="0"/>
              </a:rPr>
              <a:t>Problem 1: </a:t>
            </a:r>
            <a:r>
              <a:rPr lang="en-IN" sz="2000" b="1" kern="0" dirty="0">
                <a:effectLst/>
                <a:latin typeface="Times New Roman" panose="02020603050405020304" pitchFamily="18" charset="0"/>
                <a:ea typeface="Times New Roman" panose="02020603050405020304" pitchFamily="18" charset="0"/>
              </a:rPr>
              <a:t>To find out what was the best months for sales and how much money was earned by the company in that month.</a:t>
            </a:r>
            <a:endParaRPr lang="en-IN" sz="2000" b="1" kern="0" dirty="0">
              <a:effectLst/>
              <a:latin typeface="Calibri" panose="020F0502020204030204" pitchFamily="34" charset="0"/>
            </a:endParaRPr>
          </a:p>
          <a:p>
            <a:pPr marL="0" indent="0">
              <a:spcAft>
                <a:spcPts val="1000"/>
              </a:spcAft>
              <a:buNone/>
            </a:pPr>
            <a:endParaRPr lang="en-IN" sz="2000" b="1" kern="0" dirty="0">
              <a:latin typeface="Times New Roman" panose="02020603050405020304" pitchFamily="18" charset="0"/>
            </a:endParaRPr>
          </a:p>
          <a:p>
            <a:endParaRPr lang="en-IN" sz="2000" dirty="0"/>
          </a:p>
        </p:txBody>
      </p:sp>
      <p:sp>
        <p:nvSpPr>
          <p:cNvPr id="48" name="Rectangle 4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A4B0F02-F1C1-45E0-B464-C698DE123BCB}"/>
              </a:ext>
            </a:extLst>
          </p:cNvPr>
          <p:cNvPicPr>
            <a:picLocks noChangeAspect="1"/>
          </p:cNvPicPr>
          <p:nvPr/>
        </p:nvPicPr>
        <p:blipFill rotWithShape="1">
          <a:blip r:embed="rId2"/>
          <a:srcRect l="4792" r="52398" b="2"/>
          <a:stretch/>
        </p:blipFill>
        <p:spPr>
          <a:xfrm>
            <a:off x="5977788" y="799352"/>
            <a:ext cx="5425410" cy="5259296"/>
          </a:xfrm>
          <a:prstGeom prst="rect">
            <a:avLst/>
          </a:prstGeom>
        </p:spPr>
      </p:pic>
      <p:pic>
        <p:nvPicPr>
          <p:cNvPr id="24" name="Picture 23">
            <a:extLst>
              <a:ext uri="{FF2B5EF4-FFF2-40B4-BE49-F238E27FC236}">
                <a16:creationId xmlns:a16="http://schemas.microsoft.com/office/drawing/2014/main" id="{8B79B7FE-02CA-4352-AC78-037891FE1741}"/>
              </a:ext>
            </a:extLst>
          </p:cNvPr>
          <p:cNvPicPr>
            <a:picLocks noChangeAspect="1"/>
          </p:cNvPicPr>
          <p:nvPr/>
        </p:nvPicPr>
        <p:blipFill>
          <a:blip r:embed="rId3"/>
          <a:stretch>
            <a:fillRect/>
          </a:stretch>
        </p:blipFill>
        <p:spPr>
          <a:xfrm>
            <a:off x="10417330" y="0"/>
            <a:ext cx="1771622" cy="441586"/>
          </a:xfrm>
          <a:prstGeom prst="rect">
            <a:avLst/>
          </a:prstGeom>
        </p:spPr>
      </p:pic>
    </p:spTree>
    <p:extLst>
      <p:ext uri="{BB962C8B-B14F-4D97-AF65-F5344CB8AC3E}">
        <p14:creationId xmlns:p14="http://schemas.microsoft.com/office/powerpoint/2010/main" val="389960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5395C-E3F6-4F2A-82BD-81766229F785}"/>
              </a:ext>
            </a:extLst>
          </p:cNvPr>
          <p:cNvSpPr>
            <a:spLocks noGrp="1"/>
          </p:cNvSpPr>
          <p:nvPr>
            <p:ph type="title"/>
          </p:nvPr>
        </p:nvSpPr>
        <p:spPr>
          <a:xfrm>
            <a:off x="645064" y="525982"/>
            <a:ext cx="4282983" cy="1200361"/>
          </a:xfrm>
        </p:spPr>
        <p:txBody>
          <a:bodyPr anchor="b">
            <a:normAutofit/>
          </a:bodyPr>
          <a:lstStyle/>
          <a:p>
            <a:r>
              <a:rPr lang="en-US" sz="3600" dirty="0"/>
              <a:t>RESULTS</a:t>
            </a:r>
            <a:endParaRPr lang="en-IN" sz="3600" dirty="0"/>
          </a:p>
        </p:txBody>
      </p:sp>
      <p:sp>
        <p:nvSpPr>
          <p:cNvPr id="33"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682D7B-C80B-410C-A38C-A2C03228ACDD}"/>
              </a:ext>
            </a:extLst>
          </p:cNvPr>
          <p:cNvSpPr>
            <a:spLocks noGrp="1"/>
          </p:cNvSpPr>
          <p:nvPr>
            <p:ph idx="1"/>
          </p:nvPr>
        </p:nvSpPr>
        <p:spPr>
          <a:xfrm>
            <a:off x="645066" y="2031101"/>
            <a:ext cx="4282984" cy="3511943"/>
          </a:xfrm>
        </p:spPr>
        <p:txBody>
          <a:bodyPr anchor="ctr">
            <a:normAutofit/>
          </a:bodyPr>
          <a:lstStyle/>
          <a:p>
            <a:pPr>
              <a:spcAft>
                <a:spcPts val="600"/>
              </a:spcAft>
            </a:pPr>
            <a:r>
              <a:rPr lang="en-IN" sz="2000" b="1" u="sng" kern="0" dirty="0">
                <a:latin typeface="Times New Roman" panose="02020603050405020304" pitchFamily="18" charset="0"/>
              </a:rPr>
              <a:t>Problem 2: To find out which city had the highest number of sales</a:t>
            </a:r>
          </a:p>
          <a:p>
            <a:pPr marL="0" indent="0">
              <a:buNone/>
            </a:pPr>
            <a:endParaRPr lang="en-IN" sz="900" dirty="0"/>
          </a:p>
        </p:txBody>
      </p:sp>
      <p:sp>
        <p:nvSpPr>
          <p:cNvPr id="34" name="Rectangle 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10;&#10;Description automatically generated">
            <a:extLst>
              <a:ext uri="{FF2B5EF4-FFF2-40B4-BE49-F238E27FC236}">
                <a16:creationId xmlns:a16="http://schemas.microsoft.com/office/drawing/2014/main" id="{110A4D62-921B-40D4-B9FB-D535F5C1F516}"/>
              </a:ext>
            </a:extLst>
          </p:cNvPr>
          <p:cNvPicPr>
            <a:picLocks noChangeAspect="1"/>
          </p:cNvPicPr>
          <p:nvPr/>
        </p:nvPicPr>
        <p:blipFill rotWithShape="1">
          <a:blip r:embed="rId2"/>
          <a:srcRect l="5220" r="39019"/>
          <a:stretch/>
        </p:blipFill>
        <p:spPr>
          <a:xfrm>
            <a:off x="5987738" y="650494"/>
            <a:ext cx="5628018" cy="5324142"/>
          </a:xfrm>
          <a:prstGeom prst="rect">
            <a:avLst/>
          </a:prstGeom>
        </p:spPr>
      </p:pic>
      <p:pic>
        <p:nvPicPr>
          <p:cNvPr id="28" name="Picture 27">
            <a:extLst>
              <a:ext uri="{FF2B5EF4-FFF2-40B4-BE49-F238E27FC236}">
                <a16:creationId xmlns:a16="http://schemas.microsoft.com/office/drawing/2014/main" id="{6F8E5902-A3C5-4EF4-9C0B-BB0E8116B0A7}"/>
              </a:ext>
            </a:extLst>
          </p:cNvPr>
          <p:cNvPicPr>
            <a:picLocks noChangeAspect="1"/>
          </p:cNvPicPr>
          <p:nvPr/>
        </p:nvPicPr>
        <p:blipFill>
          <a:blip r:embed="rId3"/>
          <a:stretch>
            <a:fillRect/>
          </a:stretch>
        </p:blipFill>
        <p:spPr>
          <a:xfrm>
            <a:off x="10417330" y="0"/>
            <a:ext cx="1771622" cy="441586"/>
          </a:xfrm>
          <a:prstGeom prst="rect">
            <a:avLst/>
          </a:prstGeom>
        </p:spPr>
      </p:pic>
    </p:spTree>
    <p:extLst>
      <p:ext uri="{BB962C8B-B14F-4D97-AF65-F5344CB8AC3E}">
        <p14:creationId xmlns:p14="http://schemas.microsoft.com/office/powerpoint/2010/main" val="265649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5395C-E3F6-4F2A-82BD-81766229F785}"/>
              </a:ext>
            </a:extLst>
          </p:cNvPr>
          <p:cNvSpPr>
            <a:spLocks noGrp="1"/>
          </p:cNvSpPr>
          <p:nvPr>
            <p:ph type="title"/>
          </p:nvPr>
        </p:nvSpPr>
        <p:spPr>
          <a:xfrm>
            <a:off x="645064" y="525982"/>
            <a:ext cx="4282983" cy="1200361"/>
          </a:xfrm>
        </p:spPr>
        <p:txBody>
          <a:bodyPr anchor="b">
            <a:normAutofit/>
          </a:bodyPr>
          <a:lstStyle/>
          <a:p>
            <a:r>
              <a:rPr lang="en-US" sz="3600" dirty="0"/>
              <a:t>RESULTS</a:t>
            </a:r>
            <a:endParaRPr lang="en-IN" sz="3600" dirty="0"/>
          </a:p>
        </p:txBody>
      </p:sp>
      <p:sp>
        <p:nvSpPr>
          <p:cNvPr id="33"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682D7B-C80B-410C-A38C-A2C03228ACDD}"/>
              </a:ext>
            </a:extLst>
          </p:cNvPr>
          <p:cNvSpPr>
            <a:spLocks noGrp="1"/>
          </p:cNvSpPr>
          <p:nvPr>
            <p:ph idx="1"/>
          </p:nvPr>
        </p:nvSpPr>
        <p:spPr>
          <a:xfrm>
            <a:off x="645066" y="2031101"/>
            <a:ext cx="4282984" cy="3511943"/>
          </a:xfrm>
        </p:spPr>
        <p:txBody>
          <a:bodyPr anchor="ctr">
            <a:normAutofit/>
          </a:bodyPr>
          <a:lstStyle/>
          <a:p>
            <a:pPr>
              <a:spcAft>
                <a:spcPts val="600"/>
              </a:spcAft>
            </a:pPr>
            <a:r>
              <a:rPr lang="en-IN" sz="2000" b="1" u="sng" kern="0" dirty="0">
                <a:latin typeface="Times New Roman" panose="02020603050405020304" pitchFamily="18" charset="0"/>
              </a:rPr>
              <a:t>Problem 3: To find out what time should we display advertisements to maximize the like hood of the customer's buying the product.</a:t>
            </a:r>
          </a:p>
          <a:p>
            <a:pPr marL="0" indent="0">
              <a:spcBef>
                <a:spcPts val="645"/>
              </a:spcBef>
              <a:spcAft>
                <a:spcPts val="600"/>
              </a:spcAft>
              <a:buFont typeface="Arial" panose="020B0604020202020204" pitchFamily="34" charset="0"/>
              <a:buNone/>
            </a:pPr>
            <a:endParaRPr lang="en-IN" sz="1300" b="1" kern="0" dirty="0">
              <a:latin typeface="Times New Roman" panose="02020603050405020304" pitchFamily="18" charset="0"/>
            </a:endParaRPr>
          </a:p>
          <a:p>
            <a:pPr marL="0" indent="0">
              <a:buNone/>
            </a:pPr>
            <a:endParaRPr lang="en-IN" sz="900" dirty="0"/>
          </a:p>
        </p:txBody>
      </p:sp>
      <p:sp>
        <p:nvSpPr>
          <p:cNvPr id="34" name="Rectangle 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line chart&#10;&#10;Description automatically generated">
            <a:extLst>
              <a:ext uri="{FF2B5EF4-FFF2-40B4-BE49-F238E27FC236}">
                <a16:creationId xmlns:a16="http://schemas.microsoft.com/office/drawing/2014/main" id="{F8CB37AD-2796-43F5-AD30-A6F52BE09ECE}"/>
              </a:ext>
            </a:extLst>
          </p:cNvPr>
          <p:cNvPicPr>
            <a:picLocks noChangeAspect="1"/>
          </p:cNvPicPr>
          <p:nvPr/>
        </p:nvPicPr>
        <p:blipFill rotWithShape="1">
          <a:blip r:embed="rId2"/>
          <a:srcRect r="41916"/>
          <a:stretch/>
        </p:blipFill>
        <p:spPr>
          <a:xfrm>
            <a:off x="6093283" y="943486"/>
            <a:ext cx="4653014" cy="4229602"/>
          </a:xfrm>
          <a:prstGeom prst="rect">
            <a:avLst/>
          </a:prstGeom>
        </p:spPr>
      </p:pic>
      <p:pic>
        <p:nvPicPr>
          <p:cNvPr id="11" name="Picture 10">
            <a:extLst>
              <a:ext uri="{FF2B5EF4-FFF2-40B4-BE49-F238E27FC236}">
                <a16:creationId xmlns:a16="http://schemas.microsoft.com/office/drawing/2014/main" id="{0CCFDF10-2A5A-45FE-83BE-F187224F6227}"/>
              </a:ext>
            </a:extLst>
          </p:cNvPr>
          <p:cNvPicPr>
            <a:picLocks noChangeAspect="1"/>
          </p:cNvPicPr>
          <p:nvPr/>
        </p:nvPicPr>
        <p:blipFill>
          <a:blip r:embed="rId3"/>
          <a:stretch>
            <a:fillRect/>
          </a:stretch>
        </p:blipFill>
        <p:spPr>
          <a:xfrm>
            <a:off x="10417330" y="0"/>
            <a:ext cx="1771622" cy="441586"/>
          </a:xfrm>
          <a:prstGeom prst="rect">
            <a:avLst/>
          </a:prstGeom>
        </p:spPr>
      </p:pic>
    </p:spTree>
    <p:extLst>
      <p:ext uri="{BB962C8B-B14F-4D97-AF65-F5344CB8AC3E}">
        <p14:creationId xmlns:p14="http://schemas.microsoft.com/office/powerpoint/2010/main" val="4049539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5395C-E3F6-4F2A-82BD-81766229F785}"/>
              </a:ext>
            </a:extLst>
          </p:cNvPr>
          <p:cNvSpPr>
            <a:spLocks noGrp="1"/>
          </p:cNvSpPr>
          <p:nvPr>
            <p:ph type="title"/>
          </p:nvPr>
        </p:nvSpPr>
        <p:spPr>
          <a:xfrm>
            <a:off x="645064" y="525982"/>
            <a:ext cx="4282983" cy="1200361"/>
          </a:xfrm>
        </p:spPr>
        <p:txBody>
          <a:bodyPr anchor="b">
            <a:normAutofit/>
          </a:bodyPr>
          <a:lstStyle/>
          <a:p>
            <a:r>
              <a:rPr lang="en-US" sz="3600" dirty="0"/>
              <a:t>RESULTS</a:t>
            </a:r>
            <a:endParaRPr lang="en-IN" sz="3600" dirty="0"/>
          </a:p>
        </p:txBody>
      </p:sp>
      <p:sp>
        <p:nvSpPr>
          <p:cNvPr id="33" name="Rectangle 2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682D7B-C80B-410C-A38C-A2C03228ACDD}"/>
              </a:ext>
            </a:extLst>
          </p:cNvPr>
          <p:cNvSpPr>
            <a:spLocks noGrp="1"/>
          </p:cNvSpPr>
          <p:nvPr>
            <p:ph idx="1"/>
          </p:nvPr>
        </p:nvSpPr>
        <p:spPr>
          <a:xfrm>
            <a:off x="645066" y="2031101"/>
            <a:ext cx="4282984" cy="3511943"/>
          </a:xfrm>
        </p:spPr>
        <p:txBody>
          <a:bodyPr anchor="ctr">
            <a:normAutofit/>
          </a:bodyPr>
          <a:lstStyle/>
          <a:p>
            <a:pPr>
              <a:spcAft>
                <a:spcPts val="600"/>
              </a:spcAft>
            </a:pPr>
            <a:r>
              <a:rPr lang="en-IN" sz="2000" b="1" u="sng" kern="0" dirty="0">
                <a:latin typeface="Times New Roman" panose="02020603050405020304" pitchFamily="18" charset="0"/>
              </a:rPr>
              <a:t>Problem 4: To find out which products are most often sold together?</a:t>
            </a:r>
          </a:p>
          <a:p>
            <a:pPr marL="0" indent="0">
              <a:spcBef>
                <a:spcPts val="645"/>
              </a:spcBef>
              <a:spcAft>
                <a:spcPts val="600"/>
              </a:spcAft>
              <a:buFont typeface="Arial" panose="020B0604020202020204" pitchFamily="34" charset="0"/>
              <a:buNone/>
            </a:pPr>
            <a:endParaRPr lang="en-IN" sz="1300" b="1" kern="0" dirty="0">
              <a:latin typeface="Times New Roman" panose="02020603050405020304" pitchFamily="18" charset="0"/>
            </a:endParaRPr>
          </a:p>
          <a:p>
            <a:pPr marL="0" indent="0">
              <a:buNone/>
            </a:pPr>
            <a:endParaRPr lang="en-IN" sz="900" dirty="0"/>
          </a:p>
        </p:txBody>
      </p:sp>
      <p:sp>
        <p:nvSpPr>
          <p:cNvPr id="34" name="Rectangle 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Graphical user interface, text&#10;&#10;Description automatically generated">
            <a:extLst>
              <a:ext uri="{FF2B5EF4-FFF2-40B4-BE49-F238E27FC236}">
                <a16:creationId xmlns:a16="http://schemas.microsoft.com/office/drawing/2014/main" id="{485DC2A7-37DF-486A-9EC6-1D8CA8E8209E}"/>
              </a:ext>
            </a:extLst>
          </p:cNvPr>
          <p:cNvPicPr>
            <a:picLocks noChangeAspect="1"/>
          </p:cNvPicPr>
          <p:nvPr/>
        </p:nvPicPr>
        <p:blipFill>
          <a:blip r:embed="rId2"/>
          <a:stretch>
            <a:fillRect/>
          </a:stretch>
        </p:blipFill>
        <p:spPr>
          <a:xfrm>
            <a:off x="5984947" y="632587"/>
            <a:ext cx="5943600" cy="4773942"/>
          </a:xfrm>
          <a:prstGeom prst="rect">
            <a:avLst/>
          </a:prstGeom>
        </p:spPr>
      </p:pic>
      <p:pic>
        <p:nvPicPr>
          <p:cNvPr id="12" name="Picture 11">
            <a:extLst>
              <a:ext uri="{FF2B5EF4-FFF2-40B4-BE49-F238E27FC236}">
                <a16:creationId xmlns:a16="http://schemas.microsoft.com/office/drawing/2014/main" id="{2E8904BF-44E6-486E-976B-C8C646553334}"/>
              </a:ext>
            </a:extLst>
          </p:cNvPr>
          <p:cNvPicPr>
            <a:picLocks noChangeAspect="1"/>
          </p:cNvPicPr>
          <p:nvPr/>
        </p:nvPicPr>
        <p:blipFill>
          <a:blip r:embed="rId3"/>
          <a:stretch>
            <a:fillRect/>
          </a:stretch>
        </p:blipFill>
        <p:spPr>
          <a:xfrm>
            <a:off x="10417330" y="0"/>
            <a:ext cx="1771622" cy="441586"/>
          </a:xfrm>
          <a:prstGeom prst="rect">
            <a:avLst/>
          </a:prstGeom>
        </p:spPr>
      </p:pic>
    </p:spTree>
    <p:extLst>
      <p:ext uri="{BB962C8B-B14F-4D97-AF65-F5344CB8AC3E}">
        <p14:creationId xmlns:p14="http://schemas.microsoft.com/office/powerpoint/2010/main" val="2765737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351</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Constantia</vt:lpstr>
      <vt:lpstr>Times New Roman</vt:lpstr>
      <vt:lpstr>Office Theme</vt:lpstr>
      <vt:lpstr>FORECASTING OF CUSTOMER BEHAVIOUR BY PREDICTIVE ANALYSIS OF SALES DATA  </vt:lpstr>
      <vt:lpstr>PROBLEM STATEMENT</vt:lpstr>
      <vt:lpstr>PROPOSED APPROACH</vt:lpstr>
      <vt:lpstr>PowerPoint Presentation</vt:lpstr>
      <vt:lpstr>DATA CLEANING</vt:lpstr>
      <vt:lpstr>RESULTS</vt:lpstr>
      <vt:lpstr>RESULTS</vt:lpstr>
      <vt:lpstr>RESULTS</vt:lpstr>
      <vt:lpstr>RESULTS</vt:lpstr>
      <vt:lpstr>RESULTS</vt:lpstr>
      <vt:lpstr>RESULTS</vt:lpstr>
      <vt:lpstr>CONCLUSION &amp; FUTURE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OF CUSTOMER BEHAVIOUR BY PREDICTIVE ANALYSIS OF SALES DATA  </dc:title>
  <dc:creator>Debasish Dhar</dc:creator>
  <cp:lastModifiedBy>Debasish Dhar</cp:lastModifiedBy>
  <cp:revision>30</cp:revision>
  <dcterms:created xsi:type="dcterms:W3CDTF">2022-05-24T06:45:20Z</dcterms:created>
  <dcterms:modified xsi:type="dcterms:W3CDTF">2022-05-26T09:44:20Z</dcterms:modified>
</cp:coreProperties>
</file>