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029B29-3D67-438A-AEE9-F9DC1DC3024C}" v="2" dt="2025-02-23T07:28:14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RMA DEVI K" userId="de1f91f7878001a9" providerId="LiveId" clId="{A8029B29-3D67-438A-AEE9-F9DC1DC3024C}"/>
    <pc:docChg chg="undo redo custSel addSld delSld modSld">
      <pc:chgData name="DHARMA DEVI K" userId="de1f91f7878001a9" providerId="LiveId" clId="{A8029B29-3D67-438A-AEE9-F9DC1DC3024C}" dt="2025-02-23T09:27:39.982" v="899" actId="21"/>
      <pc:docMkLst>
        <pc:docMk/>
      </pc:docMkLst>
      <pc:sldChg chg="modSp mod">
        <pc:chgData name="DHARMA DEVI K" userId="de1f91f7878001a9" providerId="LiveId" clId="{A8029B29-3D67-438A-AEE9-F9DC1DC3024C}" dt="2025-02-23T05:19:22.098" v="5" actId="403"/>
        <pc:sldMkLst>
          <pc:docMk/>
          <pc:sldMk cId="529724857" sldId="256"/>
        </pc:sldMkLst>
        <pc:spChg chg="mod">
          <ac:chgData name="DHARMA DEVI K" userId="de1f91f7878001a9" providerId="LiveId" clId="{A8029B29-3D67-438A-AEE9-F9DC1DC3024C}" dt="2025-02-23T05:19:22.098" v="5" actId="403"/>
          <ac:spMkLst>
            <pc:docMk/>
            <pc:sldMk cId="529724857" sldId="256"/>
            <ac:spMk id="3" creationId="{F4786EC8-CC22-0FA7-3262-4BE74D1387E0}"/>
          </ac:spMkLst>
        </pc:spChg>
      </pc:sldChg>
      <pc:sldChg chg="modSp mod">
        <pc:chgData name="DHARMA DEVI K" userId="de1f91f7878001a9" providerId="LiveId" clId="{A8029B29-3D67-438A-AEE9-F9DC1DC3024C}" dt="2025-02-23T07:23:15.785" v="26" actId="403"/>
        <pc:sldMkLst>
          <pc:docMk/>
          <pc:sldMk cId="2252269676" sldId="257"/>
        </pc:sldMkLst>
        <pc:spChg chg="mod">
          <ac:chgData name="DHARMA DEVI K" userId="de1f91f7878001a9" providerId="LiveId" clId="{A8029B29-3D67-438A-AEE9-F9DC1DC3024C}" dt="2025-02-23T07:23:15.785" v="26" actId="403"/>
          <ac:spMkLst>
            <pc:docMk/>
            <pc:sldMk cId="2252269676" sldId="257"/>
            <ac:spMk id="3" creationId="{85482039-18E3-78C8-2A31-C8261607260A}"/>
          </ac:spMkLst>
        </pc:spChg>
      </pc:sldChg>
      <pc:sldChg chg="modSp mod">
        <pc:chgData name="DHARMA DEVI K" userId="de1f91f7878001a9" providerId="LiveId" clId="{A8029B29-3D67-438A-AEE9-F9DC1DC3024C}" dt="2025-02-23T07:24:50.184" v="42" actId="27636"/>
        <pc:sldMkLst>
          <pc:docMk/>
          <pc:sldMk cId="170186232" sldId="259"/>
        </pc:sldMkLst>
        <pc:spChg chg="mod">
          <ac:chgData name="DHARMA DEVI K" userId="de1f91f7878001a9" providerId="LiveId" clId="{A8029B29-3D67-438A-AEE9-F9DC1DC3024C}" dt="2025-02-23T07:24:50.184" v="42" actId="27636"/>
          <ac:spMkLst>
            <pc:docMk/>
            <pc:sldMk cId="170186232" sldId="259"/>
            <ac:spMk id="3" creationId="{5DDB1B37-6F0D-2BCA-04AB-E719A16E21D5}"/>
          </ac:spMkLst>
        </pc:spChg>
      </pc:sldChg>
      <pc:sldChg chg="modSp mod">
        <pc:chgData name="DHARMA DEVI K" userId="de1f91f7878001a9" providerId="LiveId" clId="{A8029B29-3D67-438A-AEE9-F9DC1DC3024C}" dt="2025-02-23T07:45:42.856" v="320" actId="20577"/>
        <pc:sldMkLst>
          <pc:docMk/>
          <pc:sldMk cId="3692855056" sldId="260"/>
        </pc:sldMkLst>
        <pc:spChg chg="mod">
          <ac:chgData name="DHARMA DEVI K" userId="de1f91f7878001a9" providerId="LiveId" clId="{A8029B29-3D67-438A-AEE9-F9DC1DC3024C}" dt="2025-02-23T07:45:42.856" v="320" actId="20577"/>
          <ac:spMkLst>
            <pc:docMk/>
            <pc:sldMk cId="3692855056" sldId="260"/>
            <ac:spMk id="3" creationId="{AC59B4BB-C731-42F8-EB8C-29CD5890AF75}"/>
          </ac:spMkLst>
        </pc:spChg>
      </pc:sldChg>
      <pc:sldChg chg="modSp mod">
        <pc:chgData name="DHARMA DEVI K" userId="de1f91f7878001a9" providerId="LiveId" clId="{A8029B29-3D67-438A-AEE9-F9DC1DC3024C}" dt="2025-02-23T08:21:43.736" v="510" actId="20577"/>
        <pc:sldMkLst>
          <pc:docMk/>
          <pc:sldMk cId="2914423627" sldId="261"/>
        </pc:sldMkLst>
        <pc:spChg chg="mod">
          <ac:chgData name="DHARMA DEVI K" userId="de1f91f7878001a9" providerId="LiveId" clId="{A8029B29-3D67-438A-AEE9-F9DC1DC3024C}" dt="2025-02-23T08:12:26.238" v="445" actId="20577"/>
          <ac:spMkLst>
            <pc:docMk/>
            <pc:sldMk cId="2914423627" sldId="261"/>
            <ac:spMk id="2" creationId="{2BFB36D3-BC59-E592-C3C4-0A4838AC9A98}"/>
          </ac:spMkLst>
        </pc:spChg>
        <pc:spChg chg="mod">
          <ac:chgData name="DHARMA DEVI K" userId="de1f91f7878001a9" providerId="LiveId" clId="{A8029B29-3D67-438A-AEE9-F9DC1DC3024C}" dt="2025-02-23T08:21:43.736" v="510" actId="20577"/>
          <ac:spMkLst>
            <pc:docMk/>
            <pc:sldMk cId="2914423627" sldId="261"/>
            <ac:spMk id="3" creationId="{F0C0A9F3-4BA8-B70E-6EE1-FBBD2FE6ED5C}"/>
          </ac:spMkLst>
        </pc:spChg>
      </pc:sldChg>
      <pc:sldChg chg="modSp mod">
        <pc:chgData name="DHARMA DEVI K" userId="de1f91f7878001a9" providerId="LiveId" clId="{A8029B29-3D67-438A-AEE9-F9DC1DC3024C}" dt="2025-02-23T07:32:41.650" v="233" actId="20577"/>
        <pc:sldMkLst>
          <pc:docMk/>
          <pc:sldMk cId="4166168327" sldId="262"/>
        </pc:sldMkLst>
        <pc:spChg chg="mod">
          <ac:chgData name="DHARMA DEVI K" userId="de1f91f7878001a9" providerId="LiveId" clId="{A8029B29-3D67-438A-AEE9-F9DC1DC3024C}" dt="2025-02-23T07:32:41.650" v="233" actId="20577"/>
          <ac:spMkLst>
            <pc:docMk/>
            <pc:sldMk cId="4166168327" sldId="262"/>
            <ac:spMk id="3" creationId="{29054DFE-A68E-AF16-A876-4CA365E0E473}"/>
          </ac:spMkLst>
        </pc:spChg>
      </pc:sldChg>
      <pc:sldChg chg="modSp mod">
        <pc:chgData name="DHARMA DEVI K" userId="de1f91f7878001a9" providerId="LiveId" clId="{A8029B29-3D67-438A-AEE9-F9DC1DC3024C}" dt="2025-02-23T07:40:19.427" v="274" actId="20577"/>
        <pc:sldMkLst>
          <pc:docMk/>
          <pc:sldMk cId="2539954741" sldId="263"/>
        </pc:sldMkLst>
        <pc:spChg chg="mod">
          <ac:chgData name="DHARMA DEVI K" userId="de1f91f7878001a9" providerId="LiveId" clId="{A8029B29-3D67-438A-AEE9-F9DC1DC3024C}" dt="2025-02-23T07:40:19.427" v="274" actId="20577"/>
          <ac:spMkLst>
            <pc:docMk/>
            <pc:sldMk cId="2539954741" sldId="263"/>
            <ac:spMk id="3" creationId="{1C4E8780-370F-3DE1-E39B-BAEC1410A3B7}"/>
          </ac:spMkLst>
        </pc:spChg>
      </pc:sldChg>
      <pc:sldChg chg="new del">
        <pc:chgData name="DHARMA DEVI K" userId="de1f91f7878001a9" providerId="LiveId" clId="{A8029B29-3D67-438A-AEE9-F9DC1DC3024C}" dt="2025-02-23T07:53:55.991" v="362" actId="2696"/>
        <pc:sldMkLst>
          <pc:docMk/>
          <pc:sldMk cId="374358058" sldId="264"/>
        </pc:sldMkLst>
      </pc:sldChg>
      <pc:sldChg chg="del">
        <pc:chgData name="DHARMA DEVI K" userId="de1f91f7878001a9" providerId="LiveId" clId="{A8029B29-3D67-438A-AEE9-F9DC1DC3024C}" dt="2025-02-23T07:40:37.875" v="275" actId="47"/>
        <pc:sldMkLst>
          <pc:docMk/>
          <pc:sldMk cId="489364034" sldId="264"/>
        </pc:sldMkLst>
      </pc:sldChg>
      <pc:sldChg chg="modSp new mod">
        <pc:chgData name="DHARMA DEVI K" userId="de1f91f7878001a9" providerId="LiveId" clId="{A8029B29-3D67-438A-AEE9-F9DC1DC3024C}" dt="2025-02-23T08:22:29.697" v="540" actId="20577"/>
        <pc:sldMkLst>
          <pc:docMk/>
          <pc:sldMk cId="2824774630" sldId="264"/>
        </pc:sldMkLst>
        <pc:spChg chg="mod">
          <ac:chgData name="DHARMA DEVI K" userId="de1f91f7878001a9" providerId="LiveId" clId="{A8029B29-3D67-438A-AEE9-F9DC1DC3024C}" dt="2025-02-23T08:12:31.672" v="446" actId="20577"/>
          <ac:spMkLst>
            <pc:docMk/>
            <pc:sldMk cId="2824774630" sldId="264"/>
            <ac:spMk id="2" creationId="{2D3E4476-C2D5-2A17-CF0F-401D2EFF5949}"/>
          </ac:spMkLst>
        </pc:spChg>
        <pc:spChg chg="mod">
          <ac:chgData name="DHARMA DEVI K" userId="de1f91f7878001a9" providerId="LiveId" clId="{A8029B29-3D67-438A-AEE9-F9DC1DC3024C}" dt="2025-02-23T08:22:29.697" v="540" actId="20577"/>
          <ac:spMkLst>
            <pc:docMk/>
            <pc:sldMk cId="2824774630" sldId="264"/>
            <ac:spMk id="3" creationId="{726F2F07-D618-748E-9842-54E2E0C5BB29}"/>
          </ac:spMkLst>
        </pc:spChg>
      </pc:sldChg>
      <pc:sldChg chg="modSp new mod">
        <pc:chgData name="DHARMA DEVI K" userId="de1f91f7878001a9" providerId="LiveId" clId="{A8029B29-3D67-438A-AEE9-F9DC1DC3024C}" dt="2025-02-23T08:12:42.376" v="447" actId="20577"/>
        <pc:sldMkLst>
          <pc:docMk/>
          <pc:sldMk cId="3388259800" sldId="265"/>
        </pc:sldMkLst>
        <pc:spChg chg="mod">
          <ac:chgData name="DHARMA DEVI K" userId="de1f91f7878001a9" providerId="LiveId" clId="{A8029B29-3D67-438A-AEE9-F9DC1DC3024C}" dt="2025-02-23T08:12:42.376" v="447" actId="20577"/>
          <ac:spMkLst>
            <pc:docMk/>
            <pc:sldMk cId="3388259800" sldId="265"/>
            <ac:spMk id="2" creationId="{B2DBE707-CA68-672A-B443-55BE1D37B453}"/>
          </ac:spMkLst>
        </pc:spChg>
        <pc:spChg chg="mod">
          <ac:chgData name="DHARMA DEVI K" userId="de1f91f7878001a9" providerId="LiveId" clId="{A8029B29-3D67-438A-AEE9-F9DC1DC3024C}" dt="2025-02-23T08:10:46.938" v="439" actId="20577"/>
          <ac:spMkLst>
            <pc:docMk/>
            <pc:sldMk cId="3388259800" sldId="265"/>
            <ac:spMk id="3" creationId="{53C36395-5594-DAA2-EAAF-A395FB5718E7}"/>
          </ac:spMkLst>
        </pc:spChg>
      </pc:sldChg>
      <pc:sldChg chg="modSp new mod">
        <pc:chgData name="DHARMA DEVI K" userId="de1f91f7878001a9" providerId="LiveId" clId="{A8029B29-3D67-438A-AEE9-F9DC1DC3024C}" dt="2025-02-23T08:37:34.633" v="562" actId="20577"/>
        <pc:sldMkLst>
          <pc:docMk/>
          <pc:sldMk cId="203909285" sldId="266"/>
        </pc:sldMkLst>
        <pc:spChg chg="mod">
          <ac:chgData name="DHARMA DEVI K" userId="de1f91f7878001a9" providerId="LiveId" clId="{A8029B29-3D67-438A-AEE9-F9DC1DC3024C}" dt="2025-02-23T08:12:46.353" v="449" actId="20577"/>
          <ac:spMkLst>
            <pc:docMk/>
            <pc:sldMk cId="203909285" sldId="266"/>
            <ac:spMk id="2" creationId="{7EC7BF68-5BF7-09BB-2A3F-4F95A102400A}"/>
          </ac:spMkLst>
        </pc:spChg>
        <pc:spChg chg="mod">
          <ac:chgData name="DHARMA DEVI K" userId="de1f91f7878001a9" providerId="LiveId" clId="{A8029B29-3D67-438A-AEE9-F9DC1DC3024C}" dt="2025-02-23T08:37:34.633" v="562" actId="20577"/>
          <ac:spMkLst>
            <pc:docMk/>
            <pc:sldMk cId="203909285" sldId="266"/>
            <ac:spMk id="3" creationId="{4880D970-10CF-BBFA-F1AE-D433F3AD643E}"/>
          </ac:spMkLst>
        </pc:spChg>
      </pc:sldChg>
      <pc:sldChg chg="modSp new mod">
        <pc:chgData name="DHARMA DEVI K" userId="de1f91f7878001a9" providerId="LiveId" clId="{A8029B29-3D67-438A-AEE9-F9DC1DC3024C}" dt="2025-02-23T09:09:32.963" v="611" actId="20577"/>
        <pc:sldMkLst>
          <pc:docMk/>
          <pc:sldMk cId="3508072624" sldId="267"/>
        </pc:sldMkLst>
        <pc:spChg chg="mod">
          <ac:chgData name="DHARMA DEVI K" userId="de1f91f7878001a9" providerId="LiveId" clId="{A8029B29-3D67-438A-AEE9-F9DC1DC3024C}" dt="2025-02-23T08:38:10.804" v="566" actId="20577"/>
          <ac:spMkLst>
            <pc:docMk/>
            <pc:sldMk cId="3508072624" sldId="267"/>
            <ac:spMk id="2" creationId="{544354E0-312A-55AA-297B-7F945972D0CE}"/>
          </ac:spMkLst>
        </pc:spChg>
        <pc:spChg chg="mod">
          <ac:chgData name="DHARMA DEVI K" userId="de1f91f7878001a9" providerId="LiveId" clId="{A8029B29-3D67-438A-AEE9-F9DC1DC3024C}" dt="2025-02-23T09:09:32.963" v="611" actId="20577"/>
          <ac:spMkLst>
            <pc:docMk/>
            <pc:sldMk cId="3508072624" sldId="267"/>
            <ac:spMk id="3" creationId="{86382575-A368-E58C-85E4-61BF3D3E07DE}"/>
          </ac:spMkLst>
        </pc:spChg>
      </pc:sldChg>
      <pc:sldChg chg="modSp new mod">
        <pc:chgData name="DHARMA DEVI K" userId="de1f91f7878001a9" providerId="LiveId" clId="{A8029B29-3D67-438A-AEE9-F9DC1DC3024C}" dt="2025-02-23T09:12:55.402" v="629" actId="20577"/>
        <pc:sldMkLst>
          <pc:docMk/>
          <pc:sldMk cId="2623030089" sldId="268"/>
        </pc:sldMkLst>
        <pc:spChg chg="mod">
          <ac:chgData name="DHARMA DEVI K" userId="de1f91f7878001a9" providerId="LiveId" clId="{A8029B29-3D67-438A-AEE9-F9DC1DC3024C}" dt="2025-02-23T09:11:30.094" v="615" actId="27636"/>
          <ac:spMkLst>
            <pc:docMk/>
            <pc:sldMk cId="2623030089" sldId="268"/>
            <ac:spMk id="2" creationId="{E17171B5-810F-43DF-6E71-D5ADE5EBE1DE}"/>
          </ac:spMkLst>
        </pc:spChg>
        <pc:spChg chg="mod">
          <ac:chgData name="DHARMA DEVI K" userId="de1f91f7878001a9" providerId="LiveId" clId="{A8029B29-3D67-438A-AEE9-F9DC1DC3024C}" dt="2025-02-23T09:12:55.402" v="629" actId="20577"/>
          <ac:spMkLst>
            <pc:docMk/>
            <pc:sldMk cId="2623030089" sldId="268"/>
            <ac:spMk id="3" creationId="{390F35C5-A1BB-BA5F-8D07-FFE0F9B2CCB8}"/>
          </ac:spMkLst>
        </pc:spChg>
      </pc:sldChg>
      <pc:sldChg chg="modSp new mod">
        <pc:chgData name="DHARMA DEVI K" userId="de1f91f7878001a9" providerId="LiveId" clId="{A8029B29-3D67-438A-AEE9-F9DC1DC3024C}" dt="2025-02-23T09:22:09.544" v="823" actId="5793"/>
        <pc:sldMkLst>
          <pc:docMk/>
          <pc:sldMk cId="416124958" sldId="269"/>
        </pc:sldMkLst>
        <pc:spChg chg="mod">
          <ac:chgData name="DHARMA DEVI K" userId="de1f91f7878001a9" providerId="LiveId" clId="{A8029B29-3D67-438A-AEE9-F9DC1DC3024C}" dt="2025-02-23T09:13:20.986" v="633" actId="27636"/>
          <ac:spMkLst>
            <pc:docMk/>
            <pc:sldMk cId="416124958" sldId="269"/>
            <ac:spMk id="2" creationId="{987679B2-63E0-BBB8-3E57-CBBE87BFAA2A}"/>
          </ac:spMkLst>
        </pc:spChg>
        <pc:spChg chg="mod">
          <ac:chgData name="DHARMA DEVI K" userId="de1f91f7878001a9" providerId="LiveId" clId="{A8029B29-3D67-438A-AEE9-F9DC1DC3024C}" dt="2025-02-23T09:22:09.544" v="823" actId="5793"/>
          <ac:spMkLst>
            <pc:docMk/>
            <pc:sldMk cId="416124958" sldId="269"/>
            <ac:spMk id="3" creationId="{6AB7A1E0-4A45-9912-4BC7-F9326952823A}"/>
          </ac:spMkLst>
        </pc:spChg>
      </pc:sldChg>
      <pc:sldChg chg="modSp new mod">
        <pc:chgData name="DHARMA DEVI K" userId="de1f91f7878001a9" providerId="LiveId" clId="{A8029B29-3D67-438A-AEE9-F9DC1DC3024C}" dt="2025-02-23T09:26:08.513" v="881" actId="20577"/>
        <pc:sldMkLst>
          <pc:docMk/>
          <pc:sldMk cId="127979112" sldId="270"/>
        </pc:sldMkLst>
        <pc:spChg chg="mod">
          <ac:chgData name="DHARMA DEVI K" userId="de1f91f7878001a9" providerId="LiveId" clId="{A8029B29-3D67-438A-AEE9-F9DC1DC3024C}" dt="2025-02-23T09:22:44.210" v="824"/>
          <ac:spMkLst>
            <pc:docMk/>
            <pc:sldMk cId="127979112" sldId="270"/>
            <ac:spMk id="2" creationId="{1EECA0B0-A333-F7DD-1A11-EE6D541CB9A0}"/>
          </ac:spMkLst>
        </pc:spChg>
        <pc:spChg chg="mod">
          <ac:chgData name="DHARMA DEVI K" userId="de1f91f7878001a9" providerId="LiveId" clId="{A8029B29-3D67-438A-AEE9-F9DC1DC3024C}" dt="2025-02-23T09:26:08.513" v="881" actId="20577"/>
          <ac:spMkLst>
            <pc:docMk/>
            <pc:sldMk cId="127979112" sldId="270"/>
            <ac:spMk id="3" creationId="{809BB4BD-A0AE-60E0-B9CD-F8932E1F4BA0}"/>
          </ac:spMkLst>
        </pc:spChg>
      </pc:sldChg>
      <pc:sldChg chg="new del">
        <pc:chgData name="DHARMA DEVI K" userId="de1f91f7878001a9" providerId="LiveId" clId="{A8029B29-3D67-438A-AEE9-F9DC1DC3024C}" dt="2025-02-23T09:26:43.463" v="885" actId="47"/>
        <pc:sldMkLst>
          <pc:docMk/>
          <pc:sldMk cId="767558006" sldId="271"/>
        </pc:sldMkLst>
      </pc:sldChg>
      <pc:sldChg chg="new del">
        <pc:chgData name="DHARMA DEVI K" userId="de1f91f7878001a9" providerId="LiveId" clId="{A8029B29-3D67-438A-AEE9-F9DC1DC3024C}" dt="2025-02-23T09:26:18.238" v="882" actId="47"/>
        <pc:sldMkLst>
          <pc:docMk/>
          <pc:sldMk cId="866554245" sldId="271"/>
        </pc:sldMkLst>
      </pc:sldChg>
      <pc:sldChg chg="delSp modSp new mod">
        <pc:chgData name="DHARMA DEVI K" userId="de1f91f7878001a9" providerId="LiveId" clId="{A8029B29-3D67-438A-AEE9-F9DC1DC3024C}" dt="2025-02-23T09:27:39.982" v="899" actId="21"/>
        <pc:sldMkLst>
          <pc:docMk/>
          <pc:sldMk cId="3972775090" sldId="271"/>
        </pc:sldMkLst>
        <pc:spChg chg="mod">
          <ac:chgData name="DHARMA DEVI K" userId="de1f91f7878001a9" providerId="LiveId" clId="{A8029B29-3D67-438A-AEE9-F9DC1DC3024C}" dt="2025-02-23T09:27:15.062" v="898" actId="20577"/>
          <ac:spMkLst>
            <pc:docMk/>
            <pc:sldMk cId="3972775090" sldId="271"/>
            <ac:spMk id="2" creationId="{62E13DB9-29E3-9886-CFFD-17B875038069}"/>
          </ac:spMkLst>
        </pc:spChg>
        <pc:spChg chg="del">
          <ac:chgData name="DHARMA DEVI K" userId="de1f91f7878001a9" providerId="LiveId" clId="{A8029B29-3D67-438A-AEE9-F9DC1DC3024C}" dt="2025-02-23T09:27:39.982" v="899" actId="21"/>
          <ac:spMkLst>
            <pc:docMk/>
            <pc:sldMk cId="3972775090" sldId="271"/>
            <ac:spMk id="3" creationId="{06D9941F-3ED6-CBD1-4EC6-AE2558700071}"/>
          </ac:spMkLst>
        </pc:spChg>
      </pc:sldChg>
      <pc:sldChg chg="new del">
        <pc:chgData name="DHARMA DEVI K" userId="de1f91f7878001a9" providerId="LiveId" clId="{A8029B29-3D67-438A-AEE9-F9DC1DC3024C}" dt="2025-02-23T09:26:56.044" v="887" actId="47"/>
        <pc:sldMkLst>
          <pc:docMk/>
          <pc:sldMk cId="2609088989" sldId="272"/>
        </pc:sldMkLst>
      </pc:sldChg>
      <pc:sldChg chg="new del">
        <pc:chgData name="DHARMA DEVI K" userId="de1f91f7878001a9" providerId="LiveId" clId="{A8029B29-3D67-438A-AEE9-F9DC1DC3024C}" dt="2025-02-23T09:27:05.018" v="888" actId="47"/>
        <pc:sldMkLst>
          <pc:docMk/>
          <pc:sldMk cId="1004940271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6FEB2-4086-4D4D-902C-9F4B1859969C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B0EA7-E03B-4136-948C-01B3C2FAC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744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B0EA7-E03B-4136-948C-01B3C2FACF1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25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2BBE-EB24-793A-49AE-9C713A3FD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Chicago Crime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86EC8-CC22-0FA7-3262-4BE74D138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8342" y="5857707"/>
            <a:ext cx="4049485" cy="673721"/>
          </a:xfrm>
        </p:spPr>
        <p:txBody>
          <a:bodyPr>
            <a:normAutofit/>
          </a:bodyPr>
          <a:lstStyle/>
          <a:p>
            <a:r>
              <a:rPr lang="en-IN" sz="2400" dirty="0"/>
              <a:t>Reported by DHARMA DEVI K</a:t>
            </a:r>
          </a:p>
        </p:txBody>
      </p:sp>
    </p:spTree>
    <p:extLst>
      <p:ext uri="{BB962C8B-B14F-4D97-AF65-F5344CB8AC3E}">
        <p14:creationId xmlns:p14="http://schemas.microsoft.com/office/powerpoint/2010/main" val="52972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E707-CA68-672A-B443-55BE1D37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Crime Type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36395-5594-DAA2-EAAF-A395FB571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Distribution of Crime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Use bar chart and pie chart to visualize the frequency of different crime types.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Enable interactivity for users to filter by location.</a:t>
            </a:r>
          </a:p>
          <a:p>
            <a:r>
              <a:rPr lang="en-US" sz="3200" b="1" dirty="0"/>
              <a:t>Severity Analysis: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Categorize crimes as severe or non-severe and compare distributions using stacked bar chart.</a:t>
            </a:r>
          </a:p>
        </p:txBody>
      </p:sp>
    </p:spTree>
    <p:extLst>
      <p:ext uri="{BB962C8B-B14F-4D97-AF65-F5344CB8AC3E}">
        <p14:creationId xmlns:p14="http://schemas.microsoft.com/office/powerpoint/2010/main" val="338825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BF68-5BF7-09BB-2A3F-4F95A102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Arrest and Domestic Incident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0D970-10CF-BBFA-F1AE-D433F3AD6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Arrest Rates: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Calculate and visualize arrest rates using dynamic KPIs and donut charts.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Compare rates across crime types, locations, and time periods using grouped charts.</a:t>
            </a:r>
          </a:p>
          <a:p>
            <a:r>
              <a:rPr lang="en-US" sz="3200" b="1" dirty="0"/>
              <a:t>Domestic vs. Non-Domestic Crimes: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Bar charts to highlight differences in incident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203909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54E0-312A-55AA-297B-7F945972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Location-Specific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82575-A368-E58C-85E4-61BF3D3E0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Location Description Analysis: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Horizontal bar charts to display the most common crime locations and associated crime types.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Drill-through functionality to view detailed data for specific locations.</a:t>
            </a:r>
          </a:p>
          <a:p>
            <a:r>
              <a:rPr lang="en-US" sz="3200" b="1" dirty="0"/>
              <a:t>Comparison by Beat and Community Area: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Visualize crime distribution across beats and community areas using interactive maps.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Add clustering to highlight concentrated crime zones.</a:t>
            </a:r>
          </a:p>
        </p:txBody>
      </p:sp>
    </p:spTree>
    <p:extLst>
      <p:ext uri="{BB962C8B-B14F-4D97-AF65-F5344CB8AC3E}">
        <p14:creationId xmlns:p14="http://schemas.microsoft.com/office/powerpoint/2010/main" val="350807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71B5-810F-43DF-6E71-D5ADE5EB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Seasonal and Weather Impact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F35C5-A1BB-BA5F-8D07-FFE0F9B2C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Seasonal Trends: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Plot line graphs to show crime variations across seasons.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Use slicers to analyze specific crime types and locations for seasonal patterns.</a:t>
            </a:r>
          </a:p>
        </p:txBody>
      </p:sp>
    </p:spTree>
    <p:extLst>
      <p:ext uri="{BB962C8B-B14F-4D97-AF65-F5344CB8AC3E}">
        <p14:creationId xmlns:p14="http://schemas.microsoft.com/office/powerpoint/2010/main" val="262303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79B2-63E0-BBB8-3E57-CBBE87BFA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Repeat Offenders and Recidivism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A1E0-4A45-9912-4BC7-F93269528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905000"/>
            <a:ext cx="9784080" cy="4668824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Repeat Crime Locations: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Use clustering features in geospatial maps to highlight locations with repeated crimes.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Provide insights with tooltips for each cluster.</a:t>
            </a:r>
          </a:p>
          <a:p>
            <a:r>
              <a:rPr lang="en-US" sz="3200" b="1" dirty="0"/>
              <a:t>Recidivism Rates: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Visualize repeat offender patterns using pivot tables.</a:t>
            </a:r>
          </a:p>
          <a:p>
            <a:pPr marL="228600" lvl="1" indent="0">
              <a:buNone/>
            </a:pPr>
            <a:endParaRPr lang="en-US" sz="2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Risk Assessment:</a:t>
            </a:r>
          </a:p>
          <a:p>
            <a:pPr marL="228600" lvl="1" indent="0">
              <a:buNone/>
            </a:pPr>
            <a:r>
              <a:rPr lang="en-US" sz="3600" dirty="0"/>
              <a:t>	</a:t>
            </a:r>
            <a:r>
              <a:rPr lang="en-US" sz="2400" dirty="0"/>
              <a:t>Use conditional formatting in table to highlight high-risk areas dynamically.</a:t>
            </a:r>
          </a:p>
          <a:p>
            <a:pPr marL="228600" lvl="1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6124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A0B0-A333-F7DD-1A11-EE6D541C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Visualization and Reporting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BB4BD-A0AE-60E0-B9CD-F8932E1F4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Interactive Dashboards: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Filters for year, crime type, location, and arrest status.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KPIs for key metrics like total crimes, arrest rates, and crime hotspots.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Geospatial maps, bar charts, and trend lines for various analyses.</a:t>
            </a:r>
          </a:p>
          <a:p>
            <a:r>
              <a:rPr lang="en-US" sz="3200" b="1" dirty="0"/>
              <a:t>Detailed Crime Reports: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Dashboard findings as reports to share with stakeholders.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Report builder in Power BI for customizable layouts.</a:t>
            </a:r>
          </a:p>
        </p:txBody>
      </p:sp>
    </p:spTree>
    <p:extLst>
      <p:ext uri="{BB962C8B-B14F-4D97-AF65-F5344CB8AC3E}">
        <p14:creationId xmlns:p14="http://schemas.microsoft.com/office/powerpoint/2010/main" val="127979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3DB9-29E3-9886-CFFD-17B875038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77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EB03-25A2-AA8C-2538-9D1D545D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1F1DD-8D20-A2EF-F918-9D05E2143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Crime data is growing rapidly, making manual analysis difficult.</a:t>
            </a:r>
          </a:p>
          <a:p>
            <a:r>
              <a:rPr lang="en-IN" sz="3200" dirty="0"/>
              <a:t>Law enforcement needs data-driven insights to improve decision-making.</a:t>
            </a:r>
          </a:p>
          <a:p>
            <a:r>
              <a:rPr lang="en-IN" sz="3200" dirty="0"/>
              <a:t>This project aims to analyse Chicago crime patterns for better crime prevention &amp; resource allocation.</a:t>
            </a:r>
          </a:p>
        </p:txBody>
      </p:sp>
    </p:spTree>
    <p:extLst>
      <p:ext uri="{BB962C8B-B14F-4D97-AF65-F5344CB8AC3E}">
        <p14:creationId xmlns:p14="http://schemas.microsoft.com/office/powerpoint/2010/main" val="252719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F472-83A8-FB24-BCCC-7DA4C7E6D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2039-18E3-78C8-2A31-C82616072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45621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Crime data is complex and voluminous, making analysis challenging.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Lack of accessible insights affects resource allocation and crime prevention.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Need to analyze trends, high-risk areas, and arrest effectiveness.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This project uncovers actionable insights to enhance public safety.</a:t>
            </a:r>
          </a:p>
        </p:txBody>
      </p:sp>
    </p:spTree>
    <p:extLst>
      <p:ext uri="{BB962C8B-B14F-4D97-AF65-F5344CB8AC3E}">
        <p14:creationId xmlns:p14="http://schemas.microsoft.com/office/powerpoint/2010/main" val="2252269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3BD1-2C5F-84C3-1DE2-DE014CC4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B1B37-6F0D-2BCA-04AB-E719A16E2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Crime Hotspot Identification</a:t>
            </a:r>
            <a:r>
              <a:rPr lang="en-IN" sz="2800" dirty="0"/>
              <a:t> – Detect high-crime zones.</a:t>
            </a:r>
          </a:p>
          <a:p>
            <a:r>
              <a:rPr lang="en-IN" sz="2800" dirty="0"/>
              <a:t> </a:t>
            </a:r>
            <a:r>
              <a:rPr lang="en-IN" sz="2800" b="1" dirty="0"/>
              <a:t>Trend &amp; Seasonality Analysis</a:t>
            </a:r>
            <a:r>
              <a:rPr lang="en-IN" sz="2800" dirty="0"/>
              <a:t> – Find crime spikes across time.</a:t>
            </a:r>
          </a:p>
          <a:p>
            <a:r>
              <a:rPr lang="en-IN" sz="2800" b="1" dirty="0"/>
              <a:t>Arrest Efficiency Analysis</a:t>
            </a:r>
            <a:r>
              <a:rPr lang="en-IN" sz="2800" dirty="0"/>
              <a:t> – Measure effectiveness of law enforcement</a:t>
            </a:r>
          </a:p>
          <a:p>
            <a:r>
              <a:rPr lang="en-IN" sz="2800" b="1" dirty="0"/>
              <a:t>Neighbourhood Safety Assessment</a:t>
            </a:r>
            <a:r>
              <a:rPr lang="en-IN" sz="2800" dirty="0"/>
              <a:t> – Provide a “safety score” to community areas.</a:t>
            </a:r>
          </a:p>
          <a:p>
            <a:r>
              <a:rPr lang="en-IN" sz="2800" b="1" dirty="0"/>
              <a:t>Crime Prediction &amp; Prevention</a:t>
            </a:r>
            <a:r>
              <a:rPr lang="en-IN" sz="2800" dirty="0"/>
              <a:t> – Predict future crimes using historical data.</a:t>
            </a:r>
          </a:p>
        </p:txBody>
      </p:sp>
    </p:spTree>
    <p:extLst>
      <p:ext uri="{BB962C8B-B14F-4D97-AF65-F5344CB8AC3E}">
        <p14:creationId xmlns:p14="http://schemas.microsoft.com/office/powerpoint/2010/main" val="17018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089A-33C3-A940-4217-4186FC2C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DFE-A68E-AF16-A876-4CA365E0E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Dataset Name: Crime_Data.xlsx</a:t>
            </a:r>
          </a:p>
          <a:p>
            <a:r>
              <a:rPr lang="en-IN" sz="3200" dirty="0"/>
              <a:t>Fields Include:</a:t>
            </a:r>
          </a:p>
          <a:p>
            <a:pPr marL="228600" lvl="1" indent="0" algn="just">
              <a:buNone/>
            </a:pPr>
            <a:r>
              <a:rPr lang="en-IN" sz="3000" dirty="0"/>
              <a:t>	</a:t>
            </a:r>
            <a:r>
              <a:rPr lang="en-US" sz="3000" dirty="0"/>
              <a:t>ID, Case Number, Date, Block,  IUCR, Primary Type, Description, Location Description, Arrest, Domestic, Beat, Ward, Community Area, FBI Code, X Coordinate, Y Coordinate, Year, Updated On, Latitude, Longitude, Location.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416616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C237-887B-A7BC-E074-1893DE2B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8780-370F-3DE1-E39B-BAEC1410A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Cleaning &amp; Preprocessing: Python, Pandas</a:t>
            </a:r>
          </a:p>
          <a:p>
            <a:r>
              <a:rPr lang="en-IN" sz="3600" dirty="0"/>
              <a:t>Visualization &amp; Reporting: Power BI</a:t>
            </a:r>
          </a:p>
          <a:p>
            <a:r>
              <a:rPr lang="en-IN" sz="3600" dirty="0"/>
              <a:t>Storing: Postgres SQL</a:t>
            </a:r>
          </a:p>
        </p:txBody>
      </p:sp>
    </p:spTree>
    <p:extLst>
      <p:ext uri="{BB962C8B-B14F-4D97-AF65-F5344CB8AC3E}">
        <p14:creationId xmlns:p14="http://schemas.microsoft.com/office/powerpoint/2010/main" val="253995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B72B-A721-9B9B-5206-22EB301A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9B4BB-C731-42F8-EB8C-29CD5890A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 Handled Missing &amp; Duplicate Records: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2800" dirty="0"/>
              <a:t>Filled missing values and removed duplicates.</a:t>
            </a:r>
          </a:p>
          <a:p>
            <a:r>
              <a:rPr lang="en-US" sz="3200" dirty="0"/>
              <a:t> Standardized Date Formats &amp; Categorical Variables: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800" dirty="0"/>
              <a:t>Unified date format and categorized crime types consistently.</a:t>
            </a:r>
          </a:p>
          <a:p>
            <a:r>
              <a:rPr lang="en-US" sz="3200" dirty="0"/>
              <a:t>Imputed Missing &amp; Incorrect Values: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sz="2800" dirty="0"/>
              <a:t>Replaced missing values and corrected inconsistencies.</a:t>
            </a:r>
          </a:p>
          <a:p>
            <a:pPr marL="0" indent="0">
              <a:buNone/>
            </a:pPr>
            <a:r>
              <a:rPr lang="en-IN" sz="3600" dirty="0"/>
              <a:t>	</a:t>
            </a:r>
            <a:r>
              <a:rPr lang="en-IN" sz="2600" dirty="0"/>
              <a:t>Example: </a:t>
            </a:r>
            <a:r>
              <a:rPr lang="en-US" sz="2600" dirty="0">
                <a:latin typeface="Consolas" panose="020B0609020204030204" pitchFamily="49" charset="0"/>
              </a:rPr>
              <a:t>‘</a:t>
            </a:r>
            <a:r>
              <a:rPr lang="en-US" sz="2600" b="0" dirty="0">
                <a:effectLst/>
                <a:latin typeface="Consolas" panose="020B0609020204030204" pitchFamily="49" charset="0"/>
              </a:rPr>
              <a:t>SEX ASSLT OF CHILD BY FAM MBR’:‘SEXUAL ASSAULT OF CHILD BY FAMILY MEMBER’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9285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36D3-BC59-E592-C3C4-0A4838AC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Temporal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0A9F3-4BA8-B70E-6EE1-FBBD2FE6E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Crime Trends Over Time: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Line chart in Power BI to visualize crime trends across years, months, and days.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Slicers for dynamic exploration by time period.</a:t>
            </a:r>
          </a:p>
          <a:p>
            <a:r>
              <a:rPr lang="en-US" sz="3200" b="1" dirty="0"/>
              <a:t>Peak Crime Hours: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Heatmaps to identify the most frequent hours of crime occurrence.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Drill-down capabilities to analyze trends at granular time levels.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4423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4476-C2D5-2A17-CF0F-401D2EFF5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Geospatial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2F07-D618-748E-9842-54E2E0C5B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Crime Hotspots: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Leverage geospatial mapping tools in Power BI to create heatmaps of crime densities.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Used Latitude and Longitude data to identify high-risk zones.</a:t>
            </a:r>
          </a:p>
          <a:p>
            <a:r>
              <a:rPr lang="en-US" sz="3200" b="1" dirty="0"/>
              <a:t>District/Ward Analysis: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Filled maps to compare crime rates across districts and wards.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Interactive filters to explore specific crime types or time periods.</a:t>
            </a:r>
          </a:p>
        </p:txBody>
      </p:sp>
    </p:spTree>
    <p:extLst>
      <p:ext uri="{BB962C8B-B14F-4D97-AF65-F5344CB8AC3E}">
        <p14:creationId xmlns:p14="http://schemas.microsoft.com/office/powerpoint/2010/main" val="2824774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192</TotalTime>
  <Words>733</Words>
  <Application>Microsoft Office PowerPoint</Application>
  <PresentationFormat>Widescreen</PresentationFormat>
  <Paragraphs>89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Corbel</vt:lpstr>
      <vt:lpstr>Wingdings</vt:lpstr>
      <vt:lpstr>Banded</vt:lpstr>
      <vt:lpstr>Chicago Crime Analyzer</vt:lpstr>
      <vt:lpstr>Introduction</vt:lpstr>
      <vt:lpstr>Problem STATEMENT</vt:lpstr>
      <vt:lpstr>Business Use Cases</vt:lpstr>
      <vt:lpstr>Dataset overview</vt:lpstr>
      <vt:lpstr>Tools and technology </vt:lpstr>
      <vt:lpstr>Data Cleaning and Preprocessing</vt:lpstr>
      <vt:lpstr>Temporal Analysis</vt:lpstr>
      <vt:lpstr>Geospatial Analysis</vt:lpstr>
      <vt:lpstr>Crime Type Analysis</vt:lpstr>
      <vt:lpstr>Arrest and Domestic Incident Analysis</vt:lpstr>
      <vt:lpstr>Location-Specific Analysis</vt:lpstr>
      <vt:lpstr>Seasonal and Weather Impact Analysis</vt:lpstr>
      <vt:lpstr>Repeat Offenders and Recidivism Analysis</vt:lpstr>
      <vt:lpstr>Visualization and Reporting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DHARMA DEVI K</dc:creator>
  <cp:lastModifiedBy>DHARMA DEVI K</cp:lastModifiedBy>
  <cp:revision>1</cp:revision>
  <dcterms:created xsi:type="dcterms:W3CDTF">2025-02-21T17:15:25Z</dcterms:created>
  <dcterms:modified xsi:type="dcterms:W3CDTF">2025-02-23T09:27:48Z</dcterms:modified>
</cp:coreProperties>
</file>