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C7CC8-9FE1-FC5B-32C1-84A9E74EF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&amp; Financial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C0AE5-53A6-7208-7FD3-7DAAC5867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724400"/>
            <a:ext cx="8791575" cy="533400"/>
          </a:xfrm>
        </p:spPr>
        <p:txBody>
          <a:bodyPr/>
          <a:lstStyle/>
          <a:p>
            <a:pPr algn="r"/>
            <a:r>
              <a:rPr lang="en-US" dirty="0"/>
              <a:t>BY DHARMA DEVI 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11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42F9-7061-8F9A-8384-5127FDFF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74AC-FD79-5E03-9F19-B0DA0E65E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Dataset:</a:t>
            </a:r>
            <a:br>
              <a:rPr lang="en-US" dirty="0"/>
            </a:br>
            <a:r>
              <a:rPr lang="en-US" dirty="0"/>
              <a:t>Superstore Sales Dataset (Kaggle)</a:t>
            </a:r>
          </a:p>
          <a:p>
            <a:r>
              <a:rPr lang="en-US" b="1" dirty="0"/>
              <a:t>Key Attributes:</a:t>
            </a:r>
            <a:endParaRPr lang="en-US" dirty="0"/>
          </a:p>
          <a:p>
            <a:r>
              <a:rPr lang="en-US" dirty="0"/>
              <a:t>Sales</a:t>
            </a:r>
          </a:p>
          <a:p>
            <a:r>
              <a:rPr lang="en-US" dirty="0"/>
              <a:t>Profit</a:t>
            </a:r>
          </a:p>
          <a:p>
            <a:r>
              <a:rPr lang="en-US" dirty="0"/>
              <a:t>Region, Country, State</a:t>
            </a:r>
          </a:p>
          <a:p>
            <a:r>
              <a:rPr lang="en-US" dirty="0"/>
              <a:t>Product Category</a:t>
            </a:r>
          </a:p>
          <a:p>
            <a:r>
              <a:rPr lang="en-US" dirty="0"/>
              <a:t>Customer Segment</a:t>
            </a:r>
          </a:p>
          <a:p>
            <a:r>
              <a:rPr lang="en-US" dirty="0"/>
              <a:t>Order Date</a:t>
            </a:r>
          </a:p>
        </p:txBody>
      </p:sp>
    </p:spTree>
    <p:extLst>
      <p:ext uri="{BB962C8B-B14F-4D97-AF65-F5344CB8AC3E}">
        <p14:creationId xmlns:p14="http://schemas.microsoft.com/office/powerpoint/2010/main" val="1114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26492-9A5F-4EFA-F7CC-07A392AB8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BDB-A88F-05D6-16EB-3F7EEE72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E49D2-6B1B-6860-7686-52B2055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Design Features:</a:t>
            </a:r>
            <a:endParaRPr lang="en-US" dirty="0"/>
          </a:p>
          <a:p>
            <a:r>
              <a:rPr lang="en-US" dirty="0"/>
              <a:t>KPIs with trend (Sales, Profit, Growth)</a:t>
            </a:r>
          </a:p>
          <a:p>
            <a:r>
              <a:rPr lang="en-US" dirty="0"/>
              <a:t>Filters: Customer Segment, Region, State, City</a:t>
            </a:r>
          </a:p>
          <a:p>
            <a:r>
              <a:rPr lang="en-US" dirty="0"/>
              <a:t>Time-Series Analysis</a:t>
            </a:r>
          </a:p>
          <a:p>
            <a:r>
              <a:rPr lang="en-US" dirty="0"/>
              <a:t>Map View of Sales &amp; Profit by Country</a:t>
            </a:r>
          </a:p>
          <a:p>
            <a:r>
              <a:rPr lang="en-US" dirty="0"/>
              <a:t>Bar Chart (Profit by Region)</a:t>
            </a:r>
          </a:p>
          <a:p>
            <a:r>
              <a:rPr lang="en-US" dirty="0"/>
              <a:t>Scatter Plot (Profit vs Sales)</a:t>
            </a:r>
          </a:p>
        </p:txBody>
      </p:sp>
    </p:spTree>
    <p:extLst>
      <p:ext uri="{BB962C8B-B14F-4D97-AF65-F5344CB8AC3E}">
        <p14:creationId xmlns:p14="http://schemas.microsoft.com/office/powerpoint/2010/main" val="112183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317B-8FC0-E0BE-89AB-0A5810E2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F917D-DE24-D148-B6A1-01B035A345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4583" y="2413337"/>
            <a:ext cx="990599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 &amp; Central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regions are the top profit contributors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and Profit show cyclical spikes across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and city-level filtering enhances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region shows significantly lower profit</a:t>
            </a:r>
          </a:p>
        </p:txBody>
      </p:sp>
    </p:spTree>
    <p:extLst>
      <p:ext uri="{BB962C8B-B14F-4D97-AF65-F5344CB8AC3E}">
        <p14:creationId xmlns:p14="http://schemas.microsoft.com/office/powerpoint/2010/main" val="14388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8448-9652-CCCD-E7DA-FDD55CCA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129495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130233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</TotalTime>
  <Words>118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Sales &amp; Financial Performance Dashboard</vt:lpstr>
      <vt:lpstr>Dataset Overview</vt:lpstr>
      <vt:lpstr>Dashboard Design</vt:lpstr>
      <vt:lpstr>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DHARMA DEVI K</dc:creator>
  <cp:lastModifiedBy>DHARMA DEVI K</cp:lastModifiedBy>
  <cp:revision>1</cp:revision>
  <dcterms:created xsi:type="dcterms:W3CDTF">2025-06-05T09:23:55Z</dcterms:created>
  <dcterms:modified xsi:type="dcterms:W3CDTF">2025-06-05T09:31:03Z</dcterms:modified>
</cp:coreProperties>
</file>