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T Sans Narrow" panose="020F050202020403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9125ce93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9125ce93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9125ce93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9125ce93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125ce93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125ce93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9125ce93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9125ce93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125ce93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125ce93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9125ce93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9125ce93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9125ce93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9125ce93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9125ce93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9125ce93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rgbClr val="313131"/>
                </a:solidFill>
                <a:latin typeface="Open Sans"/>
                <a:ea typeface="Open Sans"/>
                <a:cs typeface="Open Sans"/>
                <a:sym typeface="Open Sans"/>
              </a:rPr>
              <a:t>Cloud Application Development - Group 5</a:t>
            </a:r>
            <a:endParaRPr sz="3659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13131"/>
                </a:solidFill>
              </a:rPr>
              <a:t>Project Title:</a:t>
            </a:r>
            <a:r>
              <a:rPr lang="en">
                <a:solidFill>
                  <a:srgbClr val="313131"/>
                </a:solidFill>
              </a:rPr>
              <a:t> Chatbot with Watson</a:t>
            </a:r>
            <a:endParaRPr>
              <a:solidFill>
                <a:srgbClr val="31313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46417-5B0B-8D18-3801-19802129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71" y="54186"/>
            <a:ext cx="5831658" cy="8805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Persona Design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70325" y="13542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What is a Chatbot Persona?</a:t>
            </a:r>
            <a:endParaRPr sz="28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•A chatbot persona is like the soul of your chatbot, a carefully crafted character that embodies the tone, voice, and personality of your </a:t>
            </a:r>
            <a:r>
              <a:rPr lang="en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assitant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•It's the secret sauce that turns a robotic interaction into a delightful and engaging conversation with a best friend.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•Think of it as an actor playing a role – the chatbot persona sets the stage for how your chatbot interacts with users and represents your brand.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26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lang="en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Helpybot</a:t>
            </a:r>
            <a:endParaRPr sz="19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26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Tone:</a:t>
            </a:r>
            <a:r>
              <a:rPr lang="en" sz="1926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Friendly, casual and Professional</a:t>
            </a:r>
            <a:endParaRPr sz="1926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26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Style: </a:t>
            </a:r>
            <a:r>
              <a:rPr lang="en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Rule-based, Retrival-based and Generative Chatbot</a:t>
            </a:r>
            <a:endParaRPr sz="19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26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Communication: </a:t>
            </a:r>
            <a:r>
              <a:rPr lang="en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messages</a:t>
            </a:r>
            <a:endParaRPr sz="19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26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4A86E8"/>
                </a:solidFill>
              </a:rPr>
              <a:t>Why use a Chatbot Persona?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D515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Chatbots </a:t>
            </a:r>
            <a:r>
              <a:rPr lang="en" sz="17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automate workflows and free up employees from repetitive tasks</a:t>
            </a:r>
            <a:r>
              <a:rPr lang="en" sz="1700">
                <a:solidFill>
                  <a:srgbClr val="4D515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A chatbot can also eliminate long wait times for phone-based customer support, or even longer wait times for email, chat and web-based support, because they are available immediately to any number of users at once.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User Scenarios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2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Chatbot use cases in customer service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Chatbots answer questions and inquiries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2.Book tickets to events/shows with chatbots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Use chatbots to find products, check inventory and recommend items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4.Chatbots to build remarkable customer experience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Conversation Flow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5" y="91300"/>
            <a:ext cx="8957048" cy="49608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188150" y="91300"/>
            <a:ext cx="48624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Conversation Flow</a:t>
            </a:r>
            <a:endParaRPr sz="44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65150" y="12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Response Configuration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5725"/>
            <a:ext cx="5377549" cy="39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938375" y="505425"/>
            <a:ext cx="28938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We use Machine learning algorithm to give response to the user’s question.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 response configuration deals with the: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Basic information query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Specific service Inquery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Booking for Apponitment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Handling complaints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FAQs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Technical support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Closing the conversation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Platform Integration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Integration of chatbots in social media enhances user engagement, automates repetitive tasks, and improves overall customer experience.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Service: Chatbots handle customer inquiries, complaints, and support requests, providing quick and automated responses.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Generation: Chatbots engage with users, collect their information, and qualify leads for businesses to follow up.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 Distribution: Chatbots share content, updates, and links to articles, helping businesses reach a wider audience.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Appointment Booking: Chatbots assist in scheduling appointments, reservations, or consultations, streamlining the booking process.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Surveys and Feedback: Chatbots gather feedback, conduct surveys, and analyze user responses to help businesses improve their products or services.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E-commerce Assistance: Chatbots guide users in browsing products, making purchases, and answering product-related questions.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Event Promotion and RSVPs: Chatbots promote events, manage RSVPs, and provide event-related information to users.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Educational Content Delivery: Chatbots deliver educational content, tutorials, and answer queries related to a specific topic or subject.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Entertainment and Games: Chatbots offer entertainment through interactive games, quizzes, or storytelling to keep users engaged.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75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Community Building: Chatbots facilitate community engagement by starting conversations, moderating discussions, and promoting community events.</a:t>
            </a:r>
            <a:endParaRPr sz="1275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endParaRPr sz="14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User Experience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chatbot persona can work wonders for your chatbot's user experience.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Conversations:</a:t>
            </a: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well-crafted persona makes chatbot conversations feel more natural and less robotic, creating a delightful user experience.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Emotional Connection:</a:t>
            </a: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giving your chatbot a relatable personality, users are more likely to form an emotional connection with your virtual assistant, making them more likely to come back for more interactions.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Entertaining and Engaging:</a:t>
            </a: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witty and playful chatbot persona can add a touch of humor and entertainment to mundane tasks, keeping users engaged and hooked.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PT Sans Narrow</vt:lpstr>
      <vt:lpstr>Arial</vt:lpstr>
      <vt:lpstr>Roboto</vt:lpstr>
      <vt:lpstr>Tropic</vt:lpstr>
      <vt:lpstr>Cloud Application Development - Group 5</vt:lpstr>
      <vt:lpstr>Persona Design</vt:lpstr>
      <vt:lpstr>Why use a Chatbot Persona?</vt:lpstr>
      <vt:lpstr>User Scenarios</vt:lpstr>
      <vt:lpstr>Conversation Flow</vt:lpstr>
      <vt:lpstr>Response Configuration</vt:lpstr>
      <vt:lpstr>Platform Integration</vt:lpstr>
      <vt:lpstr>PowerPoint Presentation</vt:lpstr>
      <vt:lpstr>User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Application Development - Group 5</dc:title>
  <cp:lastModifiedBy>RR SUJA</cp:lastModifiedBy>
  <cp:revision>1</cp:revision>
  <dcterms:modified xsi:type="dcterms:W3CDTF">2023-09-29T10:14:44Z</dcterms:modified>
</cp:coreProperties>
</file>