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7" r:id="rId5"/>
    <p:sldId id="261" r:id="rId6"/>
    <p:sldId id="269" r:id="rId7"/>
    <p:sldId id="264" r:id="rId8"/>
    <p:sldId id="272" r:id="rId9"/>
    <p:sldId id="263" r:id="rId10"/>
    <p:sldId id="270" r:id="rId11"/>
    <p:sldId id="276" r:id="rId12"/>
    <p:sldId id="275" r:id="rId13"/>
    <p:sldId id="277" r:id="rId14"/>
    <p:sldId id="278" r:id="rId15"/>
    <p:sldId id="279" r:id="rId16"/>
    <p:sldId id="281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6" autoAdjust="0"/>
    <p:restoredTop sz="94660"/>
  </p:normalViewPr>
  <p:slideViewPr>
    <p:cSldViewPr snapToGrid="0">
      <p:cViewPr>
        <p:scale>
          <a:sx n="30" d="100"/>
          <a:sy n="30" d="100"/>
        </p:scale>
        <p:origin x="725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23C65-5CF9-4CEA-AB25-799DE5ABE55C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0AA32-9E0D-4206-80E4-248CD137D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7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0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67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23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30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46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94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14df7bb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14df7bb26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04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37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72-7E4E-4A51-8733-50F1CB0CDC36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2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0FB-C18E-414E-A61C-EDB040B5D0C0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37C9-CE98-45F7-BA15-17EFDA4D5769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09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</a:t>
            </a: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8DBCC6-C559-4BE9-96A1-3FA5E5C284E1}" type="datetime3">
              <a:rPr lang="en-US" smtClean="0"/>
              <a:t>22 May 2023</a:t>
            </a:fld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100" marR="0" lvl="1" indent="0" algn="l">
              <a:lnSpc>
                <a:spcPct val="116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38100" marR="0" lvl="2" indent="0" algn="l">
              <a:lnSpc>
                <a:spcPct val="116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38100" marR="0" lvl="3" indent="0" algn="l">
              <a:lnSpc>
                <a:spcPct val="116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38100" marR="0" lvl="4" indent="0" algn="l">
              <a:lnSpc>
                <a:spcPct val="116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38100" marR="0" lvl="5" indent="0" algn="l">
              <a:lnSpc>
                <a:spcPct val="116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8100" marR="0" lvl="6" indent="0" algn="l">
              <a:lnSpc>
                <a:spcPct val="116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8100" marR="0" lvl="7" indent="0" algn="l">
              <a:lnSpc>
                <a:spcPct val="116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100" marR="0" lvl="8" indent="0" algn="l">
              <a:lnSpc>
                <a:spcPct val="116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BC-96DA-488E-9DBA-5CD7BBFE46BA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8FEE-43DB-4995-806C-A879F8BF9706}" type="datetime3">
              <a:rPr lang="en-US" smtClean="0"/>
              <a:t>22 May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1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1477-CBC5-4B71-8946-B93A78AB88A4}" type="datetime3">
              <a:rPr lang="en-US" smtClean="0"/>
              <a:t>22 May 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8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C5D-0163-432E-8F2E-454ADE11AE12}" type="datetime3">
              <a:rPr lang="en-US" smtClean="0"/>
              <a:t>22 May 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9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7540-5EC1-458C-9101-0C834DCCEC8C}" type="datetime3">
              <a:rPr lang="en-US" smtClean="0"/>
              <a:t>22 May 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8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467-CF4A-42A8-8A8A-ECDE8952A70D}" type="datetime3">
              <a:rPr lang="en-US" smtClean="0"/>
              <a:t>22 May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ED6-0F15-43AF-ACD0-9828B1BEA9EA}" type="datetime3">
              <a:rPr lang="en-US" smtClean="0"/>
              <a:t>22 May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DC7E-2BA9-4FB4-8938-A83174D579F7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FIRST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D8D3-A4A9-4FF2-8429-786BFC7D0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6108" y="-2178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3043200" y="2544325"/>
            <a:ext cx="8430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066415" marR="5080" lvl="0" indent="-305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DEPARTMENT OF ELECTRONICS AND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COMMUNICATION  ENGINEERING</a:t>
            </a:r>
            <a:endParaRPr sz="240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grpSp>
        <p:nvGrpSpPr>
          <p:cNvPr id="46" name="Google Shape;46;p1"/>
          <p:cNvGrpSpPr/>
          <p:nvPr/>
        </p:nvGrpSpPr>
        <p:grpSpPr>
          <a:xfrm>
            <a:off x="178170" y="1212849"/>
            <a:ext cx="1825939" cy="5024893"/>
            <a:chOff x="178170" y="1212849"/>
            <a:chExt cx="1825939" cy="5024893"/>
          </a:xfrm>
        </p:grpSpPr>
        <p:pic>
          <p:nvPicPr>
            <p:cNvPr id="47" name="Google Shape;47;p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9861" y="1212849"/>
              <a:ext cx="1374248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78170" y="4112381"/>
              <a:ext cx="1479012" cy="21253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1"/>
          <p:cNvSpPr txBox="1"/>
          <p:nvPr/>
        </p:nvSpPr>
        <p:spPr>
          <a:xfrm>
            <a:off x="2385454" y="4329662"/>
            <a:ext cx="382270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PRESENTED BY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ASHVATHAN </a:t>
            </a: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M – 20ECR015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ASWIN S – </a:t>
            </a:r>
            <a:r>
              <a:rPr lang="en-GB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20ECR018</a:t>
            </a:r>
          </a:p>
          <a:p>
            <a:pPr marL="12700"/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DHARSHIKA S – </a:t>
            </a:r>
            <a:r>
              <a:rPr lang="en-I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20ECR034</a:t>
            </a:r>
            <a:endParaRPr lang="en-I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2478235" y="4885502"/>
            <a:ext cx="3847465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6936426" y="4345848"/>
            <a:ext cx="5239466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GUIDED BY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NAME : S . 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PREETHI M.E</a:t>
            </a:r>
          </a:p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DESIGNATION : ASSISTANT PROFESSOR (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SrG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)</a:t>
            </a:r>
            <a:endParaRPr lang="en-IN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2888474" y="1118608"/>
            <a:ext cx="8199000" cy="62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B5394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ATTENDANCE SYSTEM</a:t>
            </a:r>
            <a:r>
              <a:rPr lang="en-US" sz="3200" b="1" dirty="0">
                <a:solidFill>
                  <a:srgbClr val="0B5394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USING RFID</a:t>
            </a:r>
            <a:endParaRPr sz="32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0F6EDFF3-7D06-48ED-A1C1-9712A6546D0B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May 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FIRST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034279" y="6514910"/>
            <a:ext cx="245109" cy="321306"/>
          </a:xfrm>
        </p:spPr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0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808E8-6B10-E751-8EB2-AC166A5B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678" y="3303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TOOLS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8ADF15-E499-DE4E-CFAC-BE40133C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D6171-95D1-0734-D11F-2FF73BD0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E8F949-873A-3265-1263-54E6A82A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10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DA0694C-FF2E-6978-6E3D-C1F95A1B3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632" y="4715201"/>
            <a:ext cx="1801037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325205-D723-B378-9773-3E2AF1B2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78" y="4502728"/>
            <a:ext cx="1801037" cy="1801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257F1FF-C6FB-94AA-1FCC-98ED10E86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505" y="4594758"/>
            <a:ext cx="2317306" cy="1566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60304D-1655-05BF-E59B-52859DA3DC4F}"/>
              </a:ext>
            </a:extLst>
          </p:cNvPr>
          <p:cNvSpPr txBox="1"/>
          <p:nvPr/>
        </p:nvSpPr>
        <p:spPr>
          <a:xfrm>
            <a:off x="838200" y="1417463"/>
            <a:ext cx="106635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screen –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 card ho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lder name</a:t>
            </a: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-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application software</a:t>
            </a:r>
          </a:p>
          <a:p>
            <a:pPr marL="5715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This organized the data, allowing you to know whether the employee is present or absent.</a:t>
            </a:r>
          </a:p>
        </p:txBody>
      </p:sp>
    </p:spTree>
    <p:extLst>
      <p:ext uri="{BB962C8B-B14F-4D97-AF65-F5344CB8AC3E}">
        <p14:creationId xmlns:p14="http://schemas.microsoft.com/office/powerpoint/2010/main" val="135349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PROPOSED METHOD</a:t>
            </a:r>
            <a:endParaRPr lang="en-IN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FIRST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8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FIRST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7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8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INSTALLATION OF CONSULTANCY WORK IN</a:t>
            </a:r>
            <a:br>
              <a:rPr lang="en-GB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sz="2800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INDUSTRY</a:t>
            </a:r>
            <a:endParaRPr lang="en-IN" sz="2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FIRST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13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270" y="2021815"/>
            <a:ext cx="3866092" cy="2899569"/>
          </a:xfrm>
        </p:spPr>
      </p:pic>
    </p:spTree>
    <p:extLst>
      <p:ext uri="{BB962C8B-B14F-4D97-AF65-F5344CB8AC3E}">
        <p14:creationId xmlns:p14="http://schemas.microsoft.com/office/powerpoint/2010/main" val="109617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COMPANY APPRECIATION LETTER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FIRST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79" y="1900019"/>
            <a:ext cx="9474841" cy="42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7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CONSULTANCY FEES PAID IN KEC - BILL</a:t>
            </a:r>
            <a:b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SETTLEMENT STATUS</a:t>
            </a:r>
            <a:endParaRPr lang="en-IN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63336" y="930518"/>
            <a:ext cx="4546093" cy="606643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FIRST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68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FIRST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4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14df7bb26_0_0"/>
          <p:cNvSpPr txBox="1">
            <a:spLocks noGrp="1"/>
          </p:cNvSpPr>
          <p:nvPr>
            <p:ph type="title"/>
          </p:nvPr>
        </p:nvSpPr>
        <p:spPr>
          <a:xfrm>
            <a:off x="4534082" y="639486"/>
            <a:ext cx="3123835" cy="463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sz="36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1" name="Google Shape;111;g2014df7bb26_0_0"/>
          <p:cNvSpPr txBox="1">
            <a:spLocks noGrp="1"/>
          </p:cNvSpPr>
          <p:nvPr>
            <p:ph type="body" idx="1"/>
          </p:nvPr>
        </p:nvSpPr>
        <p:spPr>
          <a:xfrm>
            <a:off x="838200" y="1405049"/>
            <a:ext cx="10809974" cy="35519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lnSpc>
                <a:spcPct val="115000"/>
              </a:lnSpc>
              <a:spcBef>
                <a:spcPts val="1200"/>
              </a:spcBef>
              <a:buSzPts val="1800"/>
              <a:buFont typeface="+mj-lt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Pandit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Aniruddha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Ankit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Mundra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Talreja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"RFID tracking system for vehicles (RTSV)." 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 First International Conference on Computational Intelligence, Communication Systems and Networks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2009.</a:t>
            </a:r>
          </a:p>
          <a:p>
            <a:pPr marL="114300" lvl="0" indent="0">
              <a:lnSpc>
                <a:spcPct val="115000"/>
              </a:lnSpc>
              <a:spcBef>
                <a:spcPts val="1200"/>
              </a:spcBef>
              <a:buSzPts val="1800"/>
              <a:buFont typeface="+mj-lt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Al-Ali, A. R., et al. "Mobile RFID tracking system." 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3rd international conference on information and communication technologies: from theory to applications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2008.</a:t>
            </a:r>
          </a:p>
          <a:p>
            <a:pPr marL="114300" lvl="0" indent="0">
              <a:lnSpc>
                <a:spcPct val="115000"/>
              </a:lnSpc>
              <a:spcBef>
                <a:spcPts val="1200"/>
              </a:spcBef>
              <a:buSzPts val="1800"/>
              <a:buFont typeface="+mj-lt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Aravindhan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et al. "Design of attendance monitoring system using RFID." 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7th International Conference on Advanced Computing and Communication Systems (ICACCS)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 1. IEEE, 2021.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BF988CF-73A4-448B-B44D-EFDCD3471ED7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664850" y="2397749"/>
            <a:ext cx="88623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06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THANK YOU</a:t>
            </a:r>
            <a:endParaRPr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3B0BC67-493F-4EC9-82A4-6FB25B0BC674}" type="datetime3">
              <a:rPr lang="en-US" smtClean="0"/>
              <a:t>22 May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034279" y="6514910"/>
            <a:ext cx="344921" cy="343090"/>
          </a:xfrm>
        </p:spPr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9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3659158" y="435874"/>
            <a:ext cx="513461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INDUSTRY DETAILS</a:t>
            </a:r>
          </a:p>
        </p:txBody>
      </p:sp>
      <p:sp>
        <p:nvSpPr>
          <p:cNvPr id="95" name="Google Shape;95;p2"/>
          <p:cNvSpPr txBox="1"/>
          <p:nvPr/>
        </p:nvSpPr>
        <p:spPr>
          <a:xfrm>
            <a:off x="902663" y="1036261"/>
            <a:ext cx="10647600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539115" marR="0" lvl="0" indent="-527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</a:pPr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GB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endParaRPr lang="en-GB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539115" marR="0" lvl="0" indent="-527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</a:pPr>
            <a:r>
              <a:rPr lang="en-GB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ADDRESS : </a:t>
            </a:r>
            <a:r>
              <a:rPr lang="en-GB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NH 54,</a:t>
            </a:r>
          </a:p>
          <a:p>
            <a:pPr marL="12065" lvl="7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  PERIYA VAIKALMEDU,</a:t>
            </a:r>
          </a:p>
          <a:p>
            <a:pPr marL="12065" lvl="7">
              <a:buClr>
                <a:schemeClr val="dk1"/>
              </a:buClr>
              <a:buSzPts val="1400"/>
            </a:pPr>
            <a:r>
              <a:rPr lang="en-GB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		  ERODE - 638107</a:t>
            </a:r>
            <a:endParaRPr lang="en-GB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115" marR="0" lvl="0" indent="-527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</a:pPr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INDUSTRY : 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AUTOLOOMS</a:t>
            </a:r>
          </a:p>
          <a:p>
            <a:pPr marL="539115" marR="0" lvl="0" indent="-527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</a:pPr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 EMPLOYEES : 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250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EE1FB6-A9E4-40E9-9042-9909DEDE35B0}" type="datetime3">
              <a:rPr lang="en-US" smtClean="0"/>
              <a:t>22 May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22" y="2957618"/>
            <a:ext cx="4253190" cy="2884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84" y="1076314"/>
            <a:ext cx="4170916" cy="46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2093550" y="338494"/>
            <a:ext cx="856071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CONSENT LETTER FROM 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AC1E924-825E-4BA1-BF1B-8AC39F5EDEC1}" type="datetime3">
              <a:rPr lang="en-US" smtClean="0"/>
              <a:t>22 May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715" t="17135" r="37072" b="9103"/>
          <a:stretch/>
        </p:blipFill>
        <p:spPr>
          <a:xfrm>
            <a:off x="4541094" y="935402"/>
            <a:ext cx="3665622" cy="520619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56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464" y="238534"/>
            <a:ext cx="5443071" cy="677612"/>
          </a:xfrm>
        </p:spPr>
        <p:txBody>
          <a:bodyPr>
            <a:normAutofit/>
          </a:bodyPr>
          <a:lstStyle/>
          <a:p>
            <a:pPr algn="ctr"/>
            <a:r>
              <a:rPr lang="en-IN" altLang="en-US" sz="2800" dirty="0">
                <a:solidFill>
                  <a:srgbClr val="FF0000"/>
                </a:solidFill>
              </a:rPr>
              <a:t> 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IC-01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4594077-84A2-D149-704F-27D9A960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71" y="960922"/>
            <a:ext cx="525825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99160" y="435080"/>
            <a:ext cx="560111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PROBLEM STATEMENT</a:t>
            </a:r>
          </a:p>
        </p:txBody>
      </p:sp>
      <p:sp>
        <p:nvSpPr>
          <p:cNvPr id="95" name="Google Shape;95;p2"/>
          <p:cNvSpPr txBox="1"/>
          <p:nvPr/>
        </p:nvSpPr>
        <p:spPr>
          <a:xfrm>
            <a:off x="899160" y="928595"/>
            <a:ext cx="9725297" cy="198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It is nearly impossible to monitor attendance in a large scale industry where hundreds of employees work. </a:t>
            </a:r>
            <a:r>
              <a:rPr lang="en-GB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Especially in a in Hence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, to overcome this, we came up with an idea by monitoring the attendance of the employees using RFID </a:t>
            </a:r>
            <a:r>
              <a:rPr lang="en-GB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system . </a:t>
            </a:r>
            <a:endParaRPr lang="en-GB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B756F99-8F10-4723-961D-B1E2BFC640F2}" type="datetime3">
              <a:rPr lang="en-US" smtClean="0"/>
              <a:t>22 May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5679" y="3413387"/>
            <a:ext cx="985225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design attendance system using RFID and the objectives: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architectural framework for the attendance system using RFID.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Security - Assign access to zones in your facility only to personnel with the appropriate security level.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Accountability -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personnel time &amp; attendance activity to ensure employee productivity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200" y="2671803"/>
            <a:ext cx="2497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8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03094" y="651042"/>
            <a:ext cx="6785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en-IN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3668395" y="562610"/>
            <a:ext cx="513461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389945" y="1440313"/>
            <a:ext cx="10173405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typical RFID application involves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tags which are attached to objects and readers which receive signals from tags to identify objects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Compared with traditional barcode systems, RFID allows tags to be read outside the line of sight of the reader, and the distance between tag and reader can be several meters.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A407DD1-3145-4D22-92DF-1857DE8596AA}" type="datetime3">
              <a:rPr lang="en-US" smtClean="0"/>
              <a:t>22 May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98" y="3472429"/>
            <a:ext cx="605080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2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690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Here NODE MCU acts as a central processor for controlling all other components as input/output unit.</a:t>
            </a:r>
          </a:p>
          <a:p>
            <a:pPr algn="just"/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RFID Reader module is interfaced with </a:t>
            </a:r>
            <a:r>
              <a:rPr lang="en-GB" sz="2400" dirty="0" err="1">
                <a:latin typeface="Times" panose="02020603050405020304" pitchFamily="18" charset="0"/>
                <a:cs typeface="Times" panose="02020603050405020304" pitchFamily="18" charset="0"/>
              </a:rPr>
              <a:t>Arduino</a:t>
            </a:r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 to read the data from the RFID card/tag.</a:t>
            </a:r>
          </a:p>
          <a:p>
            <a:pPr algn="just"/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LCD displays output like information of user.</a:t>
            </a:r>
          </a:p>
          <a:p>
            <a:pPr algn="just"/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Buzzer is used for the indication of arriving and leaving. Similarly, the buzzer produces sound whenever the interrupt is detected. </a:t>
            </a:r>
          </a:p>
          <a:p>
            <a:pPr algn="just"/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It stores the data whenever the users swap the card over the RFID reader.</a:t>
            </a:r>
          </a:p>
          <a:p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endParaRPr lang="en-GB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0C5D-7824-488D-81DC-BC7157B6B495}" type="datetime3">
              <a:rPr lang="en-US" smtClean="0"/>
              <a:t>22 May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D8D3-A4A9-4FF2-8429-786BFC7D0DA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0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2778125" y="720320"/>
            <a:ext cx="663575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altLang="en-US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AND TOOLS </a:t>
            </a:r>
          </a:p>
        </p:txBody>
      </p:sp>
      <p:sp>
        <p:nvSpPr>
          <p:cNvPr id="102" name="Google Shape;102;p5"/>
          <p:cNvSpPr txBox="1"/>
          <p:nvPr/>
        </p:nvSpPr>
        <p:spPr>
          <a:xfrm>
            <a:off x="11585575" y="6514910"/>
            <a:ext cx="15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1096029" y="1662352"/>
            <a:ext cx="9999942" cy="39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71500" indent="-342900" fontAlgn="base">
              <a:lnSpc>
                <a:spcPct val="150000"/>
              </a:lnSpc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Tags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These tags may be embedded in employee ID badges. The signals sent out by RFID tags contain information that is associated with a person or visitor in the system</a:t>
            </a: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reader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RFID reader is the device capable of reading, storing and retrieving information stored inside the RFID tags</a:t>
            </a: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fontAlgn="base">
              <a:lnSpc>
                <a:spcPct val="150000"/>
              </a:lnSpc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MCU-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microcontroller board which has </a:t>
            </a:r>
            <a:r>
              <a:rPr lang="en-GB" sz="2200" dirty="0">
                <a:latin typeface="Times" panose="02020603050405020304" pitchFamily="18" charset="0"/>
                <a:cs typeface="Times" panose="02020603050405020304" pitchFamily="18" charset="0"/>
              </a:rPr>
              <a:t>Flash memory to store data and programs</a:t>
            </a:r>
            <a:endParaRPr lang="en-GB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6DC2D5D-BF2F-4775-A4B4-02A0358319AA}" type="datetime3">
              <a:rPr lang="en-US" smtClean="0"/>
              <a:t>22 May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0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341</Words>
  <Application>Microsoft Office PowerPoint</Application>
  <PresentationFormat>Widescreen</PresentationFormat>
  <Paragraphs>105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ATTENDANCE SYSTEM USING RFID</vt:lpstr>
      <vt:lpstr>INDUSTRY DETAILS</vt:lpstr>
      <vt:lpstr>CONSENT LETTER FROM COMPANY </vt:lpstr>
      <vt:lpstr> SCREENSHOT OF IC-01</vt:lpstr>
      <vt:lpstr>PROBLEM STATEMENT</vt:lpstr>
      <vt:lpstr>PowerPoint Presentation</vt:lpstr>
      <vt:lpstr>METHODOLOGY</vt:lpstr>
      <vt:lpstr>PowerPoint Presentation</vt:lpstr>
      <vt:lpstr>TECHNOLOGY AND TOOLS </vt:lpstr>
      <vt:lpstr>TECHNOLOGY AND TOOLS</vt:lpstr>
      <vt:lpstr>PROPOSED METHOD</vt:lpstr>
      <vt:lpstr>PowerPoint Presentation</vt:lpstr>
      <vt:lpstr>INSTALLATION OF CONSULTANCY WORK IN INDUSTRY</vt:lpstr>
      <vt:lpstr>COMPANY APPRECIATION LETTER</vt:lpstr>
      <vt:lpstr>CONSULTANCY FEES PAID IN KEC - BILL SETTLEMENT STATUS</vt:lpstr>
      <vt:lpstr>CONCLUSION</vt:lpstr>
      <vt:lpstr>REFERENCES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TRACKING SYSTEM</dc:title>
  <dc:creator>Microsoft account</dc:creator>
  <cp:lastModifiedBy>Microsoft account</cp:lastModifiedBy>
  <cp:revision>32</cp:revision>
  <dcterms:created xsi:type="dcterms:W3CDTF">2023-03-06T07:28:00Z</dcterms:created>
  <dcterms:modified xsi:type="dcterms:W3CDTF">2023-05-22T16:15:43Z</dcterms:modified>
</cp:coreProperties>
</file>