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0671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8533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27507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2665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6329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64299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3758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9516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6254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43748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521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280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938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0658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166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636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1971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9/3/2024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83883157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42AF-2195-A14A-29C7-5481E560FFC9}"/>
              </a:ext>
            </a:extLst>
          </p:cNvPr>
          <p:cNvSpPr>
            <a:spLocks noGrp="1"/>
          </p:cNvSpPr>
          <p:nvPr>
            <p:ph type="ctrTitle"/>
          </p:nvPr>
        </p:nvSpPr>
        <p:spPr>
          <a:xfrm rot="21331836">
            <a:off x="1163967" y="2275477"/>
            <a:ext cx="8603688" cy="1145231"/>
          </a:xfrm>
        </p:spPr>
        <p:txBody>
          <a:bodyPr>
            <a:normAutofit fontScale="90000"/>
          </a:bodyPr>
          <a:lstStyle/>
          <a:p>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6E7C978C-D084-ED1E-096B-A7F38E6ED3D4}"/>
              </a:ext>
            </a:extLst>
          </p:cNvPr>
          <p:cNvSpPr>
            <a:spLocks noGrp="1"/>
          </p:cNvSpPr>
          <p:nvPr>
            <p:ph type="subTitle" idx="1"/>
          </p:nvPr>
        </p:nvSpPr>
        <p:spPr>
          <a:xfrm rot="10800000" flipV="1">
            <a:off x="805142" y="714710"/>
            <a:ext cx="9905207" cy="6078972"/>
          </a:xfrm>
        </p:spPr>
        <p:txBody>
          <a:bodyPr>
            <a:noAutofit/>
          </a:bodyPr>
          <a:lstStyle/>
          <a:p>
            <a:r>
              <a:rPr lang="en-IN" sz="4000" dirty="0">
                <a:solidFill>
                  <a:srgbClr val="FF0000"/>
                </a:solidFill>
              </a:rPr>
              <a:t>EMPLOYEE DATA analysing EXCEL </a:t>
            </a:r>
          </a:p>
          <a:p>
            <a:endParaRPr lang="en-IN" sz="4000" dirty="0">
              <a:solidFill>
                <a:schemeClr val="accent6">
                  <a:lumMod val="50000"/>
                </a:schemeClr>
              </a:solidFill>
            </a:endParaRPr>
          </a:p>
          <a:p>
            <a:r>
              <a:rPr lang="en-US" sz="4000" dirty="0">
                <a:solidFill>
                  <a:schemeClr val="accent6">
                    <a:lumMod val="50000"/>
                  </a:schemeClr>
                </a:solidFill>
              </a:rPr>
              <a:t>Student NAME:</a:t>
            </a:r>
            <a:r>
              <a:rPr lang="en-IN" sz="4000" dirty="0">
                <a:solidFill>
                  <a:schemeClr val="accent6">
                    <a:lumMod val="50000"/>
                  </a:schemeClr>
                </a:solidFill>
              </a:rPr>
              <a:t>DHARSHINI A</a:t>
            </a:r>
            <a:endParaRPr lang="en-US" sz="4000" dirty="0">
              <a:solidFill>
                <a:schemeClr val="accent6">
                  <a:lumMod val="50000"/>
                </a:schemeClr>
              </a:solidFill>
            </a:endParaRPr>
          </a:p>
          <a:p>
            <a:r>
              <a:rPr lang="en-US" sz="4000" dirty="0">
                <a:solidFill>
                  <a:schemeClr val="accent6">
                    <a:lumMod val="50000"/>
                  </a:schemeClr>
                </a:solidFill>
              </a:rPr>
              <a:t>Register NO:2213391</a:t>
            </a:r>
            <a:r>
              <a:rPr lang="en-IN" sz="4000" dirty="0">
                <a:solidFill>
                  <a:schemeClr val="accent6">
                    <a:lumMod val="50000"/>
                  </a:schemeClr>
                </a:solidFill>
              </a:rPr>
              <a:t>036211</a:t>
            </a:r>
            <a:endParaRPr lang="en-US" sz="4000" dirty="0">
              <a:solidFill>
                <a:schemeClr val="accent6">
                  <a:lumMod val="50000"/>
                </a:schemeClr>
              </a:solidFill>
            </a:endParaRPr>
          </a:p>
          <a:p>
            <a:r>
              <a:rPr lang="en-US" sz="4000" dirty="0">
                <a:solidFill>
                  <a:schemeClr val="accent6">
                    <a:lumMod val="50000"/>
                  </a:schemeClr>
                </a:solidFill>
              </a:rPr>
              <a:t>DEPARTMENT: COMMERCE</a:t>
            </a:r>
          </a:p>
          <a:p>
            <a:r>
              <a:rPr lang="en-US" sz="4000" dirty="0">
                <a:solidFill>
                  <a:schemeClr val="accent6">
                    <a:lumMod val="50000"/>
                  </a:schemeClr>
                </a:solidFill>
              </a:rPr>
              <a:t>COLLEGE:QUEEN MARY’S COLLEGE</a:t>
            </a:r>
          </a:p>
          <a:p>
            <a:endParaRPr lang="en-US" sz="4000" dirty="0">
              <a:solidFill>
                <a:schemeClr val="accent6">
                  <a:lumMod val="50000"/>
                </a:schemeClr>
              </a:solidFill>
            </a:endParaRPr>
          </a:p>
        </p:txBody>
      </p:sp>
    </p:spTree>
    <p:extLst>
      <p:ext uri="{BB962C8B-B14F-4D97-AF65-F5344CB8AC3E}">
        <p14:creationId xmlns:p14="http://schemas.microsoft.com/office/powerpoint/2010/main" val="129700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1EE6-8D78-E89B-E9BB-5E2E221575C7}"/>
              </a:ext>
            </a:extLst>
          </p:cNvPr>
          <p:cNvSpPr>
            <a:spLocks noGrp="1"/>
          </p:cNvSpPr>
          <p:nvPr>
            <p:ph type="title"/>
          </p:nvPr>
        </p:nvSpPr>
        <p:spPr/>
        <p:txBody>
          <a:bodyPr/>
          <a:lstStyle/>
          <a:p>
            <a:r>
              <a:rPr lang="en-US" dirty="0"/>
              <a:t>RESULT AND DISCUSSION </a:t>
            </a:r>
          </a:p>
        </p:txBody>
      </p:sp>
      <p:pic>
        <p:nvPicPr>
          <p:cNvPr id="4" name="Content Placeholder 3">
            <a:extLst>
              <a:ext uri="{FF2B5EF4-FFF2-40B4-BE49-F238E27FC236}">
                <a16:creationId xmlns:a16="http://schemas.microsoft.com/office/drawing/2014/main" id="{87D8231E-D31D-1524-796B-DA986E8EBD6E}"/>
              </a:ext>
            </a:extLst>
          </p:cNvPr>
          <p:cNvPicPr>
            <a:picLocks noGrp="1" noChangeAspect="1"/>
          </p:cNvPicPr>
          <p:nvPr>
            <p:ph sz="quarter" idx="13"/>
          </p:nvPr>
        </p:nvPicPr>
        <p:blipFill>
          <a:blip r:embed="rId2"/>
          <a:stretch>
            <a:fillRect/>
          </a:stretch>
        </p:blipFill>
        <p:spPr>
          <a:xfrm>
            <a:off x="3436481" y="2366963"/>
            <a:ext cx="5319038" cy="3424237"/>
          </a:xfrm>
        </p:spPr>
      </p:pic>
      <p:sp>
        <p:nvSpPr>
          <p:cNvPr id="6" name="TextBox 5">
            <a:extLst>
              <a:ext uri="{FF2B5EF4-FFF2-40B4-BE49-F238E27FC236}">
                <a16:creationId xmlns:a16="http://schemas.microsoft.com/office/drawing/2014/main" id="{E106E769-0F6B-F67F-6202-DD651E9649DE}"/>
              </a:ext>
            </a:extLst>
          </p:cNvPr>
          <p:cNvSpPr txBox="1"/>
          <p:nvPr/>
        </p:nvSpPr>
        <p:spPr>
          <a:xfrm>
            <a:off x="913775" y="2357439"/>
            <a:ext cx="5408443" cy="2308324"/>
          </a:xfrm>
          <a:prstGeom prst="rect">
            <a:avLst/>
          </a:prstGeom>
          <a:noFill/>
        </p:spPr>
        <p:txBody>
          <a:bodyPr wrap="square">
            <a:spAutoFit/>
          </a:bodyPr>
          <a:lstStyle/>
          <a:p>
            <a:r>
              <a:rPr lang="en-US" dirty="0"/>
              <a:t>Here is a concise statement: "Employee Performance Analysis using Excel reveals 75% of employees exceeded sales targets, with Marketing department leading at 4.5/5 average rating hours correlate with performance , and targeted interventions can improve underperformers' skills. Recommendations include continued investment in training, recognition of top performers, and regular performance tracking."</a:t>
            </a:r>
          </a:p>
        </p:txBody>
      </p:sp>
    </p:spTree>
    <p:extLst>
      <p:ext uri="{BB962C8B-B14F-4D97-AF65-F5344CB8AC3E}">
        <p14:creationId xmlns:p14="http://schemas.microsoft.com/office/powerpoint/2010/main" val="34618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02718B-70E9-E881-0E6B-10287B43FF15}"/>
              </a:ext>
            </a:extLst>
          </p:cNvPr>
          <p:cNvPicPr>
            <a:picLocks noGrp="1" noChangeAspect="1"/>
          </p:cNvPicPr>
          <p:nvPr>
            <p:ph sz="quarter" idx="13"/>
          </p:nvPr>
        </p:nvPicPr>
        <p:blipFill>
          <a:blip r:embed="rId2"/>
          <a:stretch>
            <a:fillRect/>
          </a:stretch>
        </p:blipFill>
        <p:spPr>
          <a:xfrm>
            <a:off x="767953" y="618516"/>
            <a:ext cx="10715625" cy="5453671"/>
          </a:xfrm>
        </p:spPr>
      </p:pic>
    </p:spTree>
    <p:extLst>
      <p:ext uri="{BB962C8B-B14F-4D97-AF65-F5344CB8AC3E}">
        <p14:creationId xmlns:p14="http://schemas.microsoft.com/office/powerpoint/2010/main" val="130565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CFAE-6A70-49A9-5756-CBE188F23812}"/>
              </a:ext>
            </a:extLst>
          </p:cNvPr>
          <p:cNvSpPr>
            <a:spLocks noGrp="1"/>
          </p:cNvSpPr>
          <p:nvPr>
            <p:ph type="title"/>
          </p:nvPr>
        </p:nvSpPr>
        <p:spPr>
          <a:xfrm>
            <a:off x="-1600429" y="-1804463"/>
            <a:ext cx="14510773" cy="6965156"/>
          </a:xfrm>
        </p:spPr>
        <p:txBody>
          <a:bodyPr>
            <a:normAutofit/>
          </a:bodyPr>
          <a:lstStyle/>
          <a:p>
            <a:r>
              <a:rPr lang="en-US" sz="4000" dirty="0">
                <a:solidFill>
                  <a:schemeClr val="accent4">
                    <a:lumMod val="50000"/>
                  </a:schemeClr>
                </a:solidFill>
              </a:rPr>
              <a:t>PROJECT TITLE</a:t>
            </a:r>
            <a:br>
              <a:rPr lang="en-US" sz="4000" dirty="0">
                <a:solidFill>
                  <a:schemeClr val="accent4">
                    <a:lumMod val="50000"/>
                  </a:schemeClr>
                </a:solidFill>
              </a:rPr>
            </a:br>
            <a:br>
              <a:rPr lang="en-US" sz="4000">
                <a:solidFill>
                  <a:schemeClr val="accent4">
                    <a:lumMod val="50000"/>
                  </a:schemeClr>
                </a:solidFill>
              </a:rPr>
            </a:br>
            <a:r>
              <a:rPr lang="en-US" sz="4000">
                <a:solidFill>
                  <a:schemeClr val="accent4">
                    <a:lumMod val="50000"/>
                  </a:schemeClr>
                </a:solidFill>
              </a:rPr>
              <a:t>EMPLOYEE PERFORMANCE ANALYSIS USING EXCEL</a:t>
            </a:r>
            <a:endParaRPr lang="en-US" sz="4000" dirty="0">
              <a:solidFill>
                <a:schemeClr val="accent4">
                  <a:lumMod val="50000"/>
                </a:schemeClr>
              </a:solidFill>
            </a:endParaRPr>
          </a:p>
        </p:txBody>
      </p:sp>
      <p:pic>
        <p:nvPicPr>
          <p:cNvPr id="3" name="Picture 2">
            <a:extLst>
              <a:ext uri="{FF2B5EF4-FFF2-40B4-BE49-F238E27FC236}">
                <a16:creationId xmlns:a16="http://schemas.microsoft.com/office/drawing/2014/main" id="{8078A865-B6EC-0092-277C-2B0C9968FC43}"/>
              </a:ext>
            </a:extLst>
          </p:cNvPr>
          <p:cNvPicPr>
            <a:picLocks noChangeAspect="1"/>
          </p:cNvPicPr>
          <p:nvPr/>
        </p:nvPicPr>
        <p:blipFill>
          <a:blip r:embed="rId2"/>
          <a:stretch>
            <a:fillRect/>
          </a:stretch>
        </p:blipFill>
        <p:spPr>
          <a:xfrm>
            <a:off x="928688" y="2696766"/>
            <a:ext cx="10269140" cy="3589733"/>
          </a:xfrm>
          <a:prstGeom prst="rect">
            <a:avLst/>
          </a:prstGeom>
        </p:spPr>
      </p:pic>
    </p:spTree>
    <p:extLst>
      <p:ext uri="{BB962C8B-B14F-4D97-AF65-F5344CB8AC3E}">
        <p14:creationId xmlns:p14="http://schemas.microsoft.com/office/powerpoint/2010/main" val="35486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BBE7-301C-D673-F9AC-2DC6D5F5E0A2}"/>
              </a:ext>
            </a:extLst>
          </p:cNvPr>
          <p:cNvSpPr>
            <a:spLocks noGrp="1"/>
          </p:cNvSpPr>
          <p:nvPr>
            <p:ph type="title"/>
          </p:nvPr>
        </p:nvSpPr>
        <p:spPr>
          <a:xfrm>
            <a:off x="913775" y="125017"/>
            <a:ext cx="10364451" cy="2089678"/>
          </a:xfrm>
        </p:spPr>
        <p:txBody>
          <a:bodyPr/>
          <a:lstStyle/>
          <a:p>
            <a:r>
              <a:rPr lang="en-US" dirty="0">
                <a:solidFill>
                  <a:schemeClr val="accent2">
                    <a:lumMod val="50000"/>
                  </a:schemeClr>
                </a:solidFill>
              </a:rPr>
              <a:t>AGENDA</a:t>
            </a:r>
          </a:p>
        </p:txBody>
      </p:sp>
      <p:sp>
        <p:nvSpPr>
          <p:cNvPr id="3" name="Content Placeholder 2">
            <a:extLst>
              <a:ext uri="{FF2B5EF4-FFF2-40B4-BE49-F238E27FC236}">
                <a16:creationId xmlns:a16="http://schemas.microsoft.com/office/drawing/2014/main" id="{59EC40F4-1C70-5881-606D-80F4E42EA66E}"/>
              </a:ext>
            </a:extLst>
          </p:cNvPr>
          <p:cNvSpPr>
            <a:spLocks noGrp="1"/>
          </p:cNvSpPr>
          <p:nvPr>
            <p:ph sz="quarter" idx="13"/>
          </p:nvPr>
        </p:nvSpPr>
        <p:spPr>
          <a:xfrm>
            <a:off x="2107407" y="1660922"/>
            <a:ext cx="7090172" cy="4891957"/>
          </a:xfrm>
        </p:spPr>
        <p:txBody>
          <a:bodyPr>
            <a:noAutofit/>
          </a:bodyPr>
          <a:lstStyle/>
          <a:p>
            <a:pPr marL="0" indent="0">
              <a:buNone/>
            </a:pPr>
            <a:r>
              <a:rPr lang="en-US" sz="2400" u="sng" dirty="0">
                <a:solidFill>
                  <a:schemeClr val="accent3">
                    <a:lumMod val="75000"/>
                  </a:schemeClr>
                </a:solidFill>
              </a:rPr>
              <a:t>1.PROBLEM STATEMENT</a:t>
            </a:r>
          </a:p>
          <a:p>
            <a:pPr marL="0" indent="0">
              <a:buNone/>
            </a:pPr>
            <a:r>
              <a:rPr lang="en-US" sz="2400" u="sng" dirty="0">
                <a:solidFill>
                  <a:schemeClr val="accent3">
                    <a:lumMod val="75000"/>
                  </a:schemeClr>
                </a:solidFill>
              </a:rPr>
              <a:t>2.PROJECT OVERVIEW</a:t>
            </a:r>
          </a:p>
          <a:p>
            <a:pPr marL="0" indent="0">
              <a:buNone/>
            </a:pPr>
            <a:r>
              <a:rPr lang="en-US" sz="2400" u="sng" dirty="0">
                <a:solidFill>
                  <a:schemeClr val="accent3">
                    <a:lumMod val="75000"/>
                  </a:schemeClr>
                </a:solidFill>
              </a:rPr>
              <a:t>3.END USERS</a:t>
            </a:r>
          </a:p>
          <a:p>
            <a:pPr marL="0" indent="0">
              <a:buNone/>
            </a:pPr>
            <a:r>
              <a:rPr lang="en-US" sz="2400" u="sng" dirty="0">
                <a:solidFill>
                  <a:schemeClr val="accent3">
                    <a:lumMod val="75000"/>
                  </a:schemeClr>
                </a:solidFill>
              </a:rPr>
              <a:t>4.OUR SOLUTION AND PROPOSITION</a:t>
            </a:r>
          </a:p>
          <a:p>
            <a:pPr marL="0" indent="0">
              <a:buNone/>
            </a:pPr>
            <a:r>
              <a:rPr lang="en-US" sz="2400" u="sng" dirty="0">
                <a:solidFill>
                  <a:schemeClr val="accent3">
                    <a:lumMod val="75000"/>
                  </a:schemeClr>
                </a:solidFill>
              </a:rPr>
              <a:t>5.DATA SET DESCRIPTION</a:t>
            </a:r>
          </a:p>
          <a:p>
            <a:pPr marL="0" indent="0">
              <a:buNone/>
            </a:pPr>
            <a:r>
              <a:rPr lang="en-US" sz="2400" u="sng" dirty="0">
                <a:solidFill>
                  <a:schemeClr val="accent3">
                    <a:lumMod val="75000"/>
                  </a:schemeClr>
                </a:solidFill>
              </a:rPr>
              <a:t>6.MODELING OVERVIEW</a:t>
            </a:r>
          </a:p>
          <a:p>
            <a:pPr marL="0" indent="0">
              <a:buNone/>
            </a:pPr>
            <a:r>
              <a:rPr lang="en-US" sz="2400" u="sng" dirty="0">
                <a:solidFill>
                  <a:schemeClr val="accent3">
                    <a:lumMod val="75000"/>
                  </a:schemeClr>
                </a:solidFill>
              </a:rPr>
              <a:t>7.RESULTS AND DISCUSSION</a:t>
            </a:r>
          </a:p>
          <a:p>
            <a:pPr marL="0" indent="0">
              <a:buNone/>
            </a:pPr>
            <a:r>
              <a:rPr lang="en-US" sz="2400" u="sng" dirty="0">
                <a:solidFill>
                  <a:schemeClr val="accent3">
                    <a:lumMod val="75000"/>
                  </a:schemeClr>
                </a:solidFill>
              </a:rPr>
              <a:t>8.CONCLUSION</a:t>
            </a: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a:p>
            <a:pPr marL="0" indent="0">
              <a:buNone/>
            </a:pPr>
            <a:endParaRPr lang="en-US" sz="2400" u="sng" dirty="0">
              <a:solidFill>
                <a:schemeClr val="accent3">
                  <a:lumMod val="75000"/>
                </a:schemeClr>
              </a:solidFill>
            </a:endParaRPr>
          </a:p>
        </p:txBody>
      </p:sp>
      <p:pic>
        <p:nvPicPr>
          <p:cNvPr id="4" name="Picture 3">
            <a:extLst>
              <a:ext uri="{FF2B5EF4-FFF2-40B4-BE49-F238E27FC236}">
                <a16:creationId xmlns:a16="http://schemas.microsoft.com/office/drawing/2014/main" id="{70D0A288-0707-020C-1F86-56EFBC6F80D3}"/>
              </a:ext>
            </a:extLst>
          </p:cNvPr>
          <p:cNvPicPr>
            <a:picLocks noChangeAspect="1"/>
          </p:cNvPicPr>
          <p:nvPr/>
        </p:nvPicPr>
        <p:blipFill>
          <a:blip r:embed="rId2"/>
          <a:stretch>
            <a:fillRect/>
          </a:stretch>
        </p:blipFill>
        <p:spPr>
          <a:xfrm>
            <a:off x="7233046" y="3400105"/>
            <a:ext cx="4768454" cy="3152774"/>
          </a:xfrm>
          <a:prstGeom prst="rect">
            <a:avLst/>
          </a:prstGeom>
        </p:spPr>
      </p:pic>
    </p:spTree>
    <p:extLst>
      <p:ext uri="{BB962C8B-B14F-4D97-AF65-F5344CB8AC3E}">
        <p14:creationId xmlns:p14="http://schemas.microsoft.com/office/powerpoint/2010/main" val="92675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E1C0-7140-2818-45AD-2E235DDD32C8}"/>
              </a:ext>
            </a:extLst>
          </p:cNvPr>
          <p:cNvSpPr>
            <a:spLocks noGrp="1"/>
          </p:cNvSpPr>
          <p:nvPr>
            <p:ph type="title"/>
          </p:nvPr>
        </p:nvSpPr>
        <p:spPr>
          <a:xfrm>
            <a:off x="913775" y="0"/>
            <a:ext cx="10364451" cy="2214695"/>
          </a:xfrm>
        </p:spPr>
        <p:txBody>
          <a:bodyPr/>
          <a:lstStyle/>
          <a:p>
            <a:r>
              <a:rPr lang="en-US" dirty="0"/>
              <a:t>PROBLEM STATEMENT </a:t>
            </a:r>
          </a:p>
        </p:txBody>
      </p:sp>
      <p:sp>
        <p:nvSpPr>
          <p:cNvPr id="3" name="Content Placeholder 2">
            <a:extLst>
              <a:ext uri="{FF2B5EF4-FFF2-40B4-BE49-F238E27FC236}">
                <a16:creationId xmlns:a16="http://schemas.microsoft.com/office/drawing/2014/main" id="{EA310EF1-F874-8CF1-6084-737A540D318E}"/>
              </a:ext>
            </a:extLst>
          </p:cNvPr>
          <p:cNvSpPr>
            <a:spLocks noGrp="1"/>
          </p:cNvSpPr>
          <p:nvPr>
            <p:ph sz="quarter" idx="13"/>
          </p:nvPr>
        </p:nvSpPr>
        <p:spPr>
          <a:xfrm>
            <a:off x="678656" y="1910954"/>
            <a:ext cx="8715375" cy="3446860"/>
          </a:xfrm>
        </p:spPr>
        <p:txBody>
          <a:bodyPr>
            <a:noAutofit/>
          </a:bodyPr>
          <a:lstStyle/>
          <a:p>
            <a:pPr marL="0" indent="0">
              <a:buNone/>
            </a:pPr>
            <a:r>
              <a:rPr lang="en-US" sz="1600" dirty="0"/>
              <a:t>What is the problem?
“We want to easily analyze employee performance data, like sales numbers and customer satisfaction ratings, to identify strengths, weaknesses, and areas for improvement. We need a simple way to:
- Track employee performance over time
- Compare performance across teams and departments
- Identify top performers and those who need extra support
Using Excel, we want to create a straightforward and easy-to-use tool to analyze employee performance data and make data-driven decisions.”
</a:t>
            </a:r>
          </a:p>
        </p:txBody>
      </p:sp>
      <p:pic>
        <p:nvPicPr>
          <p:cNvPr id="4" name="Picture 3">
            <a:extLst>
              <a:ext uri="{FF2B5EF4-FFF2-40B4-BE49-F238E27FC236}">
                <a16:creationId xmlns:a16="http://schemas.microsoft.com/office/drawing/2014/main" id="{572EB9E1-6935-FBBB-146F-C53AB782CB36}"/>
              </a:ext>
            </a:extLst>
          </p:cNvPr>
          <p:cNvPicPr>
            <a:picLocks noChangeAspect="1"/>
          </p:cNvPicPr>
          <p:nvPr/>
        </p:nvPicPr>
        <p:blipFill>
          <a:blip r:embed="rId2"/>
          <a:stretch>
            <a:fillRect/>
          </a:stretch>
        </p:blipFill>
        <p:spPr>
          <a:xfrm>
            <a:off x="7922290" y="3678817"/>
            <a:ext cx="3946047" cy="3045720"/>
          </a:xfrm>
          <a:prstGeom prst="rect">
            <a:avLst/>
          </a:prstGeom>
        </p:spPr>
      </p:pic>
    </p:spTree>
    <p:extLst>
      <p:ext uri="{BB962C8B-B14F-4D97-AF65-F5344CB8AC3E}">
        <p14:creationId xmlns:p14="http://schemas.microsoft.com/office/powerpoint/2010/main" val="4188151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AC2C-DA9F-1BEB-16FE-600AC84388B7}"/>
              </a:ext>
            </a:extLst>
          </p:cNvPr>
          <p:cNvSpPr>
            <a:spLocks noGrp="1"/>
          </p:cNvSpPr>
          <p:nvPr>
            <p:ph type="title"/>
          </p:nvPr>
        </p:nvSpPr>
        <p:spPr>
          <a:xfrm>
            <a:off x="913775" y="982266"/>
            <a:ext cx="8176647" cy="1232428"/>
          </a:xfrm>
        </p:spPr>
        <p:txBody>
          <a:bodyPr/>
          <a:lstStyle/>
          <a:p>
            <a:r>
              <a:rPr lang="en-US" dirty="0"/>
              <a:t>PROJECT OVERVIEW </a:t>
            </a:r>
          </a:p>
        </p:txBody>
      </p:sp>
      <p:pic>
        <p:nvPicPr>
          <p:cNvPr id="4" name="Content Placeholder 3">
            <a:extLst>
              <a:ext uri="{FF2B5EF4-FFF2-40B4-BE49-F238E27FC236}">
                <a16:creationId xmlns:a16="http://schemas.microsoft.com/office/drawing/2014/main" id="{EA434DF2-3DA1-496F-CB78-DE6657EDBF4B}"/>
              </a:ext>
            </a:extLst>
          </p:cNvPr>
          <p:cNvPicPr>
            <a:picLocks noGrp="1" noChangeAspect="1"/>
          </p:cNvPicPr>
          <p:nvPr>
            <p:ph sz="quarter" idx="13"/>
          </p:nvPr>
        </p:nvPicPr>
        <p:blipFill>
          <a:blip r:embed="rId2"/>
          <a:stretch>
            <a:fillRect/>
          </a:stretch>
        </p:blipFill>
        <p:spPr>
          <a:xfrm>
            <a:off x="6607969" y="1964531"/>
            <a:ext cx="4446984" cy="4268391"/>
          </a:xfrm>
        </p:spPr>
      </p:pic>
      <p:sp>
        <p:nvSpPr>
          <p:cNvPr id="6" name="TextBox 5">
            <a:extLst>
              <a:ext uri="{FF2B5EF4-FFF2-40B4-BE49-F238E27FC236}">
                <a16:creationId xmlns:a16="http://schemas.microsoft.com/office/drawing/2014/main" id="{F3D71011-A4E5-6D97-131B-9C0526FF55F5}"/>
              </a:ext>
            </a:extLst>
          </p:cNvPr>
          <p:cNvSpPr txBox="1"/>
          <p:nvPr/>
        </p:nvSpPr>
        <p:spPr>
          <a:xfrm>
            <a:off x="636985" y="2969157"/>
            <a:ext cx="5970984" cy="1477328"/>
          </a:xfrm>
          <a:prstGeom prst="rect">
            <a:avLst/>
          </a:prstGeom>
          <a:noFill/>
        </p:spPr>
        <p:txBody>
          <a:bodyPr wrap="square">
            <a:spAutoFit/>
          </a:bodyPr>
          <a:lstStyle/>
          <a:p>
            <a:r>
              <a:rPr lang="en-US" dirty="0"/>
              <a:t>Here is a simple statement: "Use Excel to analyze employee performance and make informed decisions. "Or, if you'd like a slightly longer statement: "Create an Excel tool to track and analyze employee performance, providing insights for better decision-making and workforce management."</a:t>
            </a:r>
          </a:p>
        </p:txBody>
      </p:sp>
    </p:spTree>
    <p:extLst>
      <p:ext uri="{BB962C8B-B14F-4D97-AF65-F5344CB8AC3E}">
        <p14:creationId xmlns:p14="http://schemas.microsoft.com/office/powerpoint/2010/main" val="90566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4A25-1634-71F6-D9AA-D62509E23878}"/>
              </a:ext>
            </a:extLst>
          </p:cNvPr>
          <p:cNvSpPr>
            <a:spLocks noGrp="1"/>
          </p:cNvSpPr>
          <p:nvPr>
            <p:ph type="title"/>
          </p:nvPr>
        </p:nvSpPr>
        <p:spPr>
          <a:xfrm>
            <a:off x="913775" y="875109"/>
            <a:ext cx="10364451" cy="1339585"/>
          </a:xfrm>
        </p:spPr>
        <p:txBody>
          <a:bodyPr/>
          <a:lstStyle/>
          <a:p>
            <a:r>
              <a:rPr lang="en-US" dirty="0"/>
              <a:t>END USERS</a:t>
            </a:r>
          </a:p>
        </p:txBody>
      </p:sp>
      <p:pic>
        <p:nvPicPr>
          <p:cNvPr id="4" name="Content Placeholder 3">
            <a:extLst>
              <a:ext uri="{FF2B5EF4-FFF2-40B4-BE49-F238E27FC236}">
                <a16:creationId xmlns:a16="http://schemas.microsoft.com/office/drawing/2014/main" id="{CA4EB125-F508-659A-9160-D0ABD9F36958}"/>
              </a:ext>
            </a:extLst>
          </p:cNvPr>
          <p:cNvPicPr>
            <a:picLocks noGrp="1" noChangeAspect="1"/>
          </p:cNvPicPr>
          <p:nvPr>
            <p:ph sz="quarter" idx="13"/>
          </p:nvPr>
        </p:nvPicPr>
        <p:blipFill>
          <a:blip r:embed="rId2"/>
          <a:stretch>
            <a:fillRect/>
          </a:stretch>
        </p:blipFill>
        <p:spPr>
          <a:xfrm>
            <a:off x="5536406" y="1893095"/>
            <a:ext cx="6304360" cy="4202132"/>
          </a:xfrm>
        </p:spPr>
      </p:pic>
      <p:sp>
        <p:nvSpPr>
          <p:cNvPr id="6" name="TextBox 5">
            <a:extLst>
              <a:ext uri="{FF2B5EF4-FFF2-40B4-BE49-F238E27FC236}">
                <a16:creationId xmlns:a16="http://schemas.microsoft.com/office/drawing/2014/main" id="{84ECC26E-9257-808D-CAC2-8E24E6ADAF3E}"/>
              </a:ext>
            </a:extLst>
          </p:cNvPr>
          <p:cNvSpPr txBox="1"/>
          <p:nvPr/>
        </p:nvSpPr>
        <p:spPr>
          <a:xfrm>
            <a:off x="913775" y="2678907"/>
            <a:ext cx="4354741" cy="3416320"/>
          </a:xfrm>
          <a:prstGeom prst="rect">
            <a:avLst/>
          </a:prstGeom>
          <a:noFill/>
        </p:spPr>
        <p:txBody>
          <a:bodyPr wrap="square">
            <a:spAutoFit/>
          </a:bodyPr>
          <a:lstStyle/>
          <a:p>
            <a:r>
              <a:rPr lang="en-US" dirty="0"/>
              <a:t>The end users of an Employee Performance Analysis using Excel are:1. HR Managers2. Team Leaders3. Department Heads4. Company Owners5. Employee Development Specialists6. Hiring Managers7. Operations Managers These people will use the Excel tool to:- Track employee performance- Make informed decisions- Improve workforce management In short, anyone who needs to understand and improve employee performance will benefit from using the Excel tool!</a:t>
            </a:r>
          </a:p>
        </p:txBody>
      </p:sp>
    </p:spTree>
    <p:extLst>
      <p:ext uri="{BB962C8B-B14F-4D97-AF65-F5344CB8AC3E}">
        <p14:creationId xmlns:p14="http://schemas.microsoft.com/office/powerpoint/2010/main" val="379281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165E-058C-F680-7EDF-5E09EAD15E34}"/>
              </a:ext>
            </a:extLst>
          </p:cNvPr>
          <p:cNvSpPr>
            <a:spLocks noGrp="1"/>
          </p:cNvSpPr>
          <p:nvPr>
            <p:ph type="title"/>
          </p:nvPr>
        </p:nvSpPr>
        <p:spPr/>
        <p:txBody>
          <a:bodyPr/>
          <a:lstStyle/>
          <a:p>
            <a:r>
              <a:rPr lang="en-US" dirty="0"/>
              <a:t>OUR SOLUTION AND PROPOSITION </a:t>
            </a:r>
          </a:p>
        </p:txBody>
      </p:sp>
      <p:pic>
        <p:nvPicPr>
          <p:cNvPr id="4" name="Content Placeholder 3">
            <a:extLst>
              <a:ext uri="{FF2B5EF4-FFF2-40B4-BE49-F238E27FC236}">
                <a16:creationId xmlns:a16="http://schemas.microsoft.com/office/drawing/2014/main" id="{017CD1BB-9D6A-8A0E-3B4A-3F289AABDA28}"/>
              </a:ext>
            </a:extLst>
          </p:cNvPr>
          <p:cNvPicPr>
            <a:picLocks noGrp="1" noChangeAspect="1"/>
          </p:cNvPicPr>
          <p:nvPr>
            <p:ph sz="quarter" idx="13"/>
          </p:nvPr>
        </p:nvPicPr>
        <p:blipFill>
          <a:blip r:embed="rId2"/>
          <a:stretch>
            <a:fillRect/>
          </a:stretch>
        </p:blipFill>
        <p:spPr>
          <a:xfrm>
            <a:off x="6393656" y="1928813"/>
            <a:ext cx="4697015" cy="4071937"/>
          </a:xfrm>
        </p:spPr>
      </p:pic>
      <p:sp>
        <p:nvSpPr>
          <p:cNvPr id="10" name="TextBox 9">
            <a:extLst>
              <a:ext uri="{FF2B5EF4-FFF2-40B4-BE49-F238E27FC236}">
                <a16:creationId xmlns:a16="http://schemas.microsoft.com/office/drawing/2014/main" id="{CE05F8F4-58B3-82CD-2057-FF4978E60841}"/>
              </a:ext>
            </a:extLst>
          </p:cNvPr>
          <p:cNvSpPr txBox="1"/>
          <p:nvPr/>
        </p:nvSpPr>
        <p:spPr>
          <a:xfrm>
            <a:off x="511969" y="2613869"/>
            <a:ext cx="5704523" cy="2585323"/>
          </a:xfrm>
          <a:prstGeom prst="rect">
            <a:avLst/>
          </a:prstGeom>
          <a:noFill/>
        </p:spPr>
        <p:txBody>
          <a:bodyPr wrap="square">
            <a:spAutoFit/>
          </a:bodyPr>
          <a:lstStyle/>
          <a:p>
            <a:r>
              <a:rPr lang="en-US" dirty="0"/>
              <a:t>Here is a more detailed statement: "EmpowerHR is a comprehensive Excel-based employee performance analysis solution designed to streamline workforce management, providing HR managers and leaders with a powerful tool to track performance metrics, identify skill gaps, and make data-driven decisions to drive business growth, enhance employee engagement, and optimize talent development, ultimately leading to increased productivity, efficiency, and success."</a:t>
            </a:r>
          </a:p>
        </p:txBody>
      </p:sp>
    </p:spTree>
    <p:extLst>
      <p:ext uri="{BB962C8B-B14F-4D97-AF65-F5344CB8AC3E}">
        <p14:creationId xmlns:p14="http://schemas.microsoft.com/office/powerpoint/2010/main" val="32933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D254-A8E6-1D13-30E2-77771021A201}"/>
              </a:ext>
            </a:extLst>
          </p:cNvPr>
          <p:cNvSpPr>
            <a:spLocks noGrp="1"/>
          </p:cNvSpPr>
          <p:nvPr>
            <p:ph type="title"/>
          </p:nvPr>
        </p:nvSpPr>
        <p:spPr>
          <a:xfrm>
            <a:off x="913775" y="1143000"/>
            <a:ext cx="6622881" cy="1071694"/>
          </a:xfrm>
        </p:spPr>
        <p:txBody>
          <a:bodyPr/>
          <a:lstStyle/>
          <a:p>
            <a:r>
              <a:rPr lang="en-US" dirty="0"/>
              <a:t>DATA SET DESCRIPTION </a:t>
            </a:r>
          </a:p>
        </p:txBody>
      </p:sp>
      <p:pic>
        <p:nvPicPr>
          <p:cNvPr id="4" name="Content Placeholder 3">
            <a:extLst>
              <a:ext uri="{FF2B5EF4-FFF2-40B4-BE49-F238E27FC236}">
                <a16:creationId xmlns:a16="http://schemas.microsoft.com/office/drawing/2014/main" id="{36E19F23-0767-5BE9-30FB-4F479D84F0F2}"/>
              </a:ext>
            </a:extLst>
          </p:cNvPr>
          <p:cNvPicPr>
            <a:picLocks noGrp="1" noChangeAspect="1"/>
          </p:cNvPicPr>
          <p:nvPr>
            <p:ph sz="quarter" idx="13"/>
          </p:nvPr>
        </p:nvPicPr>
        <p:blipFill>
          <a:blip r:embed="rId2"/>
          <a:stretch>
            <a:fillRect/>
          </a:stretch>
        </p:blipFill>
        <p:spPr>
          <a:xfrm>
            <a:off x="6661547" y="1964531"/>
            <a:ext cx="5143499" cy="4702195"/>
          </a:xfrm>
        </p:spPr>
      </p:pic>
      <p:sp>
        <p:nvSpPr>
          <p:cNvPr id="6" name="TextBox 5">
            <a:extLst>
              <a:ext uri="{FF2B5EF4-FFF2-40B4-BE49-F238E27FC236}">
                <a16:creationId xmlns:a16="http://schemas.microsoft.com/office/drawing/2014/main" id="{E55AB3F1-2D29-65FE-9B67-28D9275A1ACF}"/>
              </a:ext>
            </a:extLst>
          </p:cNvPr>
          <p:cNvSpPr txBox="1"/>
          <p:nvPr/>
        </p:nvSpPr>
        <p:spPr>
          <a:xfrm>
            <a:off x="785814" y="3250406"/>
            <a:ext cx="5875734" cy="3416320"/>
          </a:xfrm>
          <a:prstGeom prst="rect">
            <a:avLst/>
          </a:prstGeom>
          <a:noFill/>
        </p:spPr>
        <p:txBody>
          <a:bodyPr wrap="square">
            <a:spAutoFit/>
          </a:bodyPr>
          <a:lstStyle/>
          <a:p>
            <a:r>
              <a:rPr lang="en-US" dirty="0"/>
              <a:t>Here is a more detailed statement: "The Employee Performance Data Set is a comprehensive collection of employee-related data, encompassing a wide range of performance metrics, including sales numbers, customer satisfaction scores, and goal achievement, as well as additional information such as employee demographics, training and development programs, attendance records, promotions, transfers, salary, and bonus details, all stored in a single Excel spreadsheet, providing a robust foundation for in-depth analysis, insightful reporting, and data-driven decision-making to support strategic HR initiatives and drive business success."</a:t>
            </a:r>
          </a:p>
        </p:txBody>
      </p:sp>
    </p:spTree>
    <p:extLst>
      <p:ext uri="{BB962C8B-B14F-4D97-AF65-F5344CB8AC3E}">
        <p14:creationId xmlns:p14="http://schemas.microsoft.com/office/powerpoint/2010/main" val="257080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A98B-BE47-73D1-F555-69AA5316FC0C}"/>
              </a:ext>
            </a:extLst>
          </p:cNvPr>
          <p:cNvSpPr>
            <a:spLocks noGrp="1"/>
          </p:cNvSpPr>
          <p:nvPr>
            <p:ph type="title"/>
          </p:nvPr>
        </p:nvSpPr>
        <p:spPr>
          <a:xfrm>
            <a:off x="913776" y="-321469"/>
            <a:ext cx="5622756" cy="2536163"/>
          </a:xfrm>
        </p:spPr>
        <p:txBody>
          <a:bodyPr/>
          <a:lstStyle/>
          <a:p>
            <a:r>
              <a:rPr lang="en-US" dirty="0"/>
              <a:t>MODELING OVERVIEW</a:t>
            </a:r>
          </a:p>
        </p:txBody>
      </p:sp>
      <p:pic>
        <p:nvPicPr>
          <p:cNvPr id="4" name="Content Placeholder 3">
            <a:extLst>
              <a:ext uri="{FF2B5EF4-FFF2-40B4-BE49-F238E27FC236}">
                <a16:creationId xmlns:a16="http://schemas.microsoft.com/office/drawing/2014/main" id="{165D71A9-5570-7E47-6C0B-7765A75F4C90}"/>
              </a:ext>
            </a:extLst>
          </p:cNvPr>
          <p:cNvPicPr>
            <a:picLocks noGrp="1" noChangeAspect="1"/>
          </p:cNvPicPr>
          <p:nvPr>
            <p:ph sz="quarter" idx="13"/>
          </p:nvPr>
        </p:nvPicPr>
        <p:blipFill>
          <a:blip r:embed="rId2"/>
          <a:stretch>
            <a:fillRect/>
          </a:stretch>
        </p:blipFill>
        <p:spPr>
          <a:xfrm>
            <a:off x="5824109" y="3428999"/>
            <a:ext cx="6087098" cy="3053953"/>
          </a:xfrm>
        </p:spPr>
      </p:pic>
      <p:sp>
        <p:nvSpPr>
          <p:cNvPr id="6" name="TextBox 5">
            <a:extLst>
              <a:ext uri="{FF2B5EF4-FFF2-40B4-BE49-F238E27FC236}">
                <a16:creationId xmlns:a16="http://schemas.microsoft.com/office/drawing/2014/main" id="{9CE7D6E2-EC0C-EA2C-DFCD-F7DD17AAD274}"/>
              </a:ext>
            </a:extLst>
          </p:cNvPr>
          <p:cNvSpPr txBox="1"/>
          <p:nvPr/>
        </p:nvSpPr>
        <p:spPr>
          <a:xfrm>
            <a:off x="2119762" y="1270516"/>
            <a:ext cx="6087099" cy="2031325"/>
          </a:xfrm>
          <a:prstGeom prst="rect">
            <a:avLst/>
          </a:prstGeom>
          <a:noFill/>
        </p:spPr>
        <p:txBody>
          <a:bodyPr wrap="square">
            <a:spAutoFit/>
          </a:bodyPr>
          <a:lstStyle/>
          <a:p>
            <a:r>
              <a:rPr lang="en-US" dirty="0"/>
              <a:t>Glad you asked! Here's the statement in plain English: "The Employee Performance Data Set is a big spreadsheet that stores lots of information about employees, including how well they're doing their jobs, their strengths and weaknesses, and other important details. This helps HR teams understand their employees better and make good decisions to improve the company."</a:t>
            </a:r>
          </a:p>
        </p:txBody>
      </p:sp>
    </p:spTree>
    <p:extLst>
      <p:ext uri="{BB962C8B-B14F-4D97-AF65-F5344CB8AC3E}">
        <p14:creationId xmlns:p14="http://schemas.microsoft.com/office/powerpoint/2010/main" val="37147506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   </vt:lpstr>
      <vt:lpstr>PROJECT TITLE  EMPLOYEE PERFORMANCE ANALYSIS USING EXCEL</vt:lpstr>
      <vt:lpstr>AGENDA</vt:lpstr>
      <vt:lpstr>PROBLEM STATEMENT </vt:lpstr>
      <vt:lpstr>PROJECT OVERVIEW </vt:lpstr>
      <vt:lpstr>END USERS</vt:lpstr>
      <vt:lpstr>OUR SOLUTION AND PROPOSITION </vt:lpstr>
      <vt:lpstr>DATA SET DESCRIPTION </vt:lpstr>
      <vt:lpstr>MODELING OVERVIEW</vt:lpstr>
      <vt:lpstr>RESULT AND 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ANALYIS ISING EXCEL   </dc:title>
  <dc:creator>NAMITHA S</dc:creator>
  <cp:lastModifiedBy>Dharshini Dharshini</cp:lastModifiedBy>
  <cp:revision>10</cp:revision>
  <dcterms:created xsi:type="dcterms:W3CDTF">2024-08-31T12:54:10Z</dcterms:created>
  <dcterms:modified xsi:type="dcterms:W3CDTF">2024-09-03T17:22:35Z</dcterms:modified>
</cp:coreProperties>
</file>