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/>
              <a:t>:DHARSHINI. </a:t>
            </a:r>
            <a:r>
              <a:rPr lang="en-US" sz="2400" dirty="0" smtClean="0"/>
              <a:t>T</a:t>
            </a:r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		</a:t>
            </a:r>
            <a:r>
              <a:rPr lang="en-US" sz="2400" dirty="0" smtClean="0"/>
              <a:t>:312218006</a:t>
            </a:r>
            <a:r>
              <a:rPr lang="en-US" sz="2400" dirty="0" smtClean="0"/>
              <a:t>				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 smtClean="0"/>
              <a:t>NM ID (USER NAME</a:t>
            </a:r>
            <a:r>
              <a:rPr lang="en-US" sz="2400" smtClean="0"/>
              <a:t>) </a:t>
            </a:r>
            <a:r>
              <a:rPr lang="en-US" sz="2400" smtClean="0"/>
              <a:t>:4F7805B3C0A57B3803D4398B9FF33D90</a:t>
            </a:r>
            <a:r>
              <a:rPr lang="en-US" sz="2400" dirty="0"/>
              <a:t>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53</cp:revision>
  <dcterms:created xsi:type="dcterms:W3CDTF">2024-03-29T15:07:22Z</dcterms:created>
  <dcterms:modified xsi:type="dcterms:W3CDTF">2024-08-30T07:19:43Z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