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16" r:id="rId1"/>
  </p:sldMasterIdLst>
  <p:notesMasterIdLst>
    <p:notesMasterId r:id="rId2"/>
  </p:notesMasterIdLst>
  <p:sldIdLst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Sheet2!$A$2:$B$2</c:f>
              <c:strCache>
                <c:ptCount val="2"/>
                <c:pt idx="0">
                  <c:v>Karthick</c:v>
                </c:pt>
                <c:pt idx="1">
                  <c:v>Project Leader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30000.0</c:v>
                </c:pt>
              </c:numCache>
            </c:numRef>
          </c:val>
        </c:ser>
        <c:ser>
          <c:idx val="1"/>
          <c:order val="1"/>
          <c:tx>
            <c:strRef>
              <c:f>Sheet2!$A$3:$B$3</c:f>
              <c:strCache>
                <c:ptCount val="2"/>
                <c:pt idx="0">
                  <c:v>Manoj</c:v>
                </c:pt>
                <c:pt idx="1">
                  <c:v>Engineer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Sheet2!$C$3</c:f>
              <c:numCache>
                <c:formatCode>General</c:formatCode>
                <c:ptCount val="1"/>
                <c:pt idx="0">
                  <c:v>45000.0</c:v>
                </c:pt>
              </c:numCache>
            </c:numRef>
          </c:val>
        </c:ser>
        <c:ser>
          <c:idx val="2"/>
          <c:order val="2"/>
          <c:tx>
            <c:strRef>
              <c:f>Sheet2!$A$4:$B$4</c:f>
              <c:strCache>
                <c:ptCount val="2"/>
                <c:pt idx="0">
                  <c:v>Muthu</c:v>
                </c:pt>
                <c:pt idx="1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Sheet2!$C$4</c:f>
              <c:numCache>
                <c:formatCode>General</c:formatCode>
                <c:ptCount val="1"/>
                <c:pt idx="0">
                  <c:v>10000.0</c:v>
                </c:pt>
              </c:numCache>
            </c:numRef>
          </c:val>
        </c:ser>
        <c:ser>
          <c:idx val="3"/>
          <c:order val="3"/>
          <c:tx>
            <c:strRef>
              <c:f>Sheet2!$A$5:$B$5</c:f>
              <c:strCache>
                <c:ptCount val="2"/>
                <c:pt idx="0">
                  <c:v>Nivetha</c:v>
                </c:pt>
                <c:pt idx="1">
                  <c:v>Marketing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4"/>
          <c:order val="4"/>
          <c:tx>
            <c:strRef>
              <c:f>Sheet2!$A$6:$B$6</c:f>
              <c:strCache>
                <c:ptCount val="2"/>
                <c:pt idx="0">
                  <c:v>Harini </c:v>
                </c:pt>
                <c:pt idx="1">
                  <c:v>Sales Excutive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Sheet2!$C$6</c:f>
              <c:numCache>
                <c:formatCode>General</c:formatCode>
                <c:ptCount val="1"/>
                <c:pt idx="0">
                  <c:v>22000.0</c:v>
                </c:pt>
              </c:numCache>
            </c:numRef>
          </c:val>
        </c:ser>
        <c:ser>
          <c:idx val="5"/>
          <c:order val="5"/>
          <c:tx>
            <c:strRef>
              <c:f>Sheet2!$A$7:$B$7</c:f>
              <c:strCache>
                <c:ptCount val="2"/>
                <c:pt idx="0">
                  <c:v>Amala </c:v>
                </c:pt>
                <c:pt idx="1">
                  <c:v>Accouting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Sheet2!$C$7</c:f>
              <c:numCache>
                <c:formatCode>General</c:formatCode>
                <c:ptCount val="1"/>
                <c:pt idx="0">
                  <c:v>12000.0</c:v>
                </c:pt>
              </c:numCache>
            </c:numRef>
          </c:val>
        </c:ser>
        <c:ser>
          <c:idx val="6"/>
          <c:order val="6"/>
          <c:tx>
            <c:strRef>
              <c:f>Sheet2!$A$8:$B$8</c:f>
              <c:strCache>
                <c:ptCount val="2"/>
                <c:pt idx="0">
                  <c:v>Akash</c:v>
                </c:pt>
                <c:pt idx="1">
                  <c:v>HR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Sheet2!$C$8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7"/>
          <c:order val="7"/>
          <c:tx>
            <c:strRef>
              <c:f>Sheet2!$A$9:$B$9</c:f>
              <c:strCache>
                <c:ptCount val="2"/>
                <c:pt idx="0">
                  <c:v>Vijaya</c:v>
                </c:pt>
                <c:pt idx="1">
                  <c:v>Search analysis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Sheet2!$C$9</c:f>
              <c:numCache>
                <c:formatCode>General</c:formatCode>
                <c:ptCount val="1"/>
                <c:pt idx="0">
                  <c:v>35000.0</c:v>
                </c:pt>
              </c:numCache>
            </c:numRef>
          </c:val>
        </c:ser>
        <c:ser>
          <c:idx val="8"/>
          <c:order val="8"/>
          <c:tx>
            <c:strRef>
              <c:f>Sheet2!$A$10:$B$10</c:f>
              <c:strCache>
                <c:ptCount val="2"/>
                <c:pt idx="0">
                  <c:v>Keerthana</c:v>
                </c:pt>
                <c:pt idx="1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Sheet2!$C$10</c:f>
              <c:numCache>
                <c:formatCode>General</c:formatCode>
                <c:ptCount val="1"/>
                <c:pt idx="0">
                  <c:v>60000.0</c:v>
                </c:pt>
              </c:numCache>
            </c:numRef>
          </c:val>
        </c:ser>
        <c:ser>
          <c:idx val="9"/>
          <c:order val="9"/>
          <c:tx>
            <c:strRef>
              <c:f>Sheet2!$A$11:$B$11</c:f>
              <c:strCache>
                <c:ptCount val="2"/>
                <c:pt idx="0">
                  <c:v>Kalidas</c:v>
                </c:pt>
                <c:pt idx="1">
                  <c:v>auditor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Sheet2!$C$11</c:f>
              <c:numCache>
                <c:formatCode>General</c:formatCode>
                <c:ptCount val="1"/>
                <c:pt idx="0">
                  <c:v>75000.0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2030992"/>
        <c:axId val="722032792"/>
      </c:barChart>
      <c:catAx>
        <c:axId val="72203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2792"/>
        <c:crosses val="autoZero"/>
        <c:auto val="1"/>
        <c:lblAlgn val="ctr"/>
        <c:lblOffset val="100"/>
        <c:noMultiLvlLbl val="0"/>
      </c:catAx>
      <c:valAx>
        <c:axId val="72203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87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8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78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9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4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5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0"/>
            <a:ext cx="2851515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33" name="Group 11"/>
          <p:cNvGrpSpPr>
            <a:grpSpLocks noMove="1" noResize="1" noRot="1" noGrp="1" noChangeAspect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04861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34" name="Group 25"/>
          <p:cNvGrpSpPr>
            <a:grpSpLocks noMove="1" noResize="1" noRot="1" noGrp="1" noChangeAspect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04862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638" name="Freeform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39" name="TextBox 3"/>
          <p:cNvSpPr txBox="1"/>
          <p:nvPr/>
        </p:nvSpPr>
        <p:spPr>
          <a:xfrm>
            <a:off x="5042920" y="497"/>
            <a:ext cx="5786567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>
                <a:latin typeface="Calibri" panose="020F0502020204030204" pitchFamily="34" charset="0"/>
                <a:cs typeface="Calibri" panose="020F0502020204030204" pitchFamily="34" charset="0"/>
              </a:rPr>
              <a:t>Employee Data Analysis using  Excel</a:t>
            </a:r>
          </a:p>
        </p:txBody>
      </p:sp>
      <p:sp>
        <p:nvSpPr>
          <p:cNvPr id="1048766" name=""/>
          <p:cNvSpPr txBox="1"/>
          <p:nvPr/>
        </p:nvSpPr>
        <p:spPr>
          <a:xfrm rot="69217">
            <a:off x="4856673" y="1062472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Name: Dharani N 
Register Number: 312213461
Department: B.Com General 
College: Tagore College Of Arts and Science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AND DISCUSSION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highlights opportunities for cost savings and better employee management. that can guide HR policies and operational improvements,</a:t>
            </a:r>
            <a:r>
              <a:rPr dirty="0" sz="2100" lang="en-US">
                <a:solidFill>
                  <a:schemeClr val="tx1"/>
                </a:solidFill>
              </a:rPr>
              <a:t> </a:t>
            </a: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update and analyze employee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  <a:br>
              <a:rPr b="1" dirty="0" sz="3600"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0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Analysis &amp; Insights Into Employee Data</a:t>
            </a:r>
            <a:endParaRPr dirty="0" sz="30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 Problem Statement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2. project Overview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3. End Users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4. Our Solution and Proposition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5. Dataset Description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6. modelling Approach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7. Result and Discussion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and interpret the given employee data to address key challenges and 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an employee data for optimizing HR and operational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the need for better insights into employee roles, compensation, and distribution to improve organizational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b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employee data to provide actionable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decision-making processes regarding hiring, location, and employee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employee demographics, roles, salaries, and work locations.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Heads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Team</a:t>
            </a:r>
          </a:p>
          <a:p>
            <a:pPr indent="0" marL="0">
              <a:buNone/>
            </a:pPr>
            <a:endParaRPr dirty="0" sz="200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SOLUTION AND PROPOSITION </a:t>
            </a:r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–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formatting – blank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data set – Kaggle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– 9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– male,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- numerical</a:t>
            </a:r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APPORACH</a:t>
            </a: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lastClr="000000" val="windowText"/>
      </a:dk1>
      <a:lt1>
        <a:sysClr lastClr="FFFFFF" val="window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D, Aravind (GE Vernova)</dc:creator>
  <cp:lastModifiedBy>D, Aravind (GE Vernova)</cp:lastModifiedBy>
  <dcterms:created xsi:type="dcterms:W3CDTF">2024-08-29T16:42:40Z</dcterms:created>
  <dcterms:modified xsi:type="dcterms:W3CDTF">2024-08-31T03:32:17Z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baf943ce396644c9b28fb118f411a809</vt:lpwstr>
  </property>
</Properties>
</file>