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59" r:id="rId14"/>
    <p:sldId id="260" r:id="rId15"/>
    <p:sldId id="261" r:id="rId16"/>
    <p:sldId id="262" r:id="rId17"/>
    <p:sldId id="263" r:id="rId18"/>
    <p:sldId id="264" r:id="rId19"/>
    <p:sldId id="265" r:id="rId20"/>
    <p:sldId id="268" r:id="rId21"/>
    <p:sldId id="269" r:id="rId22"/>
    <p:sldId id="271" r:id="rId23"/>
    <p:sldId id="283" r:id="rId24"/>
    <p:sldId id="272" r:id="rId25"/>
    <p:sldId id="273" r:id="rId26"/>
  </p:sldIdLst>
  <p:sldSz cx="9144000" cy="5143500" type="screen16x9"/>
  <p:notesSz cx="9144000" cy="5143500"/>
  <p:embeddedFontLst>
    <p:embeddedFont>
      <p:font typeface="Calibri" panose="020F0502020204030204" pitchFamily="34" charset="0"/>
      <p:regular r:id="rId27"/>
      <p:bold r:id="rId28"/>
      <p:italic r:id="rId29"/>
      <p:boldItalic r:id="rId30"/>
    </p:embeddedFont>
    <p:embeddedFont>
      <p:font typeface="EQJBWF+TimesNewRomanPSMT" panose="020B0604020202020204"/>
      <p:regular r:id="rId31"/>
    </p:embeddedFont>
    <p:embeddedFont>
      <p:font typeface="FDAJKT+Arial-BoldMT" panose="020B0604020202020204"/>
      <p:regular r:id="rId32"/>
    </p:embeddedFont>
    <p:embeddedFont>
      <p:font typeface="FPHVND+ArialMT" panose="020B0604020202020204"/>
      <p:regular r:id="rId33"/>
    </p:embeddedFont>
    <p:embeddedFont>
      <p:font typeface="GBCUMQ+PublicSans-BoldItalic" panose="020B0604020202020204"/>
      <p:regular r:id="rId34"/>
    </p:embeddedFont>
    <p:embeddedFont>
      <p:font typeface="HAILPC+CourierNewPSMT" panose="020B0604020202020204"/>
      <p:regular r:id="rId35"/>
    </p:embeddedFont>
    <p:embeddedFont>
      <p:font typeface="LRFAVN+TimesNewRomanPS-BoldMT" panose="020B0604020202020204"/>
      <p:regular r:id="rId3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C91125F-A237-45E5-9382-E5677612A160}">
          <p14:sldIdLst>
            <p14:sldId id="256"/>
            <p14:sldId id="257"/>
            <p14:sldId id="258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59"/>
            <p14:sldId id="260"/>
            <p14:sldId id="261"/>
            <p14:sldId id="262"/>
            <p14:sldId id="263"/>
            <p14:sldId id="264"/>
            <p14:sldId id="265"/>
            <p14:sldId id="268"/>
            <p14:sldId id="269"/>
            <p14:sldId id="271"/>
            <p14:sldId id="283"/>
            <p14:sldId id="272"/>
            <p14:sldId id="27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168">
          <p15:clr>
            <a:srgbClr val="A4A3A4"/>
          </p15:clr>
        </p15:guide>
        <p15:guide id="2" pos="24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300" y="56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52680" y="2398856"/>
            <a:ext cx="3393389" cy="7414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57"/>
              </a:lnSpc>
              <a:spcBef>
                <a:spcPts val="0"/>
              </a:spcBef>
              <a:spcAft>
                <a:spcPts val="0"/>
              </a:spcAft>
            </a:pPr>
            <a:r>
              <a:rPr sz="2400" b="1" dirty="0">
                <a:solidFill>
                  <a:srgbClr val="223669"/>
                </a:solidFill>
                <a:latin typeface="LRFAVN+TimesNewRomanPS-BoldMT"/>
                <a:cs typeface="LRFAVN+TimesNewRomanPS-BoldMT"/>
              </a:rPr>
              <a:t>GROCERY</a:t>
            </a:r>
            <a:r>
              <a:rPr sz="2400" b="1" dirty="0">
                <a:solidFill>
                  <a:srgbClr val="223669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223669"/>
                </a:solidFill>
                <a:latin typeface="LRFAVN+TimesNewRomanPS-BoldMT"/>
                <a:cs typeface="LRFAVN+TimesNewRomanPS-BoldMT"/>
              </a:rPr>
              <a:t>DELIVERY</a:t>
            </a:r>
          </a:p>
          <a:p>
            <a:pPr marL="0" marR="0">
              <a:lnSpc>
                <a:spcPts val="2657"/>
              </a:lnSpc>
              <a:spcBef>
                <a:spcPts val="172"/>
              </a:spcBef>
              <a:spcAft>
                <a:spcPts val="0"/>
              </a:spcAft>
            </a:pPr>
            <a:r>
              <a:rPr sz="2400" b="1" dirty="0">
                <a:solidFill>
                  <a:srgbClr val="223669"/>
                </a:solidFill>
                <a:latin typeface="LRFAVN+TimesNewRomanPS-BoldMT"/>
                <a:cs typeface="LRFAVN+TimesNewRomanPS-BoldMT"/>
              </a:rPr>
              <a:t>WEBSITE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2B55C7-F433-E427-5BB2-DBF1170A1C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7666" y="267494"/>
            <a:ext cx="6797992" cy="4687437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</a:t>
            </a:r>
            <a:r>
              <a:rPr lang="en-I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});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          </a:t>
            </a:r>
            <a:r>
              <a:rPr lang="en-IN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requests.push</a:t>
            </a:r>
            <a:r>
              <a:rPr lang="en-I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({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</a:t>
            </a:r>
            <a:r>
              <a:rPr lang="en-IN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updateCells</a:t>
            </a:r>
            <a:r>
              <a:rPr lang="en-I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{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rows: data 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fields: '*',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start: {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</a:t>
            </a:r>
            <a:r>
              <a:rPr lang="en-IN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sheetId</a:t>
            </a:r>
            <a:r>
              <a:rPr lang="en-I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IN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sheetId</a:t>
            </a:r>
            <a:r>
              <a:rPr lang="en-I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</a:t>
            </a:r>
            <a:r>
              <a:rPr lang="en-IN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rowIndex</a:t>
            </a:r>
            <a:r>
              <a:rPr lang="en-I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0,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</a:t>
            </a:r>
            <a:r>
              <a:rPr lang="en-IN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columnIndex</a:t>
            </a:r>
            <a:r>
              <a:rPr lang="en-I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0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} });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en-IN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requests.push</a:t>
            </a:r>
            <a:r>
              <a:rPr lang="en-I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({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</a:t>
            </a:r>
            <a:r>
              <a:rPr lang="en-IN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autoResizeDimensions</a:t>
            </a:r>
            <a:r>
              <a:rPr lang="en-I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{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dimensions: {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</a:t>
            </a:r>
            <a:r>
              <a:rPr lang="en-IN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sheetId</a:t>
            </a:r>
            <a:r>
              <a:rPr lang="en-I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IN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sheetId</a:t>
            </a:r>
            <a:r>
              <a:rPr lang="en-I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dimension: "COLUMNS",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</a:t>
            </a:r>
            <a:r>
              <a:rPr lang="en-IN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startIndex</a:t>
            </a:r>
            <a:r>
              <a:rPr lang="en-I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0,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97777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895380-E370-27E0-D846-D5BE6018F8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7666" y="339502"/>
            <a:ext cx="7866742" cy="5100435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async </a:t>
            </a:r>
            <a:r>
              <a:rPr lang="en-IN" sz="1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init</a:t>
            </a:r>
            <a:r>
              <a:rPr lang="en-IN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() {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let _ = this;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this._</a:t>
            </a:r>
            <a:r>
              <a:rPr lang="en-IN" sz="1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logger.debug</a:t>
            </a:r>
            <a:r>
              <a:rPr lang="en-IN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('Initializing a new Google API client');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let </a:t>
            </a:r>
            <a:r>
              <a:rPr lang="en-IN" sz="1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googlAuthClient</a:t>
            </a:r>
            <a:r>
              <a:rPr lang="en-IN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await new Promise((resolve, reject) =&gt; {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let client = new </a:t>
            </a:r>
            <a:r>
              <a:rPr lang="en-IN" sz="1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google.auth.JWT</a:t>
            </a:r>
            <a:r>
              <a:rPr lang="en-IN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_._</a:t>
            </a:r>
            <a:r>
              <a:rPr lang="en-IN" sz="1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clientEmail</a:t>
            </a:r>
            <a:r>
              <a:rPr lang="en-IN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null,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_._</a:t>
            </a:r>
            <a:r>
              <a:rPr lang="en-IN" sz="1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privateKey</a:t>
            </a:r>
            <a:r>
              <a:rPr lang="en-IN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SCOPES,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null  );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en-IN" sz="1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client.authorize</a:t>
            </a:r>
            <a:r>
              <a:rPr lang="en-IN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((err, tokens) =&gt; {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if (err) {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reject(err);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} else {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resolve(client);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} this._</a:t>
            </a:r>
            <a:r>
              <a:rPr lang="en-IN" sz="1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logger.debug</a:t>
            </a:r>
            <a:r>
              <a:rPr lang="en-IN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('Initializing a new Google Sheets &amp; Drive clients');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IN" sz="1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google.options</a:t>
            </a:r>
            <a:r>
              <a:rPr lang="en-IN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({ auth: </a:t>
            </a:r>
            <a:r>
              <a:rPr lang="en-IN" sz="1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googlAuthClient</a:t>
            </a:r>
            <a:r>
              <a:rPr lang="en-IN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});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82233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DB734B-71DC-73BA-E54E-9BA70E14F1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7666" y="195486"/>
            <a:ext cx="6797992" cy="4687437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endIndex</a:t>
            </a:r>
            <a:r>
              <a:rPr lang="en-I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3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}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}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});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            </a:t>
            </a:r>
            <a:r>
              <a:rPr lang="en-IN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sheetsService.spreadsheets.batchUpdate</a:t>
            </a:r>
            <a:r>
              <a:rPr lang="en-I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({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</a:t>
            </a:r>
            <a:r>
              <a:rPr lang="en-IN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spreadsheetId</a:t>
            </a:r>
            <a:r>
              <a:rPr lang="en-I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IN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spreadsheetId</a:t>
            </a:r>
            <a:r>
              <a:rPr lang="en-I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resource: { requests: requests }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}, (err, result) =&gt; {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if (err) {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reject(err);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} else {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resolve(`https://docs.google.com/spreadsheets/d/${</a:t>
            </a:r>
            <a:r>
              <a:rPr lang="en-IN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spreadsheetId</a:t>
            </a:r>
            <a:r>
              <a:rPr lang="en-I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}/</a:t>
            </a:r>
            <a:r>
              <a:rPr lang="en-IN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edit#gid</a:t>
            </a:r>
            <a:r>
              <a:rPr lang="en-I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=${</a:t>
            </a:r>
            <a:r>
              <a:rPr lang="en-IN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sheetId</a:t>
            </a:r>
            <a:r>
              <a:rPr lang="en-I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}`);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}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});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});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0012394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26439" y="369441"/>
            <a:ext cx="1768053" cy="319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14"/>
              </a:lnSpc>
              <a:spcBef>
                <a:spcPts val="0"/>
              </a:spcBef>
              <a:spcAft>
                <a:spcPts val="0"/>
              </a:spcAft>
            </a:pPr>
            <a:r>
              <a:rPr sz="2000" b="1" dirty="0">
                <a:solidFill>
                  <a:srgbClr val="000000"/>
                </a:solidFill>
                <a:latin typeface="LRFAVN+TimesNewRomanPS-BoldMT"/>
                <a:cs typeface="LRFAVN+TimesNewRomanPS-BoldMT"/>
              </a:rPr>
              <a:t>MENU.HTML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16890" y="844473"/>
            <a:ext cx="1826965" cy="14870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EQJBWF+TimesNewRomanPSMT"/>
                <a:cs typeface="EQJBWF+TimesNewRomanPSMT"/>
              </a:rPr>
              <a:t>&lt;html&gt;</a:t>
            </a:r>
          </a:p>
          <a:p>
            <a:pPr marL="0" marR="0">
              <a:lnSpc>
                <a:spcPts val="1328"/>
              </a:lnSpc>
              <a:spcBef>
                <a:spcPts val="161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EQJBWF+TimesNewRomanPSMT"/>
                <a:cs typeface="EQJBWF+TimesNewRomanPSMT"/>
              </a:rPr>
              <a:t>&lt;head&gt;</a:t>
            </a:r>
          </a:p>
          <a:p>
            <a:pPr marL="0" marR="0">
              <a:lnSpc>
                <a:spcPts val="1328"/>
              </a:lnSpc>
              <a:spcBef>
                <a:spcPts val="111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EQJBWF+TimesNewRomanPSMT"/>
                <a:cs typeface="EQJBWF+TimesNewRomanPSMT"/>
              </a:rPr>
              <a:t>&lt;title&gt;</a:t>
            </a:r>
          </a:p>
          <a:p>
            <a:pPr marL="0" marR="0">
              <a:lnSpc>
                <a:spcPts val="1328"/>
              </a:lnSpc>
              <a:spcBef>
                <a:spcPts val="111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EQJBWF+TimesNewRomanPSMT"/>
                <a:cs typeface="EQJBWF+TimesNewRomanPSMT"/>
              </a:rPr>
              <a:t>MENU</a:t>
            </a:r>
          </a:p>
          <a:p>
            <a:pPr marL="0" marR="0">
              <a:lnSpc>
                <a:spcPts val="1328"/>
              </a:lnSpc>
              <a:spcBef>
                <a:spcPts val="161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EQJBWF+TimesNewRomanPSMT"/>
                <a:cs typeface="EQJBWF+TimesNewRomanPSMT"/>
              </a:rPr>
              <a:t>&lt;/title&gt;</a:t>
            </a:r>
          </a:p>
          <a:p>
            <a:pPr marL="0" marR="0">
              <a:lnSpc>
                <a:spcPts val="1328"/>
              </a:lnSpc>
              <a:spcBef>
                <a:spcPts val="111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EQJBWF+TimesNewRomanPSMT"/>
                <a:cs typeface="EQJBWF+TimesNewRomanPSMT"/>
              </a:rPr>
              <a:t>&lt;/head&gt;</a:t>
            </a:r>
          </a:p>
          <a:p>
            <a:pPr marL="0" marR="0">
              <a:lnSpc>
                <a:spcPts val="1328"/>
              </a:lnSpc>
              <a:spcBef>
                <a:spcPts val="161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EQJBWF+TimesNewRomanPSMT"/>
                <a:cs typeface="EQJBWF+TimesNewRomanPSMT"/>
              </a:rPr>
              <a:t>&lt;body bgcolor=“skyblue”&gt;</a:t>
            </a:r>
          </a:p>
          <a:p>
            <a:pPr marL="0" marR="0">
              <a:lnSpc>
                <a:spcPts val="1328"/>
              </a:lnSpc>
              <a:spcBef>
                <a:spcPts val="111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EQJBWF+TimesNewRomanPSMT"/>
                <a:cs typeface="EQJBWF+TimesNewRomanPSMT"/>
              </a:rPr>
              <a:t>&lt;center&gt;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16890" y="2307513"/>
            <a:ext cx="544338" cy="3897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EQJBWF+TimesNewRomanPSMT"/>
                <a:cs typeface="EQJBWF+TimesNewRomanPSMT"/>
              </a:rPr>
              <a:t>&lt;nav&gt;</a:t>
            </a:r>
          </a:p>
          <a:p>
            <a:pPr marL="0" marR="0">
              <a:lnSpc>
                <a:spcPts val="1328"/>
              </a:lnSpc>
              <a:spcBef>
                <a:spcPts val="161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EQJBWF+TimesNewRomanPSMT"/>
                <a:cs typeface="EQJBWF+TimesNewRomanPSMT"/>
              </a:rPr>
              <a:t>&lt;ul&gt;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16890" y="2673273"/>
            <a:ext cx="3815023" cy="22185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EQJBWF+TimesNewRomanPSMT"/>
                <a:cs typeface="EQJBWF+TimesNewRomanPSMT"/>
              </a:rPr>
              <a:t>&lt;h2&gt;&lt;a href=“Login.html”/&gt;Login&lt;/h2&gt;</a:t>
            </a:r>
          </a:p>
          <a:p>
            <a:pPr marL="0" marR="0">
              <a:lnSpc>
                <a:spcPts val="1328"/>
              </a:lnSpc>
              <a:spcBef>
                <a:spcPts val="161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EQJBWF+TimesNewRomanPSMT"/>
                <a:cs typeface="EQJBWF+TimesNewRomanPSMT"/>
              </a:rPr>
              <a:t>&lt;h2&gt;&lt;a href=“Fruit.html”/&gt;Fruit&lt;/h2&gt;</a:t>
            </a:r>
          </a:p>
          <a:p>
            <a:pPr marL="0" marR="0">
              <a:lnSpc>
                <a:spcPts val="1328"/>
              </a:lnSpc>
              <a:spcBef>
                <a:spcPts val="111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EQJBWF+TimesNewRomanPSMT"/>
                <a:cs typeface="EQJBWF+TimesNewRomanPSMT"/>
              </a:rPr>
              <a:t>&lt;h2&gt;&lt;a href=“Vegetable.html”/&gt;Vegetable&lt;/h2&gt;</a:t>
            </a:r>
          </a:p>
          <a:p>
            <a:pPr marL="0" marR="0">
              <a:lnSpc>
                <a:spcPts val="1328"/>
              </a:lnSpc>
              <a:spcBef>
                <a:spcPts val="111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EQJBWF+TimesNewRomanPSMT"/>
                <a:cs typeface="EQJBWF+TimesNewRomanPSMT"/>
              </a:rPr>
              <a:t>&lt;h2&gt;&lt;a href=“Daily Essential.html”/&gt;Daily Essential&lt;/h2&gt;</a:t>
            </a:r>
          </a:p>
          <a:p>
            <a:pPr marL="0" marR="0">
              <a:lnSpc>
                <a:spcPts val="1328"/>
              </a:lnSpc>
              <a:spcBef>
                <a:spcPts val="161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EQJBWF+TimesNewRomanPSMT"/>
                <a:cs typeface="EQJBWF+TimesNewRomanPSMT"/>
              </a:rPr>
              <a:t>&lt;h2&gt;&lt;a href=“Fish &amp; Meat.html”/&gt;Fish &amp; Meat&lt;/h2&gt;</a:t>
            </a:r>
          </a:p>
          <a:p>
            <a:pPr marL="0" marR="0">
              <a:lnSpc>
                <a:spcPts val="1328"/>
              </a:lnSpc>
              <a:spcBef>
                <a:spcPts val="111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EQJBWF+TimesNewRomanPSMT"/>
                <a:cs typeface="EQJBWF+TimesNewRomanPSMT"/>
              </a:rPr>
              <a:t>&lt;h2&gt;&lt;a href=“Home Care.html”/&gt;Home Care&lt;/h2&gt;</a:t>
            </a:r>
          </a:p>
          <a:p>
            <a:pPr marL="0" marR="0">
              <a:lnSpc>
                <a:spcPts val="1328"/>
              </a:lnSpc>
              <a:spcBef>
                <a:spcPts val="161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EQJBWF+TimesNewRomanPSMT"/>
                <a:cs typeface="EQJBWF+TimesNewRomanPSMT"/>
              </a:rPr>
              <a:t>&lt;h2&gt;&lt;a href=“Packaged Food.html”/&gt;Packaged Food&lt;/h2&gt;</a:t>
            </a:r>
          </a:p>
          <a:p>
            <a:pPr marL="0" marR="0">
              <a:lnSpc>
                <a:spcPts val="1328"/>
              </a:lnSpc>
              <a:spcBef>
                <a:spcPts val="111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EQJBWF+TimesNewRomanPSMT"/>
                <a:cs typeface="EQJBWF+TimesNewRomanPSMT"/>
              </a:rPr>
              <a:t>&lt;/ul&gt;</a:t>
            </a:r>
          </a:p>
          <a:p>
            <a:pPr marL="0" marR="0">
              <a:lnSpc>
                <a:spcPts val="1328"/>
              </a:lnSpc>
              <a:spcBef>
                <a:spcPts val="111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EQJBWF+TimesNewRomanPSMT"/>
                <a:cs typeface="EQJBWF+TimesNewRomanPSMT"/>
              </a:rPr>
              <a:t>&lt;/nav&gt;</a:t>
            </a:r>
          </a:p>
          <a:p>
            <a:pPr marL="0" marR="0">
              <a:lnSpc>
                <a:spcPts val="1328"/>
              </a:lnSpc>
              <a:spcBef>
                <a:spcPts val="161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EQJBWF+TimesNewRomanPSMT"/>
                <a:cs typeface="EQJBWF+TimesNewRomanPSMT"/>
              </a:rPr>
              <a:t>&lt;/center&gt;</a:t>
            </a:r>
          </a:p>
          <a:p>
            <a:pPr marL="0" marR="0">
              <a:lnSpc>
                <a:spcPts val="1328"/>
              </a:lnSpc>
              <a:spcBef>
                <a:spcPts val="111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EQJBWF+TimesNewRomanPSMT"/>
                <a:cs typeface="EQJBWF+TimesNewRomanPSMT"/>
              </a:rPr>
              <a:t>&lt;/body&gt;</a:t>
            </a:r>
          </a:p>
          <a:p>
            <a:pPr marL="0" marR="0">
              <a:lnSpc>
                <a:spcPts val="1328"/>
              </a:lnSpc>
              <a:spcBef>
                <a:spcPts val="161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EQJBWF+TimesNewRomanPSMT"/>
                <a:cs typeface="EQJBWF+TimesNewRomanPSMT"/>
              </a:rPr>
              <a:t>&lt;/html&gt;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67739" y="477391"/>
            <a:ext cx="2389410" cy="319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14"/>
              </a:lnSpc>
              <a:spcBef>
                <a:spcPts val="0"/>
              </a:spcBef>
              <a:spcAft>
                <a:spcPts val="0"/>
              </a:spcAft>
            </a:pPr>
            <a:r>
              <a:rPr sz="2000" b="1" dirty="0">
                <a:solidFill>
                  <a:srgbClr val="000000"/>
                </a:solidFill>
                <a:latin typeface="LRFAVN+TimesNewRomanPS-BoldMT"/>
                <a:cs typeface="LRFAVN+TimesNewRomanPS-BoldMT"/>
              </a:rPr>
              <a:t>CONTENTS.HTML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75690" y="1020241"/>
            <a:ext cx="804998" cy="15168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FPHVND+ArialMT"/>
                <a:cs typeface="FPHVND+ArialMT"/>
              </a:rPr>
              <a:t>&lt;html&gt;</a:t>
            </a:r>
          </a:p>
          <a:p>
            <a:pPr marL="0" marR="0">
              <a:lnSpc>
                <a:spcPts val="1564"/>
              </a:lnSpc>
              <a:spcBef>
                <a:spcPts val="6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FPHVND+ArialMT"/>
                <a:cs typeface="FPHVND+ArialMT"/>
              </a:rPr>
              <a:t>&lt;head&gt;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FPHVND+ArialMT"/>
                <a:cs typeface="FPHVND+ArialMT"/>
              </a:rPr>
              <a:t>&lt;title&gt;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FPHVND+ArialMT"/>
                <a:cs typeface="FPHVND+ArialMT"/>
              </a:rPr>
              <a:t>content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FPHVND+ArialMT"/>
                <a:cs typeface="FPHVND+ArialMT"/>
              </a:rPr>
              <a:t>&lt;/title&gt;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FPHVND+ArialMT"/>
                <a:cs typeface="FPHVND+ArialMT"/>
              </a:rPr>
              <a:t>&lt;/head&gt;</a:t>
            </a:r>
          </a:p>
          <a:p>
            <a:pPr marL="0" marR="0">
              <a:lnSpc>
                <a:spcPts val="1564"/>
              </a:lnSpc>
              <a:spcBef>
                <a:spcPts val="6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FPHVND+ArialMT"/>
                <a:cs typeface="FPHVND+ArialMT"/>
              </a:rPr>
              <a:t>&lt;body&gt;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75690" y="2513762"/>
            <a:ext cx="3562423" cy="6634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FPHVND+ArialMT"/>
                <a:cs typeface="FPHVND+ArialMT"/>
              </a:rPr>
              <a:t>&lt;h3&gt;&lt;img src="grocery.jpg"/&gt;delivery&lt;/h3&gt;</a:t>
            </a:r>
          </a:p>
          <a:p>
            <a:pPr marL="0" marR="0">
              <a:lnSpc>
                <a:spcPts val="1564"/>
              </a:lnSpc>
              <a:spcBef>
                <a:spcPts val="6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FPHVND+ArialMT"/>
                <a:cs typeface="FPHVND+ArialMT"/>
              </a:rPr>
              <a:t>&lt;/body&gt;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FPHVND+ArialMT"/>
                <a:cs typeface="FPHVND+ArialMT"/>
              </a:rPr>
              <a:t>&lt;/html&gt;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897889" y="598041"/>
            <a:ext cx="1754162" cy="319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14"/>
              </a:lnSpc>
              <a:spcBef>
                <a:spcPts val="0"/>
              </a:spcBef>
              <a:spcAft>
                <a:spcPts val="0"/>
              </a:spcAft>
            </a:pPr>
            <a:r>
              <a:rPr sz="2000" b="1" dirty="0">
                <a:solidFill>
                  <a:srgbClr val="000000"/>
                </a:solidFill>
                <a:latin typeface="LRFAVN+TimesNewRomanPS-BoldMT"/>
                <a:cs typeface="LRFAVN+TimesNewRomanPS-BoldMT"/>
              </a:rPr>
              <a:t>LOGO.HTML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97889" y="1186026"/>
            <a:ext cx="4110936" cy="2797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FPHVND+ArialMT"/>
                <a:cs typeface="FPHVND+ArialMT"/>
              </a:rPr>
              <a:t>&lt;html&gt;</a:t>
            </a:r>
          </a:p>
          <a:p>
            <a:pPr marL="0" marR="0">
              <a:lnSpc>
                <a:spcPts val="1564"/>
              </a:lnSpc>
              <a:spcBef>
                <a:spcPts val="6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FPHVND+ArialMT"/>
                <a:cs typeface="FPHVND+ArialMT"/>
              </a:rPr>
              <a:t>&lt;head&gt;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FPHVND+ArialMT"/>
                <a:cs typeface="FPHVND+ArialMT"/>
              </a:rPr>
              <a:t>&lt;title&gt;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FPHVND+ArialMT"/>
                <a:cs typeface="FPHVND+ArialMT"/>
              </a:rPr>
              <a:t>LOGO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FPHVND+ArialMT"/>
                <a:cs typeface="FPHVND+ArialMT"/>
              </a:rPr>
              <a:t>&lt;/title&gt;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FPHVND+ArialMT"/>
                <a:cs typeface="FPHVND+ArialMT"/>
              </a:rPr>
              <a:t>&lt;/head&gt;</a:t>
            </a:r>
          </a:p>
          <a:p>
            <a:pPr marL="0" marR="0">
              <a:lnSpc>
                <a:spcPts val="1564"/>
              </a:lnSpc>
              <a:spcBef>
                <a:spcPts val="6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FPHVND+ArialMT"/>
                <a:cs typeface="FPHVND+ArialMT"/>
              </a:rPr>
              <a:t>&lt;body bgcolor="yellow"&gt;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FPHVND+ArialMT"/>
                <a:cs typeface="FPHVND+ArialMT"/>
              </a:rPr>
              <a:t>&lt;center&gt;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FPHVND+ArialMT"/>
                <a:cs typeface="FPHVND+ArialMT"/>
              </a:rPr>
              <a:t>&lt;h1&gt; HDJ GROCERY DELIVERY SERVICE&lt;/h1&gt;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FPHVND+ArialMT"/>
                <a:cs typeface="FPHVND+ArialMT"/>
              </a:rPr>
              <a:t>&lt;h3&gt;why cant't the groceries travel to you&lt;/h3&gt;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FPHVND+ArialMT"/>
                <a:cs typeface="FPHVND+ArialMT"/>
              </a:rPr>
              <a:t>&lt;/center&gt;</a:t>
            </a:r>
          </a:p>
          <a:p>
            <a:pPr marL="0" marR="0">
              <a:lnSpc>
                <a:spcPts val="1564"/>
              </a:lnSpc>
              <a:spcBef>
                <a:spcPts val="6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FPHVND+ArialMT"/>
                <a:cs typeface="FPHVND+ArialMT"/>
              </a:rPr>
              <a:t>&lt;/body&gt;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FPHVND+ArialMT"/>
                <a:cs typeface="FPHVND+ArialMT"/>
              </a:rPr>
              <a:t>&lt;/html&gt;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847089" y="559941"/>
            <a:ext cx="1838870" cy="319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14"/>
              </a:lnSpc>
              <a:spcBef>
                <a:spcPts val="0"/>
              </a:spcBef>
              <a:spcAft>
                <a:spcPts val="0"/>
              </a:spcAft>
            </a:pPr>
            <a:r>
              <a:rPr sz="2000" b="1" dirty="0">
                <a:solidFill>
                  <a:srgbClr val="000000"/>
                </a:solidFill>
                <a:latin typeface="LRFAVN+TimesNewRomanPS-BoldMT"/>
                <a:cs typeface="LRFAVN+TimesNewRomanPS-BoldMT"/>
              </a:rPr>
              <a:t>LOGIN.HTML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77240" y="953061"/>
            <a:ext cx="755600" cy="4500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FPHVND+ArialMT"/>
                <a:cs typeface="FPHVND+ArialMT"/>
              </a:rPr>
              <a:t>&lt;html&gt;</a:t>
            </a:r>
          </a:p>
          <a:p>
            <a:pPr marL="0" marR="0">
              <a:lnSpc>
                <a:spcPts val="1564"/>
              </a:lnSpc>
              <a:spcBef>
                <a:spcPts val="6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FPHVND+ArialMT"/>
                <a:cs typeface="FPHVND+ArialMT"/>
              </a:rPr>
              <a:t>&lt;head&gt;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77240" y="1379781"/>
            <a:ext cx="5688198" cy="6634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FPHVND+ArialMT"/>
                <a:cs typeface="FPHVND+ArialMT"/>
              </a:rPr>
              <a:t>&lt;meta name="viewport" content="width=device-width, initial-scale=1"&gt;</a:t>
            </a:r>
          </a:p>
          <a:p>
            <a:pPr marL="0" marR="0">
              <a:lnSpc>
                <a:spcPts val="1564"/>
              </a:lnSpc>
              <a:spcBef>
                <a:spcPts val="6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FPHVND+ArialMT"/>
                <a:cs typeface="FPHVND+ArialMT"/>
              </a:rPr>
              <a:t>&lt;title&gt; Login Page &lt;/title&gt;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FPHVND+ArialMT"/>
                <a:cs typeface="FPHVND+ArialMT"/>
              </a:rPr>
              <a:t>&lt;style&gt;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77240" y="2019861"/>
            <a:ext cx="666061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FPHVND+ArialMT"/>
                <a:cs typeface="FPHVND+ArialMT"/>
              </a:rPr>
              <a:t>Body {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77240" y="2233221"/>
            <a:ext cx="3420334" cy="6634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8501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FPHVND+ArialMT"/>
                <a:cs typeface="FPHVND+ArialMT"/>
              </a:rPr>
              <a:t>font-family: Calibri, Helvetica, sans-serif;</a:t>
            </a:r>
          </a:p>
          <a:p>
            <a:pPr marL="98501" marR="0">
              <a:lnSpc>
                <a:spcPts val="1564"/>
              </a:lnSpc>
              <a:spcBef>
                <a:spcPts val="6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FPHVND+ArialMT"/>
                <a:cs typeface="FPHVND+ArialMT"/>
              </a:rPr>
              <a:t>background-color: pink;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FPHVND+ArialMT"/>
                <a:cs typeface="FPHVND+ArialMT"/>
              </a:rPr>
              <a:t>}</a:t>
            </a:r>
            <a:r>
              <a:rPr sz="1400" spc="384" dirty="0">
                <a:solidFill>
                  <a:srgbClr val="000000"/>
                </a:solidFill>
                <a:latin typeface="FPHVND+ArialMT"/>
                <a:cs typeface="FPHVND+ArialMT"/>
              </a:rPr>
              <a:t> </a:t>
            </a:r>
            <a:r>
              <a:rPr sz="1400" dirty="0">
                <a:solidFill>
                  <a:srgbClr val="000000"/>
                </a:solidFill>
                <a:latin typeface="FPHVND+ArialMT"/>
                <a:cs typeface="FPHVND+ArialMT"/>
              </a:rPr>
              <a:t>button {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121994" y="2873301"/>
            <a:ext cx="2424476" cy="1303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FPHVND+ArialMT"/>
                <a:cs typeface="FPHVND+ArialMT"/>
              </a:rPr>
              <a:t>background-color: #4CAF50;</a:t>
            </a:r>
          </a:p>
          <a:p>
            <a:pPr marL="0" marR="0">
              <a:lnSpc>
                <a:spcPts val="1564"/>
              </a:lnSpc>
              <a:spcBef>
                <a:spcPts val="6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FPHVND+ArialMT"/>
                <a:cs typeface="FPHVND+ArialMT"/>
              </a:rPr>
              <a:t>width: 100%;</a:t>
            </a:r>
          </a:p>
          <a:p>
            <a:pPr marL="4925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FPHVND+ArialMT"/>
                <a:cs typeface="FPHVND+ArialMT"/>
              </a:rPr>
              <a:t>color: orange;</a:t>
            </a:r>
          </a:p>
          <a:p>
            <a:pPr marL="4925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FPHVND+ArialMT"/>
                <a:cs typeface="FPHVND+ArialMT"/>
              </a:rPr>
              <a:t>padding: 15px;</a:t>
            </a:r>
          </a:p>
          <a:p>
            <a:pPr marL="4925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FPHVND+ArialMT"/>
                <a:cs typeface="FPHVND+ArialMT"/>
              </a:rPr>
              <a:t>margin: 10px 0px;</a:t>
            </a:r>
          </a:p>
          <a:p>
            <a:pPr marL="4925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FPHVND+ArialMT"/>
                <a:cs typeface="FPHVND+ArialMT"/>
              </a:rPr>
              <a:t>border: none;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71244" y="4153460"/>
            <a:ext cx="1337584" cy="450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FPHVND+ArialMT"/>
                <a:cs typeface="FPHVND+ArialMT"/>
              </a:rPr>
              <a:t>cursor: pointer;</a:t>
            </a:r>
          </a:p>
          <a:p>
            <a:pPr marL="49250" marR="0">
              <a:lnSpc>
                <a:spcPts val="1564"/>
              </a:lnSpc>
              <a:spcBef>
                <a:spcPts val="6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FPHVND+ArialMT"/>
                <a:cs typeface="FPHVND+ArialMT"/>
              </a:rPr>
              <a:t>}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839190" y="324252"/>
            <a:ext cx="2452746" cy="4500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FPHVND+ArialMT"/>
                <a:cs typeface="FPHVND+ArialMT"/>
              </a:rPr>
              <a:t>form {</a:t>
            </a:r>
          </a:p>
          <a:p>
            <a:pPr marL="344754" marR="0">
              <a:lnSpc>
                <a:spcPts val="1564"/>
              </a:lnSpc>
              <a:spcBef>
                <a:spcPts val="6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FPHVND+ArialMT"/>
                <a:cs typeface="FPHVND+ArialMT"/>
              </a:rPr>
              <a:t>border: 3px solid #f1f1f1;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86942" y="750972"/>
            <a:ext cx="211782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FPHVND+ArialMT"/>
                <a:cs typeface="FPHVND+ArialMT"/>
              </a:rPr>
              <a:t>}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39190" y="964332"/>
            <a:ext cx="3253229" cy="450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FPHVND+ArialMT"/>
                <a:cs typeface="FPHVND+ArialMT"/>
              </a:rPr>
              <a:t>input[type=text], input[type=password] {</a:t>
            </a:r>
          </a:p>
          <a:p>
            <a:pPr marL="344754" marR="0">
              <a:lnSpc>
                <a:spcPts val="1564"/>
              </a:lnSpc>
              <a:spcBef>
                <a:spcPts val="6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FPHVND+ArialMT"/>
                <a:cs typeface="FPHVND+ArialMT"/>
              </a:rPr>
              <a:t>width: 100%;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83944" y="1391052"/>
            <a:ext cx="1278377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FPHVND+ArialMT"/>
                <a:cs typeface="FPHVND+ArialMT"/>
              </a:rPr>
              <a:t>margin: 8px 0;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86942" y="1604412"/>
            <a:ext cx="2216449" cy="10901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7002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FPHVND+ArialMT"/>
                <a:cs typeface="FPHVND+ArialMT"/>
              </a:rPr>
              <a:t>padding: 12px 20px;</a:t>
            </a:r>
          </a:p>
          <a:p>
            <a:pPr marL="197002" marR="0">
              <a:lnSpc>
                <a:spcPts val="1564"/>
              </a:lnSpc>
              <a:spcBef>
                <a:spcPts val="6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FPHVND+ArialMT"/>
                <a:cs typeface="FPHVND+ArialMT"/>
              </a:rPr>
              <a:t>display: inline-block;</a:t>
            </a:r>
          </a:p>
          <a:p>
            <a:pPr marL="197002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FPHVND+ArialMT"/>
                <a:cs typeface="FPHVND+ArialMT"/>
              </a:rPr>
              <a:t>border: 2px solid green;</a:t>
            </a:r>
          </a:p>
          <a:p>
            <a:pPr marL="197002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FPHVND+ArialMT"/>
                <a:cs typeface="FPHVND+ArialMT"/>
              </a:rPr>
              <a:t>box-sizing: border-box;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FPHVND+ArialMT"/>
                <a:cs typeface="FPHVND+ArialMT"/>
              </a:rPr>
              <a:t>}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839190" y="2671211"/>
            <a:ext cx="1248889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FPHVND+ArialMT"/>
                <a:cs typeface="FPHVND+ArialMT"/>
              </a:rPr>
              <a:t>button:hover {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83944" y="2884571"/>
            <a:ext cx="1110356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FPHVND+ArialMT"/>
                <a:cs typeface="FPHVND+ArialMT"/>
              </a:rPr>
              <a:t>opacity: 0.7;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986942" y="3097931"/>
            <a:ext cx="211782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FPHVND+ArialMT"/>
                <a:cs typeface="FPHVND+ArialMT"/>
              </a:rPr>
              <a:t>}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888441" y="3311291"/>
            <a:ext cx="1071089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FPHVND+ArialMT"/>
                <a:cs typeface="FPHVND+ArialMT"/>
              </a:rPr>
              <a:t>.cancelbtn {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183944" y="3524651"/>
            <a:ext cx="1060927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FPHVND+ArialMT"/>
                <a:cs typeface="FPHVND+ArialMT"/>
              </a:rPr>
              <a:t>width: auto;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986942" y="3738011"/>
            <a:ext cx="1950105" cy="6634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7002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FPHVND+ArialMT"/>
                <a:cs typeface="FPHVND+ArialMT"/>
              </a:rPr>
              <a:t>padding: 10px 18px;</a:t>
            </a:r>
          </a:p>
          <a:p>
            <a:pPr marL="197002" marR="0">
              <a:lnSpc>
                <a:spcPts val="1564"/>
              </a:lnSpc>
              <a:spcBef>
                <a:spcPts val="6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FPHVND+ArialMT"/>
                <a:cs typeface="FPHVND+ArialMT"/>
              </a:rPr>
              <a:t>margin: 10px 5px;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FPHVND+ArialMT"/>
                <a:cs typeface="FPHVND+ArialMT"/>
              </a:rPr>
              <a:t>} .container {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183944" y="4378090"/>
            <a:ext cx="2335754" cy="450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FPHVND+ArialMT"/>
                <a:cs typeface="FPHVND+ArialMT"/>
              </a:rPr>
              <a:t>padding: 25px;</a:t>
            </a:r>
          </a:p>
          <a:p>
            <a:pPr marL="0" marR="0">
              <a:lnSpc>
                <a:spcPts val="1564"/>
              </a:lnSpc>
              <a:spcBef>
                <a:spcPts val="6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FPHVND+ArialMT"/>
                <a:cs typeface="FPHVND+ArialMT"/>
              </a:rPr>
              <a:t>background-color: lightblue;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821690" y="439693"/>
            <a:ext cx="211782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FPHVND+ArialMT"/>
                <a:cs typeface="FPHVND+ArialMT"/>
              </a:rPr>
              <a:t>}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21690" y="653053"/>
            <a:ext cx="804998" cy="6634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FPHVND+ArialMT"/>
                <a:cs typeface="FPHVND+ArialMT"/>
              </a:rPr>
              <a:t>&lt;/style&gt;</a:t>
            </a:r>
          </a:p>
          <a:p>
            <a:pPr marL="0" marR="0">
              <a:lnSpc>
                <a:spcPts val="1564"/>
              </a:lnSpc>
              <a:spcBef>
                <a:spcPts val="6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FPHVND+ArialMT"/>
                <a:cs typeface="FPHVND+ArialMT"/>
              </a:rPr>
              <a:t>&lt;/head&gt;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FPHVND+ArialMT"/>
                <a:cs typeface="FPHVND+ArialMT"/>
              </a:rPr>
              <a:t>&lt;body&gt;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18692" y="1293133"/>
            <a:ext cx="4220993" cy="6634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FPHVND+ArialMT"/>
                <a:cs typeface="FPHVND+ArialMT"/>
              </a:rPr>
              <a:t>&lt;center&gt; &lt;h1&gt; Student Login Form &lt;/h1&gt; &lt;/center&gt;</a:t>
            </a:r>
          </a:p>
          <a:p>
            <a:pPr marL="0" marR="0">
              <a:lnSpc>
                <a:spcPts val="1564"/>
              </a:lnSpc>
              <a:spcBef>
                <a:spcPts val="6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FPHVND+ArialMT"/>
                <a:cs typeface="FPHVND+ArialMT"/>
              </a:rPr>
              <a:t>&lt;form&gt;</a:t>
            </a:r>
          </a:p>
          <a:p>
            <a:pPr marL="197002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FPHVND+ArialMT"/>
                <a:cs typeface="FPHVND+ArialMT"/>
              </a:rPr>
              <a:t>&lt;div class="container"&gt;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412697" y="1933213"/>
            <a:ext cx="6758375" cy="17302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FPHVND+ArialMT"/>
                <a:cs typeface="FPHVND+ArialMT"/>
              </a:rPr>
              <a:t>&lt;label&gt;Username : &lt;/label&gt;</a:t>
            </a:r>
          </a:p>
          <a:p>
            <a:pPr marL="0" marR="0">
              <a:lnSpc>
                <a:spcPts val="1564"/>
              </a:lnSpc>
              <a:spcBef>
                <a:spcPts val="6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FPHVND+ArialMT"/>
                <a:cs typeface="FPHVND+ArialMT"/>
              </a:rPr>
              <a:t>&lt;input type="text" placeholder="Enter Username" name="username" required&gt;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FPHVND+ArialMT"/>
                <a:cs typeface="FPHVND+ArialMT"/>
              </a:rPr>
              <a:t>&lt;label&gt;Password : &lt;/label&gt;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FPHVND+ArialMT"/>
                <a:cs typeface="FPHVND+ArialMT"/>
              </a:rPr>
              <a:t>&lt;input type="password" placeholder="Enter Password" name="password" required&gt;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FPHVND+ArialMT"/>
                <a:cs typeface="FPHVND+ArialMT"/>
              </a:rPr>
              <a:t>&lt;button type="submit"&gt;Login&lt;/button&gt;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FPHVND+ArialMT"/>
                <a:cs typeface="FPHVND+ArialMT"/>
              </a:rPr>
              <a:t>&lt;input type="checkbox" checked="checked"&gt; Remember me</a:t>
            </a:r>
          </a:p>
          <a:p>
            <a:pPr marL="0" marR="0">
              <a:lnSpc>
                <a:spcPts val="1564"/>
              </a:lnSpc>
              <a:spcBef>
                <a:spcPts val="6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FPHVND+ArialMT"/>
                <a:cs typeface="FPHVND+ArialMT"/>
              </a:rPr>
              <a:t>&lt;button type="button" class="cancelbtn"&gt; Cancel&lt;/button&gt;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FPHVND+ArialMT"/>
                <a:cs typeface="FPHVND+ArialMT"/>
              </a:rPr>
              <a:t>Forgot &lt;a href="#"&gt; password? &lt;/a&gt;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21690" y="3640092"/>
            <a:ext cx="1030373" cy="876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4004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FPHVND+ArialMT"/>
                <a:cs typeface="FPHVND+ArialMT"/>
              </a:rPr>
              <a:t>&lt;/div&gt;</a:t>
            </a:r>
          </a:p>
          <a:p>
            <a:pPr marL="197002" marR="0">
              <a:lnSpc>
                <a:spcPts val="1564"/>
              </a:lnSpc>
              <a:spcBef>
                <a:spcPts val="6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FPHVND+ArialMT"/>
                <a:cs typeface="FPHVND+ArialMT"/>
              </a:rPr>
              <a:t>&lt;/form&gt;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FPHVND+ArialMT"/>
                <a:cs typeface="FPHVND+ArialMT"/>
              </a:rPr>
              <a:t>&lt;/body&gt;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FPHVND+ArialMT"/>
                <a:cs typeface="FPHVND+ArialMT"/>
              </a:rPr>
              <a:t>&lt;/html&gt;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012189" y="547241"/>
            <a:ext cx="1923578" cy="319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14"/>
              </a:lnSpc>
              <a:spcBef>
                <a:spcPts val="0"/>
              </a:spcBef>
              <a:spcAft>
                <a:spcPts val="0"/>
              </a:spcAft>
            </a:pPr>
            <a:r>
              <a:rPr sz="2000" b="1" dirty="0">
                <a:solidFill>
                  <a:srgbClr val="000000"/>
                </a:solidFill>
                <a:latin typeface="LRFAVN+TimesNewRomanPS-BoldMT"/>
                <a:cs typeface="LRFAVN+TimesNewRomanPS-BoldMT"/>
              </a:rPr>
              <a:t>FRUITS.HTML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32790" y="1124808"/>
            <a:ext cx="755600" cy="4500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FPHVND+ArialMT"/>
                <a:cs typeface="FPHVND+ArialMT"/>
              </a:rPr>
              <a:t>&lt;html&gt;</a:t>
            </a:r>
          </a:p>
          <a:p>
            <a:pPr marL="0" marR="0">
              <a:lnSpc>
                <a:spcPts val="1564"/>
              </a:lnSpc>
              <a:spcBef>
                <a:spcPts val="6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FPHVND+ArialMT"/>
                <a:cs typeface="FPHVND+ArialMT"/>
              </a:rPr>
              <a:t>&lt;head&gt;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32790" y="1551528"/>
            <a:ext cx="8246769" cy="3010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FPHVND+ArialMT"/>
                <a:cs typeface="FPHVND+ArialMT"/>
              </a:rPr>
              <a:t>&lt;title&gt;GROCERY WEBSITE&lt;/title&gt; I</a:t>
            </a:r>
          </a:p>
          <a:p>
            <a:pPr marL="0" marR="0">
              <a:lnSpc>
                <a:spcPts val="1564"/>
              </a:lnSpc>
              <a:spcBef>
                <a:spcPts val="6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FPHVND+ArialMT"/>
                <a:cs typeface="FPHVND+ArialMT"/>
              </a:rPr>
              <a:t>&lt;/head&gt;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FPHVND+ArialMT"/>
                <a:cs typeface="FPHVND+ArialMT"/>
              </a:rPr>
              <a:t>&lt;body bgcolor="white"&gt;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FPHVND+ArialMT"/>
                <a:cs typeface="FPHVND+ArialMT"/>
              </a:rPr>
              <a:t>&lt;h2&gt;APPLE&lt;/h2&gt;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FPHVND+ArialMT"/>
                <a:cs typeface="FPHVND+ArialMT"/>
              </a:rPr>
              <a:t>&lt;img src="https://st3.depositphotos.com/29384342/34076/i/600/depositphotos_340760842-stock-photo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FPHVND+ArialMT"/>
                <a:cs typeface="FPHVND+ArialMT"/>
              </a:rPr>
              <a:t>-apple-isolated-white-background.jpg" alt="apple"/&gt;</a:t>
            </a:r>
          </a:p>
          <a:p>
            <a:pPr marL="0" marR="0">
              <a:lnSpc>
                <a:spcPts val="1564"/>
              </a:lnSpc>
              <a:spcBef>
                <a:spcPts val="6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FPHVND+ArialMT"/>
                <a:cs typeface="FPHVND+ArialMT"/>
              </a:rPr>
              <a:t>&lt;h2&gt;BANANA&lt;/h2&gt;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FPHVND+ArialMT"/>
                <a:cs typeface="FPHVND+ArialMT"/>
              </a:rPr>
              <a:t>&lt;img src="https://media.istockphoto.com/id/1400057530/photo/bananas-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FPHVND+ArialMT"/>
                <a:cs typeface="FPHVND+ArialMT"/>
              </a:rPr>
              <a:t>isolated.jpg?b=1&amp;s=170667a&amp;w=0&amp;k=20&amp;c=uiSdjIQkTr7S4gEdW_oB_5zfFYhpfe0LP-CryQl49w4="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FPHVND+ArialMT"/>
                <a:cs typeface="FPHVND+ArialMT"/>
              </a:rPr>
              <a:t>alt="banana"/&gt;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FPHVND+ArialMT"/>
                <a:cs typeface="FPHVND+ArialMT"/>
              </a:rPr>
              <a:t>&lt;h2&gt;GRAPES&lt;/h2&gt;</a:t>
            </a:r>
          </a:p>
          <a:p>
            <a:pPr marL="0" marR="0">
              <a:lnSpc>
                <a:spcPts val="1564"/>
              </a:lnSpc>
              <a:spcBef>
                <a:spcPts val="6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FPHVND+ArialMT"/>
                <a:cs typeface="FPHVND+ArialMT"/>
              </a:rPr>
              <a:t>&lt;img src="https://cdn.pixabay.com/photo/2017/08/18/19/48/grapes-2656259__480.jpg" alt="grapes"/&gt;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FPHVND+ArialMT"/>
                <a:cs typeface="FPHVND+ArialMT"/>
              </a:rPr>
              <a:t>&lt;/body&gt;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FPHVND+ArialMT"/>
                <a:cs typeface="FPHVND+ArialMT"/>
              </a:rPr>
              <a:t>&lt;/html&gt;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53123" y="746179"/>
            <a:ext cx="3300576" cy="2631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71"/>
              </a:lnSpc>
              <a:spcBef>
                <a:spcPts val="0"/>
              </a:spcBef>
              <a:spcAft>
                <a:spcPts val="0"/>
              </a:spcAft>
            </a:pPr>
            <a:r>
              <a:rPr sz="1600" b="1" dirty="0">
                <a:solidFill>
                  <a:srgbClr val="C88C32"/>
                </a:solidFill>
                <a:latin typeface="LRFAVN+TimesNewRomanPS-BoldMT"/>
                <a:cs typeface="LRFAVN+TimesNewRomanPS-BoldMT"/>
              </a:rPr>
              <a:t>GROCERY</a:t>
            </a:r>
            <a:r>
              <a:rPr sz="1600" b="1" dirty="0">
                <a:solidFill>
                  <a:srgbClr val="C88C32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C88C32"/>
                </a:solidFill>
                <a:latin typeface="LRFAVN+TimesNewRomanPS-BoldMT"/>
                <a:cs typeface="LRFAVN+TimesNewRomanPS-BoldMT"/>
              </a:rPr>
              <a:t>DELIVERY</a:t>
            </a:r>
            <a:r>
              <a:rPr sz="1600" b="1" dirty="0">
                <a:solidFill>
                  <a:srgbClr val="C88C32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C88C32"/>
                </a:solidFill>
                <a:latin typeface="LRFAVN+TimesNewRomanPS-BoldMT"/>
                <a:cs typeface="LRFAVN+TimesNewRomanPS-BoldMT"/>
              </a:rPr>
              <a:t>WEBSITE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36135" y="1045709"/>
            <a:ext cx="4207333" cy="10884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85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FFFFFF"/>
                </a:solidFill>
                <a:latin typeface="HAILPC+CourierNewPSMT"/>
                <a:cs typeface="HAILPC+CourierNewPSMT"/>
              </a:rPr>
              <a:t>▪</a:t>
            </a:r>
            <a:r>
              <a:rPr sz="1400" spc="11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FFFFFF"/>
                </a:solidFill>
                <a:latin typeface="LRFAVN+TimesNewRomanPS-BoldMT"/>
                <a:cs typeface="LRFAVN+TimesNewRomanPS-BoldMT"/>
              </a:rPr>
              <a:t>A</a:t>
            </a:r>
            <a:r>
              <a:rPr sz="14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FFFFFF"/>
                </a:solidFill>
                <a:latin typeface="LRFAVN+TimesNewRomanPS-BoldMT"/>
                <a:cs typeface="LRFAVN+TimesNewRomanPS-BoldMT"/>
              </a:rPr>
              <a:t>grocery</a:t>
            </a:r>
            <a:r>
              <a:rPr sz="14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FFFFFF"/>
                </a:solidFill>
                <a:latin typeface="LRFAVN+TimesNewRomanPS-BoldMT"/>
                <a:cs typeface="LRFAVN+TimesNewRomanPS-BoldMT"/>
              </a:rPr>
              <a:t>delivery</a:t>
            </a:r>
            <a:r>
              <a:rPr sz="14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FFFFFF"/>
                </a:solidFill>
                <a:latin typeface="LRFAVN+TimesNewRomanPS-BoldMT"/>
                <a:cs typeface="LRFAVN+TimesNewRomanPS-BoldMT"/>
              </a:rPr>
              <a:t>service</a:t>
            </a:r>
            <a:r>
              <a:rPr sz="14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FFFFFF"/>
                </a:solidFill>
                <a:latin typeface="LRFAVN+TimesNewRomanPS-BoldMT"/>
                <a:cs typeface="LRFAVN+TimesNewRomanPS-BoldMT"/>
              </a:rPr>
              <a:t>is</a:t>
            </a:r>
            <a:r>
              <a:rPr sz="14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FFFFFF"/>
                </a:solidFill>
                <a:latin typeface="LRFAVN+TimesNewRomanPS-BoldMT"/>
                <a:cs typeface="LRFAVN+TimesNewRomanPS-BoldMT"/>
              </a:rPr>
              <a:t>a</a:t>
            </a:r>
            <a:r>
              <a:rPr sz="14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FFFFFF"/>
                </a:solidFill>
                <a:latin typeface="LRFAVN+TimesNewRomanPS-BoldMT"/>
                <a:cs typeface="LRFAVN+TimesNewRomanPS-BoldMT"/>
              </a:rPr>
              <a:t>platform</a:t>
            </a:r>
            <a:r>
              <a:rPr sz="14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FFFFFF"/>
                </a:solidFill>
                <a:latin typeface="LRFAVN+TimesNewRomanPS-BoldMT"/>
                <a:cs typeface="LRFAVN+TimesNewRomanPS-BoldMT"/>
              </a:rPr>
              <a:t>through</a:t>
            </a:r>
          </a:p>
          <a:p>
            <a:pPr marL="285750" marR="0">
              <a:lnSpc>
                <a:spcPts val="1550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FFFFFF"/>
                </a:solidFill>
                <a:latin typeface="LRFAVN+TimesNewRomanPS-BoldMT"/>
                <a:cs typeface="LRFAVN+TimesNewRomanPS-BoldMT"/>
              </a:rPr>
              <a:t>which</a:t>
            </a:r>
            <a:r>
              <a:rPr sz="14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FFFFFF"/>
                </a:solidFill>
                <a:latin typeface="LRFAVN+TimesNewRomanPS-BoldMT"/>
                <a:cs typeface="LRFAVN+TimesNewRomanPS-BoldMT"/>
              </a:rPr>
              <a:t>groceries</a:t>
            </a:r>
            <a:r>
              <a:rPr sz="14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FFFFFF"/>
                </a:solidFill>
                <a:latin typeface="LRFAVN+TimesNewRomanPS-BoldMT"/>
                <a:cs typeface="LRFAVN+TimesNewRomanPS-BoldMT"/>
              </a:rPr>
              <a:t>can</a:t>
            </a:r>
            <a:r>
              <a:rPr sz="14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FFFFFF"/>
                </a:solidFill>
                <a:latin typeface="LRFAVN+TimesNewRomanPS-BoldMT"/>
                <a:cs typeface="LRFAVN+TimesNewRomanPS-BoldMT"/>
              </a:rPr>
              <a:t>be</a:t>
            </a:r>
            <a:r>
              <a:rPr sz="14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FFFFFF"/>
                </a:solidFill>
                <a:latin typeface="LRFAVN+TimesNewRomanPS-BoldMT"/>
                <a:cs typeface="LRFAVN+TimesNewRomanPS-BoldMT"/>
              </a:rPr>
              <a:t>delivered</a:t>
            </a:r>
            <a:r>
              <a:rPr sz="14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FFFFFF"/>
                </a:solidFill>
                <a:latin typeface="LRFAVN+TimesNewRomanPS-BoldMT"/>
                <a:cs typeface="LRFAVN+TimesNewRomanPS-BoldMT"/>
              </a:rPr>
              <a:t>to</a:t>
            </a:r>
            <a:r>
              <a:rPr sz="14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FFFFFF"/>
                </a:solidFill>
                <a:latin typeface="LRFAVN+TimesNewRomanPS-BoldMT"/>
                <a:cs typeface="LRFAVN+TimesNewRomanPS-BoldMT"/>
              </a:rPr>
              <a:t>customers</a:t>
            </a:r>
            <a:r>
              <a:rPr sz="14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FFFFFF"/>
                </a:solidFill>
                <a:latin typeface="LRFAVN+TimesNewRomanPS-BoldMT"/>
                <a:cs typeface="LRFAVN+TimesNewRomanPS-BoldMT"/>
              </a:rPr>
              <a:t>at</a:t>
            </a:r>
            <a:r>
              <a:rPr sz="14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FFFFFF"/>
                </a:solidFill>
                <a:latin typeface="LRFAVN+TimesNewRomanPS-BoldMT"/>
                <a:cs typeface="LRFAVN+TimesNewRomanPS-BoldMT"/>
              </a:rPr>
              <a:t>t</a:t>
            </a:r>
          </a:p>
          <a:p>
            <a:pPr marL="285750" marR="0">
              <a:lnSpc>
                <a:spcPts val="1550"/>
              </a:lnSpc>
              <a:spcBef>
                <a:spcPts val="129"/>
              </a:spcBef>
              <a:spcAft>
                <a:spcPts val="0"/>
              </a:spcAft>
            </a:pPr>
            <a:r>
              <a:rPr sz="1400" b="1" dirty="0">
                <a:solidFill>
                  <a:srgbClr val="FFFFFF"/>
                </a:solidFill>
                <a:latin typeface="LRFAVN+TimesNewRomanPS-BoldMT"/>
                <a:cs typeface="LRFAVN+TimesNewRomanPS-BoldMT"/>
              </a:rPr>
              <a:t>homes</a:t>
            </a:r>
            <a:r>
              <a:rPr sz="14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FFFFFF"/>
                </a:solidFill>
                <a:latin typeface="LRFAVN+TimesNewRomanPS-BoldMT"/>
                <a:cs typeface="LRFAVN+TimesNewRomanPS-BoldMT"/>
              </a:rPr>
              <a:t>or</a:t>
            </a:r>
            <a:r>
              <a:rPr sz="14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FFFFFF"/>
                </a:solidFill>
                <a:latin typeface="LRFAVN+TimesNewRomanPS-BoldMT"/>
                <a:cs typeface="LRFAVN+TimesNewRomanPS-BoldMT"/>
              </a:rPr>
              <a:t>a</a:t>
            </a:r>
            <a:r>
              <a:rPr sz="14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FFFFFF"/>
                </a:solidFill>
                <a:latin typeface="LRFAVN+TimesNewRomanPS-BoldMT"/>
                <a:cs typeface="LRFAVN+TimesNewRomanPS-BoldMT"/>
              </a:rPr>
              <a:t>central</a:t>
            </a:r>
            <a:r>
              <a:rPr sz="14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FFFFFF"/>
                </a:solidFill>
                <a:latin typeface="LRFAVN+TimesNewRomanPS-BoldMT"/>
                <a:cs typeface="LRFAVN+TimesNewRomanPS-BoldMT"/>
              </a:rPr>
              <a:t>pickup</a:t>
            </a:r>
            <a:r>
              <a:rPr sz="14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FFFFFF"/>
                </a:solidFill>
                <a:latin typeface="LRFAVN+TimesNewRomanPS-BoldMT"/>
                <a:cs typeface="LRFAVN+TimesNewRomanPS-BoldMT"/>
              </a:rPr>
              <a:t>location.</a:t>
            </a:r>
            <a:r>
              <a:rPr sz="14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FFFFFF"/>
                </a:solidFill>
                <a:latin typeface="LRFAVN+TimesNewRomanPS-BoldMT"/>
                <a:cs typeface="LRFAVN+TimesNewRomanPS-BoldMT"/>
              </a:rPr>
              <a:t>With</a:t>
            </a:r>
            <a:r>
              <a:rPr sz="14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FFFFFF"/>
                </a:solidFill>
                <a:latin typeface="LRFAVN+TimesNewRomanPS-BoldMT"/>
                <a:cs typeface="LRFAVN+TimesNewRomanPS-BoldMT"/>
              </a:rPr>
              <a:t>grocery</a:t>
            </a:r>
          </a:p>
          <a:p>
            <a:pPr marL="285750" marR="0">
              <a:lnSpc>
                <a:spcPts val="1550"/>
              </a:lnSpc>
              <a:spcBef>
                <a:spcPts val="129"/>
              </a:spcBef>
              <a:spcAft>
                <a:spcPts val="0"/>
              </a:spcAft>
            </a:pPr>
            <a:r>
              <a:rPr sz="1400" b="1" dirty="0">
                <a:solidFill>
                  <a:srgbClr val="FFFFFF"/>
                </a:solidFill>
                <a:latin typeface="LRFAVN+TimesNewRomanPS-BoldMT"/>
                <a:cs typeface="LRFAVN+TimesNewRomanPS-BoldMT"/>
              </a:rPr>
              <a:t>delivery</a:t>
            </a:r>
            <a:r>
              <a:rPr sz="14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FFFFFF"/>
                </a:solidFill>
                <a:latin typeface="LRFAVN+TimesNewRomanPS-BoldMT"/>
                <a:cs typeface="LRFAVN+TimesNewRomanPS-BoldMT"/>
              </a:rPr>
              <a:t>services,</a:t>
            </a:r>
            <a:r>
              <a:rPr sz="14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FFFFFF"/>
                </a:solidFill>
                <a:latin typeface="LRFAVN+TimesNewRomanPS-BoldMT"/>
                <a:cs typeface="LRFAVN+TimesNewRomanPS-BoldMT"/>
              </a:rPr>
              <a:t>you</a:t>
            </a:r>
            <a:r>
              <a:rPr sz="14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FFFFFF"/>
                </a:solidFill>
                <a:latin typeface="LRFAVN+TimesNewRomanPS-BoldMT"/>
                <a:cs typeface="LRFAVN+TimesNewRomanPS-BoldMT"/>
              </a:rPr>
              <a:t>can</a:t>
            </a:r>
            <a:r>
              <a:rPr sz="14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FFFFFF"/>
                </a:solidFill>
                <a:latin typeface="LRFAVN+TimesNewRomanPS-BoldMT"/>
                <a:cs typeface="LRFAVN+TimesNewRomanPS-BoldMT"/>
              </a:rPr>
              <a:t>place</a:t>
            </a:r>
            <a:r>
              <a:rPr sz="14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FFFFFF"/>
                </a:solidFill>
                <a:latin typeface="LRFAVN+TimesNewRomanPS-BoldMT"/>
                <a:cs typeface="LRFAVN+TimesNewRomanPS-BoldMT"/>
              </a:rPr>
              <a:t>orders</a:t>
            </a:r>
            <a:r>
              <a:rPr sz="14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FFFFFF"/>
                </a:solidFill>
                <a:latin typeface="LRFAVN+TimesNewRomanPS-BoldMT"/>
                <a:cs typeface="LRFAVN+TimesNewRomanPS-BoldMT"/>
              </a:rPr>
              <a:t>and</a:t>
            </a:r>
            <a:r>
              <a:rPr sz="14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FFFFFF"/>
                </a:solidFill>
                <a:latin typeface="LRFAVN+TimesNewRomanPS-BoldMT"/>
                <a:cs typeface="LRFAVN+TimesNewRomanPS-BoldMT"/>
              </a:rPr>
              <a:t>make</a:t>
            </a:r>
          </a:p>
          <a:p>
            <a:pPr marL="285750" marR="0">
              <a:lnSpc>
                <a:spcPts val="1550"/>
              </a:lnSpc>
              <a:spcBef>
                <a:spcPts val="129"/>
              </a:spcBef>
              <a:spcAft>
                <a:spcPts val="0"/>
              </a:spcAft>
            </a:pPr>
            <a:r>
              <a:rPr sz="1400" b="1" dirty="0">
                <a:solidFill>
                  <a:srgbClr val="FFFFFF"/>
                </a:solidFill>
                <a:latin typeface="LRFAVN+TimesNewRomanPS-BoldMT"/>
                <a:cs typeface="LRFAVN+TimesNewRomanPS-BoldMT"/>
              </a:rPr>
              <a:t>payments</a:t>
            </a:r>
            <a:r>
              <a:rPr sz="14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FFFFFF"/>
                </a:solidFill>
                <a:latin typeface="LRFAVN+TimesNewRomanPS-BoldMT"/>
                <a:cs typeface="LRFAVN+TimesNewRomanPS-BoldMT"/>
              </a:rPr>
              <a:t>for</a:t>
            </a:r>
            <a:r>
              <a:rPr sz="14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FFFFFF"/>
                </a:solidFill>
                <a:latin typeface="LRFAVN+TimesNewRomanPS-BoldMT"/>
                <a:cs typeface="LRFAVN+TimesNewRomanPS-BoldMT"/>
              </a:rPr>
              <a:t>various</a:t>
            </a:r>
            <a:r>
              <a:rPr sz="14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FFFFFF"/>
                </a:solidFill>
                <a:latin typeface="LRFAVN+TimesNewRomanPS-BoldMT"/>
                <a:cs typeface="LRFAVN+TimesNewRomanPS-BoldMT"/>
              </a:rPr>
              <a:t>items</a:t>
            </a:r>
            <a:r>
              <a:rPr sz="14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FFFFFF"/>
                </a:solidFill>
                <a:latin typeface="LRFAVN+TimesNewRomanPS-BoldMT"/>
                <a:cs typeface="LRFAVN+TimesNewRomanPS-BoldMT"/>
              </a:rPr>
              <a:t>online.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57155" y="2267654"/>
            <a:ext cx="527707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C88C32"/>
                </a:solidFill>
                <a:latin typeface="FDAJKT+Arial-BoldMT"/>
                <a:cs typeface="FDAJKT+Arial-BoldMT"/>
              </a:rPr>
              <a:t>LMS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304922" y="2267654"/>
            <a:ext cx="636661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C88C32"/>
                </a:solidFill>
                <a:latin typeface="FDAJKT+Arial-BoldMT"/>
                <a:cs typeface="FDAJKT+Arial-BoldMT"/>
              </a:rPr>
              <a:t>Name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545171" y="2267654"/>
            <a:ext cx="646385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C88C32"/>
                </a:solidFill>
                <a:latin typeface="FDAJKT+Arial-BoldMT"/>
                <a:cs typeface="FDAJKT+Arial-BoldMT"/>
              </a:rPr>
              <a:t>Batch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15061" y="2481014"/>
            <a:ext cx="1012229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C88C32"/>
                </a:solidFill>
                <a:latin typeface="FDAJKT+Arial-BoldMT"/>
                <a:cs typeface="FDAJKT+Arial-BoldMT"/>
              </a:rPr>
              <a:t>Username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73907" y="2878539"/>
            <a:ext cx="863600" cy="14236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50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FFFFFF"/>
                </a:solidFill>
                <a:latin typeface="LRFAVN+TimesNewRomanPS-BoldMT"/>
                <a:cs typeface="LRFAVN+TimesNewRomanPS-BoldMT"/>
              </a:rPr>
              <a:t>2115a917</a:t>
            </a:r>
          </a:p>
          <a:p>
            <a:pPr marL="0" marR="0">
              <a:lnSpc>
                <a:spcPts val="1550"/>
              </a:lnSpc>
              <a:spcBef>
                <a:spcPts val="1519"/>
              </a:spcBef>
              <a:spcAft>
                <a:spcPts val="0"/>
              </a:spcAft>
            </a:pPr>
            <a:r>
              <a:rPr sz="1400" b="1" dirty="0">
                <a:solidFill>
                  <a:srgbClr val="FFFFFF"/>
                </a:solidFill>
                <a:latin typeface="LRFAVN+TimesNewRomanPS-BoldMT"/>
                <a:cs typeface="LRFAVN+TimesNewRomanPS-BoldMT"/>
              </a:rPr>
              <a:t>2115a923</a:t>
            </a:r>
          </a:p>
          <a:p>
            <a:pPr marL="0" marR="0">
              <a:lnSpc>
                <a:spcPts val="1550"/>
              </a:lnSpc>
              <a:spcBef>
                <a:spcPts val="1519"/>
              </a:spcBef>
              <a:spcAft>
                <a:spcPts val="0"/>
              </a:spcAft>
            </a:pPr>
            <a:r>
              <a:rPr sz="1400" b="1" dirty="0">
                <a:solidFill>
                  <a:srgbClr val="FFFFFF"/>
                </a:solidFill>
                <a:latin typeface="LRFAVN+TimesNewRomanPS-BoldMT"/>
                <a:cs typeface="LRFAVN+TimesNewRomanPS-BoldMT"/>
              </a:rPr>
              <a:t>2115a926</a:t>
            </a:r>
          </a:p>
          <a:p>
            <a:pPr marL="0" marR="0">
              <a:lnSpc>
                <a:spcPts val="1550"/>
              </a:lnSpc>
              <a:spcBef>
                <a:spcPts val="1519"/>
              </a:spcBef>
              <a:spcAft>
                <a:spcPts val="0"/>
              </a:spcAft>
            </a:pPr>
            <a:r>
              <a:rPr sz="1400" b="1" dirty="0">
                <a:solidFill>
                  <a:srgbClr val="FFFFFF"/>
                </a:solidFill>
                <a:latin typeface="LRFAVN+TimesNewRomanPS-BoldMT"/>
                <a:cs typeface="LRFAVN+TimesNewRomanPS-BoldMT"/>
              </a:rPr>
              <a:t>2115a927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797903" y="2878539"/>
            <a:ext cx="1174750" cy="14236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50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FFFFFF"/>
                </a:solidFill>
                <a:latin typeface="LRFAVN+TimesNewRomanPS-BoldMT"/>
                <a:cs typeface="LRFAVN+TimesNewRomanPS-BoldMT"/>
              </a:rPr>
              <a:t>DHARANI.R</a:t>
            </a:r>
          </a:p>
          <a:p>
            <a:pPr marL="0" marR="0">
              <a:lnSpc>
                <a:spcPts val="1550"/>
              </a:lnSpc>
              <a:spcBef>
                <a:spcPts val="1519"/>
              </a:spcBef>
              <a:spcAft>
                <a:spcPts val="0"/>
              </a:spcAft>
            </a:pPr>
            <a:r>
              <a:rPr sz="1400" b="1" dirty="0">
                <a:solidFill>
                  <a:srgbClr val="FFFFFF"/>
                </a:solidFill>
                <a:latin typeface="LRFAVN+TimesNewRomanPS-BoldMT"/>
                <a:cs typeface="LRFAVN+TimesNewRomanPS-BoldMT"/>
              </a:rPr>
              <a:t>HARINI.B</a:t>
            </a:r>
          </a:p>
          <a:p>
            <a:pPr marL="0" marR="0">
              <a:lnSpc>
                <a:spcPts val="1550"/>
              </a:lnSpc>
              <a:spcBef>
                <a:spcPts val="1519"/>
              </a:spcBef>
              <a:spcAft>
                <a:spcPts val="0"/>
              </a:spcAft>
            </a:pPr>
            <a:r>
              <a:rPr sz="1400" b="1" dirty="0">
                <a:solidFill>
                  <a:srgbClr val="FFFFFF"/>
                </a:solidFill>
                <a:latin typeface="LRFAVN+TimesNewRomanPS-BoldMT"/>
                <a:cs typeface="LRFAVN+TimesNewRomanPS-BoldMT"/>
              </a:rPr>
              <a:t>JANANI.G</a:t>
            </a:r>
          </a:p>
          <a:p>
            <a:pPr marL="0" marR="0">
              <a:lnSpc>
                <a:spcPts val="1550"/>
              </a:lnSpc>
              <a:spcBef>
                <a:spcPts val="1519"/>
              </a:spcBef>
              <a:spcAft>
                <a:spcPts val="0"/>
              </a:spcAft>
            </a:pPr>
            <a:r>
              <a:rPr sz="1400" b="1" dirty="0">
                <a:solidFill>
                  <a:srgbClr val="FFFFFF"/>
                </a:solidFill>
                <a:latin typeface="LRFAVN+TimesNewRomanPS-BoldMT"/>
                <a:cs typeface="LRFAVN+TimesNewRomanPS-BoldMT"/>
              </a:rPr>
              <a:t>JANANI.G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3478979" y="2878539"/>
            <a:ext cx="369701" cy="234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50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FFFFFF"/>
                </a:solidFill>
                <a:latin typeface="LRFAVN+TimesNewRomanPS-BoldMT"/>
                <a:cs typeface="LRFAVN+TimesNewRomanPS-BoldMT"/>
              </a:rPr>
              <a:t>A9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3478979" y="3274749"/>
            <a:ext cx="369701" cy="10274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50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FFFFFF"/>
                </a:solidFill>
                <a:latin typeface="LRFAVN+TimesNewRomanPS-BoldMT"/>
                <a:cs typeface="LRFAVN+TimesNewRomanPS-BoldMT"/>
              </a:rPr>
              <a:t>A9</a:t>
            </a:r>
          </a:p>
          <a:p>
            <a:pPr marL="0" marR="0">
              <a:lnSpc>
                <a:spcPts val="1550"/>
              </a:lnSpc>
              <a:spcBef>
                <a:spcPts val="1519"/>
              </a:spcBef>
              <a:spcAft>
                <a:spcPts val="0"/>
              </a:spcAft>
            </a:pPr>
            <a:r>
              <a:rPr sz="1400" b="1" dirty="0">
                <a:solidFill>
                  <a:srgbClr val="FFFFFF"/>
                </a:solidFill>
                <a:latin typeface="LRFAVN+TimesNewRomanPS-BoldMT"/>
                <a:cs typeface="LRFAVN+TimesNewRomanPS-BoldMT"/>
              </a:rPr>
              <a:t>A9</a:t>
            </a:r>
          </a:p>
          <a:p>
            <a:pPr marL="0" marR="0">
              <a:lnSpc>
                <a:spcPts val="1550"/>
              </a:lnSpc>
              <a:spcBef>
                <a:spcPts val="1519"/>
              </a:spcBef>
              <a:spcAft>
                <a:spcPts val="0"/>
              </a:spcAft>
            </a:pPr>
            <a:r>
              <a:rPr sz="1400" b="1" dirty="0">
                <a:solidFill>
                  <a:srgbClr val="FFFFFF"/>
                </a:solidFill>
                <a:latin typeface="LRFAVN+TimesNewRomanPS-BoldMT"/>
                <a:cs typeface="LRFAVN+TimesNewRomanPS-BoldMT"/>
              </a:rPr>
              <a:t>A9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70889" y="426591"/>
            <a:ext cx="2683508" cy="319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14"/>
              </a:lnSpc>
              <a:spcBef>
                <a:spcPts val="0"/>
              </a:spcBef>
              <a:spcAft>
                <a:spcPts val="0"/>
              </a:spcAft>
            </a:pPr>
            <a:r>
              <a:rPr sz="2000" b="1" dirty="0">
                <a:solidFill>
                  <a:srgbClr val="000000"/>
                </a:solidFill>
                <a:latin typeface="LRFAVN+TimesNewRomanPS-BoldMT"/>
                <a:cs typeface="LRFAVN+TimesNewRomanPS-BoldMT"/>
              </a:rPr>
              <a:t>FISH</a:t>
            </a:r>
            <a:r>
              <a:rPr sz="2000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00000"/>
                </a:solidFill>
                <a:latin typeface="LRFAVN+TimesNewRomanPS-BoldMT"/>
                <a:cs typeface="LRFAVN+TimesNewRomanPS-BoldMT"/>
              </a:rPr>
              <a:t>&amp;</a:t>
            </a:r>
            <a:r>
              <a:rPr sz="2000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00000"/>
                </a:solidFill>
                <a:latin typeface="LRFAVN+TimesNewRomanPS-BoldMT"/>
                <a:cs typeface="LRFAVN+TimesNewRomanPS-BoldMT"/>
              </a:rPr>
              <a:t>MEAT.HTML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70890" y="970583"/>
            <a:ext cx="5602386" cy="32237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FPHVND+ArialMT"/>
                <a:cs typeface="FPHVND+ArialMT"/>
              </a:rPr>
              <a:t>&lt;html&gt;</a:t>
            </a:r>
          </a:p>
          <a:p>
            <a:pPr marL="0" marR="0">
              <a:lnSpc>
                <a:spcPts val="1564"/>
              </a:lnSpc>
              <a:spcBef>
                <a:spcPts val="6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FPHVND+ArialMT"/>
                <a:cs typeface="FPHVND+ArialMT"/>
              </a:rPr>
              <a:t>&lt;head&gt;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FPHVND+ArialMT"/>
                <a:cs typeface="FPHVND+ArialMT"/>
              </a:rPr>
              <a:t>&lt;title&gt;fish and meat&lt;/title&gt;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FPHVND+ArialMT"/>
                <a:cs typeface="FPHVND+ArialMT"/>
              </a:rPr>
              <a:t>&lt;/head&gt;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FPHVND+ArialMT"/>
                <a:cs typeface="FPHVND+ArialMT"/>
              </a:rPr>
              <a:t>&lt;body bgcolor="white"&gt;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FPHVND+ArialMT"/>
                <a:cs typeface="FPHVND+ArialMT"/>
              </a:rPr>
              <a:t>&lt;h2&gt;FISH&lt;/h2&gt;</a:t>
            </a:r>
          </a:p>
          <a:p>
            <a:pPr marL="0" marR="0">
              <a:lnSpc>
                <a:spcPts val="1564"/>
              </a:lnSpc>
              <a:spcBef>
                <a:spcPts val="6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FPHVND+ArialMT"/>
                <a:cs typeface="FPHVND+ArialMT"/>
              </a:rPr>
              <a:t>&lt;img src="https://encrypted-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FPHVND+ArialMT"/>
                <a:cs typeface="FPHVND+ArialMT"/>
              </a:rPr>
              <a:t>tbn0.gstatic.com/images?q=tbn:ANd9GcSRUIvcfEsTL_nn5DJiCAfJ6-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FPHVND+ArialMT"/>
                <a:cs typeface="FPHVND+ArialMT"/>
              </a:rPr>
              <a:t>8UwEhhXMH9cQ&amp;usqp=CAU" alt="fish"&gt;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FPHVND+ArialMT"/>
                <a:cs typeface="FPHVND+ArialMT"/>
              </a:rPr>
              <a:t>&lt;h2&gt;MEAT&lt;/h2&gt;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FPHVND+ArialMT"/>
                <a:cs typeface="FPHVND+ArialMT"/>
              </a:rPr>
              <a:t>&lt;img src="meat.jpg"/&gt;</a:t>
            </a:r>
          </a:p>
          <a:p>
            <a:pPr marL="0" marR="0">
              <a:lnSpc>
                <a:spcPts val="1564"/>
              </a:lnSpc>
              <a:spcBef>
                <a:spcPts val="6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FPHVND+ArialMT"/>
                <a:cs typeface="FPHVND+ArialMT"/>
              </a:rPr>
              <a:t>&lt;h2&gt;EGG&lt;/h2&gt;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FPHVND+ArialMT"/>
                <a:cs typeface="FPHVND+ArialMT"/>
              </a:rPr>
              <a:t>&lt;img src="egg.jpg"/&gt;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FPHVND+ArialMT"/>
                <a:cs typeface="FPHVND+ArialMT"/>
              </a:rPr>
              <a:t>&lt;/body&gt;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FPHVND+ArialMT"/>
                <a:cs typeface="FPHVND+ArialMT"/>
              </a:rPr>
              <a:t>&lt;/html&gt;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81989" y="566291"/>
            <a:ext cx="8107168" cy="3971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14"/>
              </a:lnSpc>
              <a:spcBef>
                <a:spcPts val="0"/>
              </a:spcBef>
              <a:spcAft>
                <a:spcPts val="0"/>
              </a:spcAft>
            </a:pPr>
            <a:r>
              <a:rPr sz="2000" b="1" dirty="0">
                <a:solidFill>
                  <a:srgbClr val="000000"/>
                </a:solidFill>
                <a:latin typeface="LRFAVN+TimesNewRomanPS-BoldMT"/>
                <a:cs typeface="LRFAVN+TimesNewRomanPS-BoldMT"/>
              </a:rPr>
              <a:t>HOMECARE.HTML</a:t>
            </a:r>
          </a:p>
          <a:p>
            <a:pPr marL="0" marR="0">
              <a:lnSpc>
                <a:spcPts val="1564"/>
              </a:lnSpc>
              <a:spcBef>
                <a:spcPts val="314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FPHVND+ArialMT"/>
                <a:cs typeface="FPHVND+ArialMT"/>
              </a:rPr>
              <a:t>&lt;html&gt;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FPHVND+ArialMT"/>
                <a:cs typeface="FPHVND+ArialMT"/>
              </a:rPr>
              <a:t>&lt;head&gt;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FPHVND+ArialMT"/>
                <a:cs typeface="FPHVND+ArialMT"/>
              </a:rPr>
              <a:t>&lt;title&gt;HOME CARE&lt;/title&gt;</a:t>
            </a:r>
          </a:p>
          <a:p>
            <a:pPr marL="0" marR="0">
              <a:lnSpc>
                <a:spcPts val="1564"/>
              </a:lnSpc>
              <a:spcBef>
                <a:spcPts val="6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FPHVND+ArialMT"/>
                <a:cs typeface="FPHVND+ArialMT"/>
              </a:rPr>
              <a:t>&lt;/head&gt;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FPHVND+ArialMT"/>
                <a:cs typeface="FPHVND+ArialMT"/>
              </a:rPr>
              <a:t>&lt;body bgcolor="white"&gt;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FPHVND+ArialMT"/>
                <a:cs typeface="FPHVND+ArialMT"/>
              </a:rPr>
              <a:t>&lt;h2&gt;BRUSH&lt;h2&gt;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FPHVND+ArialMT"/>
                <a:cs typeface="FPHVND+ArialMT"/>
              </a:rPr>
              <a:t>&lt;img src="https://m.media-amazon.com/images/W/IMAGERENDERING_521856-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FPHVND+ArialMT"/>
                <a:cs typeface="FPHVND+ArialMT"/>
              </a:rPr>
              <a:t>T1/images/I/51hTIwQNGyL._SL1200_.jpg"alt="brush"&gt;</a:t>
            </a:r>
          </a:p>
          <a:p>
            <a:pPr marL="0" marR="0">
              <a:lnSpc>
                <a:spcPts val="1564"/>
              </a:lnSpc>
              <a:spcBef>
                <a:spcPts val="6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FPHVND+ArialMT"/>
                <a:cs typeface="FPHVND+ArialMT"/>
              </a:rPr>
              <a:t>&lt;h2&gt;DETERGENT&lt;h2&gt;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FPHVND+ArialMT"/>
                <a:cs typeface="FPHVND+ArialMT"/>
              </a:rPr>
              <a:t>&lt;img src="https://5.imimg.com/data5/XC/XB/MY-8261133/4-1000x1000.png"alt="detergent"&gt;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FPHVND+ArialMT"/>
                <a:cs typeface="FPHVND+ArialMT"/>
              </a:rPr>
              <a:t>&lt;h2&gt;SOAP&lt;h2&gt;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FPHVND+ArialMT"/>
                <a:cs typeface="FPHVND+ArialMT"/>
              </a:rPr>
              <a:t>&lt;img src="https://www.littlesoapcompany.co.uk/wp-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FPHVND+ArialMT"/>
                <a:cs typeface="FPHVND+ArialMT"/>
              </a:rPr>
              <a:t>content/uploads/2021/02/Avo_Lifestyle.jpg"alt="soap"</a:t>
            </a:r>
          </a:p>
          <a:p>
            <a:pPr marL="0" marR="0">
              <a:lnSpc>
                <a:spcPts val="1564"/>
              </a:lnSpc>
              <a:spcBef>
                <a:spcPts val="6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FPHVND+ArialMT"/>
                <a:cs typeface="FPHVND+ArialMT"/>
              </a:rPr>
              <a:t>&lt;h2&gt;CLEANER&lt;h2&gt;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FPHVND+ArialMT"/>
                <a:cs typeface="FPHVND+ArialMT"/>
              </a:rPr>
              <a:t>&lt;img src="https://www.bigbasket.com/media/uploads/p/xxl/40206006-2_2-bb-home-disinfectant-floor-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FPHVND+ArialMT"/>
                <a:cs typeface="FPHVND+ArialMT"/>
              </a:rPr>
              <a:t>surface-cleaner-floral-kills-999-germs.jpg"alt="cleaner"/&gt;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FPHVND+ArialMT"/>
                <a:cs typeface="FPHVND+ArialMT"/>
              </a:rPr>
              <a:t>&lt;/body&gt;&lt;/html&gt;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4636D81-1207-0ED2-25ED-DBB5F360A7A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34"/>
          <a:stretch/>
        </p:blipFill>
        <p:spPr>
          <a:xfrm>
            <a:off x="539552" y="411510"/>
            <a:ext cx="7632847" cy="403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425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629445" y="894406"/>
            <a:ext cx="2183510" cy="306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15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FFFFFF"/>
                </a:solidFill>
                <a:latin typeface="GBCUMQ+PublicSans-BoldItalic"/>
                <a:cs typeface="GBCUMQ+PublicSans-BoldItalic"/>
              </a:rPr>
              <a:t>Submission</a:t>
            </a:r>
            <a:r>
              <a:rPr sz="1800" b="1" spc="-45" dirty="0">
                <a:solidFill>
                  <a:srgbClr val="FFFFFF"/>
                </a:solidFill>
                <a:latin typeface="GBCUMQ+PublicSans-BoldItalic"/>
                <a:cs typeface="GBCUMQ+PublicSans-BoldItalic"/>
              </a:rPr>
              <a:t> </a:t>
            </a:r>
            <a:r>
              <a:rPr sz="1800" b="1" dirty="0">
                <a:solidFill>
                  <a:srgbClr val="FFFFFF"/>
                </a:solidFill>
                <a:latin typeface="GBCUMQ+PublicSans-BoldItalic"/>
                <a:cs typeface="GBCUMQ+PublicSans-BoldItalic"/>
              </a:rPr>
              <a:t>Github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923929" y="2003365"/>
            <a:ext cx="3144898" cy="4103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5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400" b="1" dirty="0">
                <a:solidFill>
                  <a:srgbClr val="BD8738"/>
                </a:solidFill>
                <a:latin typeface="LRFAVN+TimesNewRomanPS-BoldMT"/>
                <a:cs typeface="LRFAVN+TimesNewRomanPS-BoldMT"/>
              </a:rPr>
              <a:t>https://github.com/DHARU301/groceryjs.git</a:t>
            </a:r>
            <a:endParaRPr sz="1400" b="1" dirty="0">
              <a:solidFill>
                <a:srgbClr val="BD8738"/>
              </a:solidFill>
              <a:latin typeface="LRFAVN+TimesNewRomanPS-BoldMT"/>
              <a:cs typeface="LRFAVN+TimesNewRomanPS-BoldM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37204" y="324577"/>
            <a:ext cx="1532483" cy="375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57"/>
              </a:lnSpc>
              <a:spcBef>
                <a:spcPts val="0"/>
              </a:spcBef>
              <a:spcAft>
                <a:spcPts val="0"/>
              </a:spcAft>
            </a:pPr>
            <a:r>
              <a:rPr sz="2400" b="1" dirty="0">
                <a:solidFill>
                  <a:srgbClr val="000000"/>
                </a:solidFill>
                <a:latin typeface="LRFAVN+TimesNewRomanPS-BoldMT"/>
                <a:cs typeface="LRFAVN+TimesNewRomanPS-BoldMT"/>
              </a:rPr>
              <a:t>Main.html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38243" y="931974"/>
            <a:ext cx="5415631" cy="19436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FPHVND+ArialMT"/>
                <a:cs typeface="FPHVND+ArialMT"/>
              </a:rPr>
              <a:t>&lt;?xml version="1.0"encoding="utf-8"?&gt;</a:t>
            </a:r>
          </a:p>
          <a:p>
            <a:pPr marL="0" marR="0">
              <a:lnSpc>
                <a:spcPts val="1564"/>
              </a:lnSpc>
              <a:spcBef>
                <a:spcPts val="6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FPHVND+ArialMT"/>
                <a:cs typeface="FPHVND+ArialMT"/>
              </a:rPr>
              <a:t>&lt;!DOCTYPE html PUBLIC"-//W3C//DTD XHTML 1.0 frameset//EN"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FPHVND+ArialMT"/>
                <a:cs typeface="FPHVND+ArialMT"/>
              </a:rPr>
              <a:t>"http://www.w3.org/1999/xhtml"&gt;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FPHVND+ArialMT"/>
                <a:cs typeface="FPHVND+ArialMT"/>
              </a:rPr>
              <a:t>&lt;frameset rows="20%,80%"&gt;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FPHVND+ArialMT"/>
                <a:cs typeface="FPHVND+ArialMT"/>
              </a:rPr>
              <a:t>&lt;frame src="logo.html"&gt;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FPHVND+ArialMT"/>
                <a:cs typeface="FPHVND+ArialMT"/>
              </a:rPr>
              <a:t>&lt;frameset cols="30%,70%"&gt;</a:t>
            </a:r>
          </a:p>
          <a:p>
            <a:pPr marL="0" marR="0">
              <a:lnSpc>
                <a:spcPts val="1564"/>
              </a:lnSpc>
              <a:spcBef>
                <a:spcPts val="6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FPHVND+ArialMT"/>
                <a:cs typeface="FPHVND+ArialMT"/>
              </a:rPr>
              <a:t>&lt;frame src="menu.html"&gt;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FPHVND+ArialMT"/>
                <a:cs typeface="FPHVND+ArialMT"/>
              </a:rPr>
              <a:t>&lt;frame src="contents.html"&gt;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FPHVND+ArialMT"/>
                <a:cs typeface="FPHVND+ArialMT"/>
              </a:rPr>
              <a:t>&lt;/frameset&gt;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38243" y="2852214"/>
            <a:ext cx="1101129" cy="450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FPHVND+ArialMT"/>
                <a:cs typeface="FPHVND+ArialMT"/>
              </a:rPr>
              <a:t>&lt;/frameset&gt;</a:t>
            </a:r>
          </a:p>
          <a:p>
            <a:pPr marL="0" marR="0">
              <a:lnSpc>
                <a:spcPts val="1564"/>
              </a:lnSpc>
              <a:spcBef>
                <a:spcPts val="6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FPHVND+ArialMT"/>
                <a:cs typeface="FPHVND+ArialMT"/>
              </a:rPr>
              <a:t>&lt;/html&gt;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5B471-0CD2-56D7-6957-F23487C4A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307777"/>
          </a:xfrm>
        </p:spPr>
        <p:txBody>
          <a:bodyPr/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SCRIPT CODE: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586A39-E76D-5669-F82C-E21A277CDD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8052" y="806716"/>
            <a:ext cx="6797992" cy="4141298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C38B00-451F-DEE4-36C4-6B38AE9BC911}"/>
              </a:ext>
            </a:extLst>
          </p:cNvPr>
          <p:cNvSpPr txBox="1"/>
          <p:nvPr/>
        </p:nvSpPr>
        <p:spPr>
          <a:xfrm>
            <a:off x="377666" y="806716"/>
            <a:ext cx="8082766" cy="38791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 strict';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IN" sz="1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{ google } = require('</a:t>
            </a:r>
            <a:r>
              <a:rPr lang="en-IN" sz="12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googleapis</a:t>
            </a:r>
            <a:r>
              <a:rPr lang="en-IN" sz="1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');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IN" sz="1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SCOPES = ['https://www.googleapis.com/auth/spreadsheets',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'https://www.googleapis.com/auth/drive'];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IN" sz="1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RANGE = 'A1:C50';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class </a:t>
            </a:r>
            <a:r>
              <a:rPr lang="en-IN" sz="12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SheetsGrocerySource</a:t>
            </a:r>
            <a:r>
              <a:rPr lang="en-IN" sz="1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{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constructor(logger, </a:t>
            </a:r>
            <a:r>
              <a:rPr lang="en-IN" sz="12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clientEmail</a:t>
            </a:r>
            <a:r>
              <a:rPr lang="en-IN" sz="1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N" sz="12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privateKey</a:t>
            </a:r>
            <a:r>
              <a:rPr lang="en-IN" sz="1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N" sz="12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spreadsheetId</a:t>
            </a:r>
            <a:r>
              <a:rPr lang="en-IN" sz="1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{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IN" sz="12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this._logger</a:t>
            </a:r>
            <a:r>
              <a:rPr lang="en-IN" sz="1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logger;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this._</a:t>
            </a:r>
            <a:r>
              <a:rPr lang="en-IN" sz="12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clientEmail</a:t>
            </a:r>
            <a:r>
              <a:rPr lang="en-IN" sz="1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IN" sz="12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clientEmail</a:t>
            </a:r>
            <a:r>
              <a:rPr lang="en-IN" sz="1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this._</a:t>
            </a:r>
            <a:r>
              <a:rPr lang="en-IN" sz="12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privateKey</a:t>
            </a:r>
            <a:r>
              <a:rPr lang="en-IN" sz="1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IN" sz="12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privateKey</a:t>
            </a:r>
            <a:r>
              <a:rPr lang="en-IN" sz="1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this._</a:t>
            </a:r>
            <a:r>
              <a:rPr lang="en-IN" sz="12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spreadsheetId</a:t>
            </a:r>
            <a:r>
              <a:rPr lang="en-IN" sz="1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IN" sz="12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spreadsheetId</a:t>
            </a:r>
            <a:r>
              <a:rPr lang="en-IN" sz="1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this._</a:t>
            </a:r>
            <a:r>
              <a:rPr lang="en-IN" sz="12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spreadsheetUrl</a:t>
            </a:r>
            <a:r>
              <a:rPr lang="en-IN" sz="1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`https://docs.google.com/spreadsheets/d/${</a:t>
            </a:r>
            <a:r>
              <a:rPr lang="en-IN" sz="12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spreadsheetId</a:t>
            </a:r>
            <a:r>
              <a:rPr lang="en-IN" sz="1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}`;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}    }</a:t>
            </a:r>
          </a:p>
        </p:txBody>
      </p:sp>
    </p:spTree>
    <p:extLst>
      <p:ext uri="{BB962C8B-B14F-4D97-AF65-F5344CB8AC3E}">
        <p14:creationId xmlns:p14="http://schemas.microsoft.com/office/powerpoint/2010/main" val="3194573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1F66BE-A224-80BE-4E02-9E06E96531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5536" y="411510"/>
            <a:ext cx="8514814" cy="4991303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async </a:t>
            </a:r>
            <a:r>
              <a:rPr lang="en-IN" sz="12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init</a:t>
            </a:r>
            <a:r>
              <a:rPr lang="en-IN" sz="1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() {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// authorize a new Google API client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let _ = this;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this._</a:t>
            </a:r>
            <a:r>
              <a:rPr lang="en-IN" sz="12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logger.debug</a:t>
            </a:r>
            <a:r>
              <a:rPr lang="en-IN" sz="1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('Initializing a new Google API client');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let </a:t>
            </a:r>
            <a:r>
              <a:rPr lang="en-IN" sz="12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googlAuthClient</a:t>
            </a:r>
            <a:r>
              <a:rPr lang="en-IN" sz="1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await new Promise((resolve, reject) =&gt; {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let client = new </a:t>
            </a:r>
            <a:r>
              <a:rPr lang="en-IN" sz="12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google.auth.JWT</a:t>
            </a:r>
            <a:r>
              <a:rPr lang="en-IN" sz="1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_._</a:t>
            </a:r>
            <a:r>
              <a:rPr lang="en-IN" sz="12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clientEmail</a:t>
            </a:r>
            <a:r>
              <a:rPr lang="en-IN" sz="1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null,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_._</a:t>
            </a:r>
            <a:r>
              <a:rPr lang="en-IN" sz="12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privateKey</a:t>
            </a:r>
            <a:r>
              <a:rPr lang="en-IN" sz="1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SCOPES,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</a:t>
            </a:r>
            <a:r>
              <a:rPr lang="en-IN" sz="1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null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);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en-IN" sz="12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client.authorize</a:t>
            </a:r>
            <a:r>
              <a:rPr lang="en-IN" sz="1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((err, tokens) =&gt; {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if (err) {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reject(err);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} else {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9727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1439B91-9A8B-7A24-8D77-6777D07CCB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7544" y="123825"/>
            <a:ext cx="7373119" cy="4485972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this._</a:t>
            </a:r>
            <a:r>
              <a:rPr lang="en-IN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logger.debug</a:t>
            </a:r>
            <a:r>
              <a:rPr lang="en-I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('Initializing a new Google Sheets &amp; Drive clients');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IN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google.options</a:t>
            </a:r>
            <a:r>
              <a:rPr lang="en-I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({ auth: </a:t>
            </a:r>
            <a:r>
              <a:rPr lang="en-IN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googlAuthClient</a:t>
            </a:r>
            <a:r>
              <a:rPr lang="en-I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});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this._</a:t>
            </a:r>
            <a:r>
              <a:rPr lang="en-IN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sheetsService</a:t>
            </a:r>
            <a:r>
              <a:rPr lang="en-I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IN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google.sheets</a:t>
            </a:r>
            <a:r>
              <a:rPr lang="en-I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({version: 'v4'});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this._</a:t>
            </a:r>
            <a:r>
              <a:rPr lang="en-IN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driveService</a:t>
            </a:r>
            <a:r>
              <a:rPr lang="en-I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IN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google.drive</a:t>
            </a:r>
            <a:r>
              <a:rPr lang="en-I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({version: 'v3'});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}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async </a:t>
            </a:r>
            <a:r>
              <a:rPr lang="en-IN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getUrlToSheet</a:t>
            </a:r>
            <a:r>
              <a:rPr lang="en-I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IN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spreadsheetId</a:t>
            </a:r>
            <a:r>
              <a:rPr lang="en-I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{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return new Promise((resolve, reject) =&gt; {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resolve(`https://docs.google.com/spreadsheets/d/${</a:t>
            </a:r>
            <a:r>
              <a:rPr lang="en-IN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spreadsheetId</a:t>
            </a:r>
            <a:r>
              <a:rPr lang="en-I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}`);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});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}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async </a:t>
            </a:r>
            <a:r>
              <a:rPr lang="en-IN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getGroceryList</a:t>
            </a:r>
            <a:r>
              <a:rPr lang="en-I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() {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I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let </a:t>
            </a:r>
            <a:r>
              <a:rPr lang="en-IN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spreadsheetId</a:t>
            </a:r>
            <a:r>
              <a:rPr lang="en-I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this._</a:t>
            </a:r>
            <a:r>
              <a:rPr lang="en-IN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spreadsheetId</a:t>
            </a:r>
            <a:r>
              <a:rPr lang="en-I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let </a:t>
            </a:r>
            <a:r>
              <a:rPr lang="en-IN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sheetsService</a:t>
            </a:r>
            <a:r>
              <a:rPr lang="en-I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this._</a:t>
            </a:r>
            <a:r>
              <a:rPr lang="en-IN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sheetsService</a:t>
            </a:r>
            <a:r>
              <a:rPr lang="en-I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return await new Promise((resolve, reject) =&gt; {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</a:t>
            </a:r>
            <a:r>
              <a:rPr lang="en-IN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sheetsService.spreadsheets.values.get</a:t>
            </a:r>
            <a:r>
              <a:rPr lang="en-I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({</a:t>
            </a:r>
            <a:endParaRPr lang="en-IN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2425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B208E9-D00F-2729-DFBF-31A0CA4A02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5576" y="411510"/>
            <a:ext cx="6797992" cy="5080365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spreadsheetId</a:t>
            </a:r>
            <a:r>
              <a:rPr lang="en-I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IN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spreadsheetId</a:t>
            </a:r>
            <a:r>
              <a:rPr lang="en-I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range: RANGE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}, (err, result) =&gt; {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if (err) {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reject(err);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} else if (result &amp;&amp; </a:t>
            </a:r>
            <a:r>
              <a:rPr lang="en-IN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result.data</a:t>
            </a:r>
            <a:r>
              <a:rPr lang="en-I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&amp;&amp; </a:t>
            </a:r>
            <a:r>
              <a:rPr lang="en-IN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result.data.values</a:t>
            </a:r>
            <a:r>
              <a:rPr lang="en-I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{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let items = [];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for (let </a:t>
            </a:r>
            <a:r>
              <a:rPr lang="en-IN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I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1; </a:t>
            </a:r>
            <a:r>
              <a:rPr lang="en-IN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I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&lt; </a:t>
            </a:r>
            <a:r>
              <a:rPr lang="en-IN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result.data.values.length</a:t>
            </a:r>
            <a:r>
              <a:rPr lang="en-I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 </a:t>
            </a:r>
            <a:r>
              <a:rPr lang="en-IN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I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++) {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let value = </a:t>
            </a:r>
            <a:r>
              <a:rPr lang="en-IN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result.data.values</a:t>
            </a:r>
            <a:r>
              <a:rPr lang="en-I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IN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I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];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</a:t>
            </a:r>
            <a:r>
              <a:rPr lang="en-IN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items.push</a:t>
            </a:r>
            <a:r>
              <a:rPr lang="en-I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({ name: value[0], quantity: value[1] });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}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resolve(items);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} else {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</a:t>
            </a:r>
            <a:r>
              <a:rPr lang="en-I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resolve([]);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65480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467DE4-FE48-556B-AD27-93289D2201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7544" y="195486"/>
            <a:ext cx="6797992" cy="5086392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});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async </a:t>
            </a:r>
            <a:r>
              <a:rPr lang="en-IN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addShoppingResults</a:t>
            </a:r>
            <a:r>
              <a:rPr lang="en-I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(title, </a:t>
            </a:r>
            <a:r>
              <a:rPr lang="en-IN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sheetId</a:t>
            </a:r>
            <a:r>
              <a:rPr lang="en-I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results) {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let </a:t>
            </a:r>
            <a:r>
              <a:rPr lang="en-IN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sheetsService</a:t>
            </a:r>
            <a:r>
              <a:rPr lang="en-I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this._</a:t>
            </a:r>
            <a:r>
              <a:rPr lang="en-IN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sheetsService</a:t>
            </a:r>
            <a:r>
              <a:rPr lang="en-I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let </a:t>
            </a:r>
            <a:r>
              <a:rPr lang="en-IN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spreadsheetId</a:t>
            </a:r>
            <a:r>
              <a:rPr lang="en-I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this._</a:t>
            </a:r>
            <a:r>
              <a:rPr lang="en-IN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spreadsheetId</a:t>
            </a:r>
            <a:r>
              <a:rPr lang="en-I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return new Promise((resolve, reject) =&gt; {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let requests = [];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let </a:t>
            </a:r>
            <a:r>
              <a:rPr lang="en-IN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idx</a:t>
            </a:r>
            <a:r>
              <a:rPr lang="en-I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1;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let data = [];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let headers = [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{ </a:t>
            </a:r>
            <a:r>
              <a:rPr lang="en-IN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userEnteredValue</a:t>
            </a:r>
            <a:r>
              <a:rPr lang="en-I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{ </a:t>
            </a:r>
            <a:r>
              <a:rPr lang="en-IN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stringValue</a:t>
            </a:r>
            <a:r>
              <a:rPr lang="en-I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'Requested' } },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{ </a:t>
            </a:r>
            <a:r>
              <a:rPr lang="en-IN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userEnteredValue</a:t>
            </a:r>
            <a:r>
              <a:rPr lang="en-I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{ </a:t>
            </a:r>
            <a:r>
              <a:rPr lang="en-IN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stringValue</a:t>
            </a:r>
            <a:r>
              <a:rPr lang="en-I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'Item' } },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{ </a:t>
            </a:r>
            <a:r>
              <a:rPr lang="en-IN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userEnteredValue</a:t>
            </a:r>
            <a:r>
              <a:rPr lang="en-I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{ </a:t>
            </a:r>
            <a:r>
              <a:rPr lang="en-IN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stringValue</a:t>
            </a:r>
            <a:r>
              <a:rPr lang="en-I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'Price' } }, ];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en-IN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data.push</a:t>
            </a:r>
            <a:r>
              <a:rPr lang="en-I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({ values: headers });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for (let </a:t>
            </a:r>
            <a:r>
              <a:rPr lang="en-IN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I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0; </a:t>
            </a:r>
            <a:r>
              <a:rPr lang="en-IN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I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&lt; </a:t>
            </a:r>
            <a:r>
              <a:rPr lang="en-IN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results.length</a:t>
            </a:r>
            <a:r>
              <a:rPr lang="en-I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 </a:t>
            </a:r>
            <a:r>
              <a:rPr lang="en-IN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I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++) {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let result = results[</a:t>
            </a:r>
            <a:r>
              <a:rPr lang="en-IN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I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];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let row = [];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68229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6BEDF5-579F-3A6F-CCB5-ABB8CB70C6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7666" y="123478"/>
            <a:ext cx="6797992" cy="5380576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row.push</a:t>
            </a:r>
            <a:r>
              <a:rPr lang="en-I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({ </a:t>
            </a:r>
            <a:r>
              <a:rPr lang="en-IN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userEnteredValue</a:t>
            </a:r>
            <a:r>
              <a:rPr lang="en-I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{ </a:t>
            </a:r>
            <a:r>
              <a:rPr lang="en-IN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stringValue</a:t>
            </a:r>
            <a:r>
              <a:rPr lang="en-I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IN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result.requested</a:t>
            </a:r>
            <a:r>
              <a:rPr lang="en-I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} });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if (</a:t>
            </a:r>
            <a:r>
              <a:rPr lang="en-IN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result.result</a:t>
            </a:r>
            <a:r>
              <a:rPr lang="en-I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{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</a:t>
            </a:r>
            <a:r>
              <a:rPr lang="en-IN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row.push</a:t>
            </a:r>
            <a:r>
              <a:rPr lang="en-I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({ </a:t>
            </a:r>
            <a:r>
              <a:rPr lang="en-IN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userEnteredValue</a:t>
            </a:r>
            <a:r>
              <a:rPr lang="en-I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{ </a:t>
            </a:r>
            <a:r>
              <a:rPr lang="en-IN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stringValue</a:t>
            </a:r>
            <a:r>
              <a:rPr lang="en-I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IN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result.result.title</a:t>
            </a:r>
            <a:r>
              <a:rPr lang="en-I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} });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</a:t>
            </a:r>
            <a:r>
              <a:rPr lang="en-IN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row.push</a:t>
            </a:r>
            <a:r>
              <a:rPr lang="en-I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({ </a:t>
            </a:r>
            <a:r>
              <a:rPr lang="en-IN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userEnteredValue</a:t>
            </a:r>
            <a:r>
              <a:rPr lang="en-I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{ </a:t>
            </a:r>
            <a:r>
              <a:rPr lang="en-IN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numberValue</a:t>
            </a:r>
            <a:r>
              <a:rPr lang="en-I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IN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result.result.price</a:t>
            </a:r>
            <a:r>
              <a:rPr lang="en-I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} });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} </a:t>
            </a:r>
            <a:r>
              <a:rPr lang="en-IN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data.push</a:t>
            </a:r>
            <a:r>
              <a:rPr lang="en-I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({ values: row });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}</a:t>
            </a:r>
            <a:r>
              <a:rPr lang="en-IN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requests.push</a:t>
            </a:r>
            <a:r>
              <a:rPr lang="en-I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({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</a:t>
            </a:r>
            <a:r>
              <a:rPr lang="en-IN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addSheet</a:t>
            </a:r>
            <a:r>
              <a:rPr lang="en-I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{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properties: {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</a:t>
            </a:r>
            <a:r>
              <a:rPr lang="en-IN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sheetId</a:t>
            </a:r>
            <a:r>
              <a:rPr lang="en-I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IN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sheetId</a:t>
            </a:r>
            <a:r>
              <a:rPr lang="en-I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title: title,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index: </a:t>
            </a:r>
            <a:r>
              <a:rPr lang="en-IN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idx</a:t>
            </a:r>
            <a:r>
              <a:rPr lang="en-I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</a:t>
            </a:r>
            <a:r>
              <a:rPr lang="en-IN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sheetType</a:t>
            </a:r>
            <a:r>
              <a:rPr lang="en-I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'GRID',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</a:t>
            </a:r>
            <a:r>
              <a:rPr lang="en-IN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gridProperties</a:t>
            </a:r>
            <a:r>
              <a:rPr lang="en-I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{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</a:t>
            </a:r>
            <a:r>
              <a:rPr lang="en-IN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rowCount</a:t>
            </a:r>
            <a:r>
              <a:rPr lang="en-I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IN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data.length</a:t>
            </a:r>
            <a:r>
              <a:rPr lang="en-I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</a:t>
            </a:r>
            <a:r>
              <a:rPr lang="en-IN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columnCount</a:t>
            </a:r>
            <a:r>
              <a:rPr lang="en-I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3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}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}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71684844"/>
      </p:ext>
    </p:extLst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</TotalTime>
  <Words>2199</Words>
  <Application>Microsoft Office PowerPoint</Application>
  <PresentationFormat>On-screen Show (16:9)</PresentationFormat>
  <Paragraphs>340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EQJBWF+TimesNewRomanPSMT</vt:lpstr>
      <vt:lpstr>LRFAVN+TimesNewRomanPS-BoldMT</vt:lpstr>
      <vt:lpstr>Times New Roman</vt:lpstr>
      <vt:lpstr>FDAJKT+Arial-BoldMT</vt:lpstr>
      <vt:lpstr>Calibri</vt:lpstr>
      <vt:lpstr>GBCUMQ+PublicSans-BoldItalic</vt:lpstr>
      <vt:lpstr>FPHVND+ArialMT</vt:lpstr>
      <vt:lpstr>HAILPC+CourierNewPSMT</vt:lpstr>
      <vt:lpstr>Theme Office</vt:lpstr>
      <vt:lpstr>PowerPoint Presentation</vt:lpstr>
      <vt:lpstr>PowerPoint Presentation</vt:lpstr>
      <vt:lpstr>PowerPoint Presentation</vt:lpstr>
      <vt:lpstr>JAVA SCRIPT CODE: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dc:creator>Dharani</dc:creator>
  <cp:lastModifiedBy>Dharani Ravi Selvam</cp:lastModifiedBy>
  <cp:revision>4</cp:revision>
  <dcterms:modified xsi:type="dcterms:W3CDTF">2023-04-01T14:59:00Z</dcterms:modified>
</cp:coreProperties>
</file>