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3654F-6861-9EF4-2CF4-94AC78E5CC8E}" v="22" dt="2024-04-04T16:22:31.338"/>
    <p1510:client id="{FC4B5FCC-020D-4BD1-87DF-EA588465C494}" v="36" dt="2024-04-04T16:34:34.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21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523220"/>
          </a:xfrm>
          <a:prstGeom prst="rect">
            <a:avLst/>
          </a:prstGeom>
          <a:noFill/>
        </p:spPr>
        <p:txBody>
          <a:bodyPr wrap="square" lIns="91440" tIns="45720" rIns="91440" bIns="45720" rtlCol="0" anchor="t">
            <a:spAutoFit/>
          </a:bodyPr>
          <a:lstStyle/>
          <a:p>
            <a:r>
              <a:rPr lang="en-IN" sz="2800" dirty="0">
                <a:solidFill>
                  <a:schemeClr val="bg1"/>
                </a:solidFill>
              </a:rPr>
              <a:t>-</a:t>
            </a:r>
            <a:r>
              <a:rPr lang="en-IN" sz="2800" dirty="0">
                <a:solidFill>
                  <a:schemeClr val="bg1"/>
                </a:solidFill>
                <a:latin typeface="Arial"/>
                <a:cs typeface="Arial"/>
              </a:rPr>
              <a:t> </a:t>
            </a:r>
            <a:r>
              <a:rPr lang="en-IN" sz="2800" dirty="0" err="1">
                <a:solidFill>
                  <a:schemeClr val="bg1"/>
                </a:solidFill>
                <a:latin typeface="Arial"/>
                <a:cs typeface="Arial"/>
              </a:rPr>
              <a:t>P.Dharun</a:t>
            </a:r>
            <a:r>
              <a:rPr lang="en-IN" sz="2800" dirty="0">
                <a:solidFill>
                  <a:schemeClr val="bg1"/>
                </a:solidFill>
                <a:latin typeface="Arial"/>
                <a:cs typeface="Arial"/>
              </a:rPr>
              <a:t>, Anjalai  Ammal Mahalingam engineering College, B. E .,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1275</Words>
  <Application>Microsoft Office PowerPoint</Application>
  <PresentationFormat>Custom</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lastModifiedBy>Gowri !</cp:lastModifiedBy>
  <cp:revision>37</cp:revision>
  <dcterms:created xsi:type="dcterms:W3CDTF">2006-08-16T00:00:00Z</dcterms:created>
  <dcterms:modified xsi:type="dcterms:W3CDTF">2024-04-04T16:35:15Z</dcterms:modified>
  <dc:identifier>DAGBbMyYglE</dc:identifier>
</cp:coreProperties>
</file>