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28750" y="2918126"/>
            <a:ext cx="8046720" cy="187294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STUDENT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NAME:</a:t>
            </a:r>
            <a:r>
              <a:rPr lang="en-GB" sz="2400" i="1" spc="-90" dirty="0">
                <a:latin typeface="Calibri"/>
                <a:cs typeface="Calibri"/>
              </a:rPr>
              <a:t> DHAVIDU JAYASEEL D</a:t>
            </a:r>
            <a:endParaRPr lang="en-IN" sz="2400" i="1" spc="-90" dirty="0">
              <a:latin typeface="Calibri"/>
              <a:cs typeface="Calibri"/>
            </a:endParaRPr>
          </a:p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REGISTER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lang="en-GB" sz="2400" i="1" spc="-45" dirty="0">
                <a:latin typeface="Calibri"/>
                <a:cs typeface="Calibri"/>
              </a:rPr>
              <a:t>No: 312211941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 dirty="0">
                <a:latin typeface="Calibri"/>
                <a:cs typeface="Calibri"/>
              </a:rPr>
              <a:t>NM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lang="en-GB" sz="2400" i="1" spc="-45" dirty="0">
                <a:latin typeface="Calibri"/>
                <a:cs typeface="Calibri"/>
              </a:rPr>
              <a:t>No: CBECA65CFED2369850E44345C5A0C192</a:t>
            </a:r>
          </a:p>
          <a:p>
            <a:pPr marL="12700">
              <a:lnSpc>
                <a:spcPts val="2840"/>
              </a:lnSpc>
            </a:pPr>
            <a:r>
              <a:rPr sz="2400" i="1" spc="-10" dirty="0">
                <a:latin typeface="Calibri"/>
                <a:cs typeface="Calibri"/>
              </a:rPr>
              <a:t>DEPARTMENT:</a:t>
            </a:r>
            <a:r>
              <a:rPr sz="2400" i="1" dirty="0">
                <a:latin typeface="Calibri"/>
                <a:cs typeface="Calibri"/>
              </a:rPr>
              <a:t>	</a:t>
            </a:r>
            <a:r>
              <a:rPr lang="en-GB" sz="2400" i="1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(GENERAL)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COLLEGE: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MAR</a:t>
            </a:r>
            <a:r>
              <a:rPr sz="2400" i="1" spc="-9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GREGORIOS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COLLEGE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ARTS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SCIENCE.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 indent="-226695">
              <a:lnSpc>
                <a:spcPts val="1820"/>
              </a:lnSpc>
              <a:spcBef>
                <a:spcPts val="125"/>
              </a:spcBef>
              <a:buAutoNum type="arabicPeriod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12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Collection</a:t>
            </a:r>
            <a:r>
              <a:rPr sz="1550" b="1" i="1" spc="105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and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 lvl="1" indent="-698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	Sheet</a:t>
            </a:r>
            <a:r>
              <a:rPr sz="1550" b="1" i="1" spc="9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r>
              <a:rPr sz="1550" b="1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00"/>
              </a:lnSpc>
              <a:buAutoNum type="arabicPeriod" startAt="2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8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ts val="1860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2" indent="-698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Aggregation</a:t>
            </a:r>
            <a:r>
              <a:rPr sz="1550" b="1" i="1" spc="13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of</a:t>
            </a:r>
            <a:r>
              <a:rPr sz="1550" b="1" i="1" spc="20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Performance</a:t>
            </a:r>
            <a:r>
              <a:rPr sz="1550" b="1" i="1" spc="145">
                <a:latin typeface="Arial"/>
                <a:cs typeface="Arial"/>
              </a:rPr>
              <a:t> </a:t>
            </a:r>
            <a:r>
              <a:rPr sz="1550" b="1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39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10">
                <a:latin typeface="Arial"/>
                <a:cs typeface="Arial"/>
              </a:rPr>
              <a:t>Sheet1</a:t>
            </a:r>
            <a:r>
              <a:rPr sz="1550" b="1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2" indent="-6985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2" indent="-6985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7970" algn="l"/>
              </a:tabLst>
            </a:pPr>
            <a:r>
              <a:rPr sz="1800" b="1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29845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267970" indent="-255270">
              <a:lnSpc>
                <a:spcPts val="2105"/>
              </a:lnSpc>
              <a:buAutoNum type="arabicPeriod" startAt="5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Additional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Data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>
                <a:latin typeface="Arial"/>
                <a:cs typeface="Arial"/>
              </a:rPr>
              <a:t>Sheet</a:t>
            </a:r>
            <a:r>
              <a:rPr sz="1800" b="1" i="1" spc="-10">
                <a:latin typeface="Arial"/>
                <a:cs typeface="Arial"/>
              </a:rPr>
              <a:t> Sheet2</a:t>
            </a:r>
            <a:r>
              <a:rPr sz="1800" b="1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2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2" indent="-952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267970" indent="-255270">
              <a:lnSpc>
                <a:spcPts val="2120"/>
              </a:lnSpc>
              <a:buAutoNum type="arabicPeriod" startAt="6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Final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and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027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gdLst/>
              <a:ahLst/>
              <a:cxn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gdLst/>
              <a:ahLst/>
              <a:cxn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gdLst/>
              <a:ahLst/>
              <a:cxn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gdLst/>
              <a:ahLst/>
              <a:cxn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gdLst/>
              <a:ahLst/>
              <a:cxn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gdLst/>
              <a:ahLst/>
              <a:cxn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5476557"/>
            <a:ext cx="624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8743" y="5476557"/>
            <a:ext cx="853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sz="1100" b="1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82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3805" algn="ctr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10">
                <a:latin typeface="Arial"/>
                <a:cs typeface="Arial"/>
              </a:rPr>
              <a:t>Management: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HR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Department: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Employees:</a:t>
            </a:r>
            <a:r>
              <a:rPr sz="1050" b="1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Team</a:t>
            </a:r>
            <a:r>
              <a:rPr sz="1050" b="1" i="1" spc="5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Leaders:</a:t>
            </a:r>
            <a:r>
              <a:rPr sz="1050" b="1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The</a:t>
            </a:r>
            <a:r>
              <a:rPr sz="1050" b="1" i="1" spc="20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Organization</a:t>
            </a:r>
            <a:r>
              <a:rPr sz="1050" b="1" i="1" spc="-40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as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</a:t>
            </a:r>
            <a:r>
              <a:rPr sz="1050" b="1" i="1" spc="2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Whole:</a:t>
            </a:r>
            <a:r>
              <a:rPr sz="1050" b="1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56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kumarglory21@gmail.com</cp:lastModifiedBy>
  <cp:revision>3</cp:revision>
  <dcterms:created xsi:type="dcterms:W3CDTF">2024-08-30T15:49:58Z</dcterms:created>
  <dcterms:modified xsi:type="dcterms:W3CDTF">2024-08-30T17:09:05Z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