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3" r:id="rId11"/>
    <p:sldId id="274" r:id="rId12"/>
    <p:sldId id="275" r:id="rId13"/>
    <p:sldId id="276" r:id="rId14"/>
    <p:sldId id="277" r:id="rId15"/>
    <p:sldId id="265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787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 :   S.DHAYALAN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 :071F79D67CC55CDAF164B99A8E52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 :   B.SC.COMPUTER SCIENCE</a:t>
            </a:r>
            <a:endParaRPr lang="en-US" sz="2400" b="1" dirty="0"/>
          </a:p>
          <a:p>
            <a:r>
              <a:rPr lang="en-US" sz="2400" b="1" dirty="0" smtClean="0"/>
              <a:t>COLLEGE :   VOORHEES COLLEGE VELLORE,</a:t>
            </a:r>
          </a:p>
          <a:p>
            <a:r>
              <a:rPr lang="en-US" sz="2400" b="1" dirty="0" smtClean="0"/>
              <a:t>UNIVERSITY :  THIRUVALLUVAR UNIVERSITY.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215991"/>
          </a:xfrm>
        </p:spPr>
        <p:txBody>
          <a:bodyPr/>
          <a:lstStyle/>
          <a:p>
            <a:r>
              <a:rPr lang="en-US" dirty="0" smtClean="0"/>
              <a:t>RESULTS AND SCREENSHOTS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1.</a:t>
            </a:r>
            <a:endParaRPr lang="en-US" dirty="0"/>
          </a:p>
        </p:txBody>
      </p:sp>
      <p:pic>
        <p:nvPicPr>
          <p:cNvPr id="1026" name="Picture 2" descr="C:\Users\Compaq\Pictures\dhap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0"/>
            <a:ext cx="9601201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endParaRPr lang="en-US" dirty="0"/>
          </a:p>
        </p:txBody>
      </p:sp>
      <p:pic>
        <p:nvPicPr>
          <p:cNvPr id="23554" name="Picture 2" descr="C:\Users\Compaq\Pictures\dhapt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100138"/>
            <a:ext cx="9361488" cy="51482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endParaRPr lang="en-US" dirty="0"/>
          </a:p>
        </p:txBody>
      </p:sp>
      <p:pic>
        <p:nvPicPr>
          <p:cNvPr id="24578" name="Picture 2" descr="C:\Users\Compaq\Pictures\dhapt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838200"/>
            <a:ext cx="9513888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</a:t>
            </a:r>
            <a:endParaRPr lang="en-US" dirty="0"/>
          </a:p>
        </p:txBody>
      </p:sp>
      <p:pic>
        <p:nvPicPr>
          <p:cNvPr id="25602" name="Picture 2" descr="C:\Users\Compaq\Pictures\dhapt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762000"/>
            <a:ext cx="9666288" cy="5105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</a:t>
            </a:r>
            <a:endParaRPr lang="en-US" dirty="0"/>
          </a:p>
        </p:txBody>
      </p:sp>
      <p:pic>
        <p:nvPicPr>
          <p:cNvPr id="26626" name="Picture 2" descr="C:\Users\Compaq\Pictures\dhapt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838200"/>
            <a:ext cx="9666288" cy="5181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Thank you for visiting my portfolio. This space reflects my journey as a learner and developer, showcasing my skills in </a:t>
            </a:r>
            <a:r>
              <a:rPr lang="en-US" sz="3200" b="1" dirty="0" smtClean="0">
                <a:solidFill>
                  <a:srgbClr val="0070C0"/>
                </a:solidFill>
              </a:rPr>
              <a:t>HTML, CSS, JavaScript, Python, and C++</a:t>
            </a:r>
            <a:r>
              <a:rPr lang="en-US" sz="3200" dirty="0" smtClean="0">
                <a:solidFill>
                  <a:srgbClr val="0070C0"/>
                </a:solidFill>
              </a:rPr>
              <a:t>. </a:t>
            </a:r>
            <a:r>
              <a:rPr lang="en-US" sz="3200" dirty="0" smtClean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  <a:endParaRPr lang="en-US" sz="3200" dirty="0"/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 smtClean="0">
                <a:solidFill>
                  <a:srgbClr val="C00000"/>
                </a:solidFill>
              </a:rPr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>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"</a:t>
            </a:r>
            <a:r>
              <a:rPr lang="en-US" sz="2800" dirty="0" smtClean="0"/>
              <a:t>In today’s competitive job market, </a:t>
            </a:r>
            <a:r>
              <a:rPr lang="en-US" sz="2800" dirty="0" err="1" smtClean="0"/>
              <a:t>freshers</a:t>
            </a:r>
            <a:r>
              <a:rPr lang="en-US" sz="2800" dirty="0" smtClean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 smtClean="0">
                <a:solidFill>
                  <a:srgbClr val="0070C0"/>
                </a:solidFill>
              </a:rPr>
              <a:t>HTML, CSS, JavaScript, Python, and C++, </a:t>
            </a:r>
            <a:r>
              <a:rPr lang="en-US" sz="2800" dirty="0" smtClean="0"/>
              <a:t>while also providing an organized space to demonstrate my projects and achievements.</a:t>
            </a:r>
            <a:r>
              <a:rPr lang="en-US" sz="2800" dirty="0" smtClean="0">
                <a:solidFill>
                  <a:srgbClr val="FF0000"/>
                </a:solidFill>
              </a:rPr>
              <a:t>"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Hub, Chrome Dev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</a:t>
            </a:r>
            <a:r>
              <a:rPr lang="en-US" sz="2000" dirty="0" err="1" smtClean="0">
                <a:latin typeface="Arial" charset="0"/>
                <a:cs typeface="Arial" charset="0"/>
              </a:rPr>
              <a:t>t</a:t>
            </a:r>
            <a:r>
              <a:rPr lang="en-US" sz="2000" dirty="0" smtClean="0">
                <a:latin typeface="Arial" charset="0"/>
                <a:cs typeface="Arial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SQ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Hub,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Resume(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optional)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761</Words>
  <Application>Microsoft Office PowerPoint</Application>
  <PresentationFormat>Custom</PresentationFormat>
  <Paragraphs>88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  1.</vt:lpstr>
      <vt:lpstr>2.</vt:lpstr>
      <vt:lpstr>3.</vt:lpstr>
      <vt:lpstr>4.</vt:lpstr>
      <vt:lpstr>5.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Compaq</cp:lastModifiedBy>
  <cp:revision>50</cp:revision>
  <dcterms:created xsi:type="dcterms:W3CDTF">2024-03-29T15:07:22Z</dcterms:created>
  <dcterms:modified xsi:type="dcterms:W3CDTF">2025-09-11T17:36:39Z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