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 </a:t>
            </a:r>
            <a:r>
              <a:rPr altLang="en-GB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46099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099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749039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59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099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2024-09-11T15:15:32Z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5293090e696e454eb7f14e2ed51551b3</vt:lpwstr>
  </property>
  <property fmtid="{D5CDD505-2E9C-101B-9397-08002B2CF9AE}" pid="5" name="KSOProductBuildVer">
    <vt:lpwstr>1033-12.2.0.17562</vt:lpwstr>
  </property>
</Properties>
</file>