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EF24A-09BA-4097-89FC-F5E7CCEB3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7AD473-945D-419D-A03C-0EE76FF69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DDEF0A-E4DD-4DFB-B7D9-F57BA7FF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D4C-A083-4B70-8FE2-06B413A1AB7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34C21-0336-4D3A-ABDA-2A5A972D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0CDCD5-8C7C-45D5-ACBF-CB9EEC6C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9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39194-DA33-4B9A-A7E7-9227A669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A515ED-B452-4E0E-97EE-9197E5B1B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92B3DD-3C45-4022-9CA4-237EE7DE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D4C-A083-4B70-8FE2-06B413A1AB7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94CF55-6EE1-4666-A539-F9AFDBD5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6E01C-3488-4516-B17A-28D512D3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36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845556-F189-4354-A2C6-0E2D4FE45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D80D9D-4D7B-4F20-8D5F-92F487B7B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E1BA76-D4CB-4EAA-96C0-742470AB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D4C-A083-4B70-8FE2-06B413A1AB7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10DE38-346B-4B17-B170-C4BDA31F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1BFDB6-2CB9-4310-803C-58C701CE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51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F4D2A-E0BA-40F2-965E-4F205D91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EA4C23-64FB-4DDB-8CAC-775B21C2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5BBB3C-F6F8-4A36-8495-5794BBC0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D4C-A083-4B70-8FE2-06B413A1AB7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8CDF0A-94B8-4CD6-B2FA-56DD4462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6F0B7-DCFF-4977-B047-BC45EB2C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88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A524A-FE4E-46F7-982D-0FF46F4F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8D7CD5-A208-433A-804C-1E2BA96E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79E36-89B7-4E88-BF6B-C4AED6E7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D4C-A083-4B70-8FE2-06B413A1AB7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46FBE5-4C86-4696-A3B0-0E6EC33B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EB1752-D9E2-4C86-9389-D1674BBF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61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F4CED-9964-4EBE-9A06-87C01D84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42C2C7-4004-4826-A6CA-FCFEDFF72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4D2FEA-913F-413D-9F52-6B7DF8AD7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FDDC52-7ECE-475E-8146-0881FC6E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D4C-A083-4B70-8FE2-06B413A1AB7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A2871F-8E39-435E-8BF9-AB050B68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2B0E1D-DD98-49A7-948E-BF96D136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06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29249-55F6-42A4-A8F2-EDDCBF90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941590-2D7C-4C92-8C0A-09F643F4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522BBF-A8E7-4E28-ABE9-7C94059B8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98BA42-6C20-4D0D-AD09-1F058AE55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805562-F904-4934-91B4-EE43E373E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CD5BAC-37D8-4375-B6A6-CB191B4D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D4C-A083-4B70-8FE2-06B413A1AB7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CAF19F-EFE6-4A5F-AA8C-B65A6CB2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CB53AF-D1DC-4973-B407-E9D6AB26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54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4A93E-B21C-4DAB-B8F5-D64057AF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0236C0-566D-4AA8-9BB6-29727D42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D4C-A083-4B70-8FE2-06B413A1AB7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5FFD19-BAF9-43F0-8819-ADA16997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8BF72F-4EFC-43FD-8441-53BD86BD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98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1EA9FCD-299F-4663-9A37-91A87C52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D4C-A083-4B70-8FE2-06B413A1AB7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412C85-B1F3-4B71-A57C-CF597548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D7E3A4-8651-4A7F-B4F3-2A710131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55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E8A99-4EB9-4507-9C00-BFF5FA27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72B1D9-C2B6-4346-9074-ED7A2DB1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853B0D-A985-4A1F-A2B0-E4C3863C0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61B72-DA2F-4B40-A467-817727FF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D4C-A083-4B70-8FE2-06B413A1AB7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0A5340-2F68-4ECC-A948-9C6F453B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9D3978-5E61-4799-850B-8EAB24D1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25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024B8-6184-4AC6-A466-03A6E974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CD5B423-1AEB-412F-9406-AF42CA983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9F3E6C-61BD-456B-8D8B-C40FDDC4C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B2439B-F6FC-45E4-AA13-56168F1D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D4C-A083-4B70-8FE2-06B413A1AB7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B0BBE4-5A56-4E3E-829B-97FF6C1C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0CE526-6963-4CA0-BF8A-833C77C3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26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135182-DBE8-4F4C-AFFE-68924A4D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A1FE92-E90B-4EBE-9260-B5C38219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F936A8-DFDA-40A8-9B8B-07C1C188A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45D4C-A083-4B70-8FE2-06B413A1AB7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066E08-D421-404A-A158-5E2E0E74C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7F1CC9-79D7-4E43-943A-5B971E51A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39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089D0FB-C068-4BF2-A0C6-7F8CFFA00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73" y="833118"/>
            <a:ext cx="3953927" cy="111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2CB7AA-8E8C-4465-AFE3-7A27074C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01" y="1977082"/>
            <a:ext cx="3476017" cy="117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3902CB4-C2AF-4A6C-9C3C-0F2E271ED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314" y="2751438"/>
            <a:ext cx="3293644" cy="164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7EE4729-86A2-4A30-B630-45082D8902C5}"/>
              </a:ext>
            </a:extLst>
          </p:cNvPr>
          <p:cNvCxnSpPr>
            <a:cxnSpLocks/>
          </p:cNvCxnSpPr>
          <p:nvPr/>
        </p:nvCxnSpPr>
        <p:spPr>
          <a:xfrm flipV="1">
            <a:off x="5212828" y="1731523"/>
            <a:ext cx="1518712" cy="459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D78BB6F-59C1-4B66-9FB1-E9F44B11E65B}"/>
              </a:ext>
            </a:extLst>
          </p:cNvPr>
          <p:cNvCxnSpPr>
            <a:cxnSpLocks/>
          </p:cNvCxnSpPr>
          <p:nvPr/>
        </p:nvCxnSpPr>
        <p:spPr>
          <a:xfrm>
            <a:off x="5305168" y="2751438"/>
            <a:ext cx="1359243" cy="29707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CDC23799-7464-4724-856A-CD673CFFD7FD}"/>
              </a:ext>
            </a:extLst>
          </p:cNvPr>
          <p:cNvSpPr/>
          <p:nvPr/>
        </p:nvSpPr>
        <p:spPr>
          <a:xfrm>
            <a:off x="1128584" y="461318"/>
            <a:ext cx="10247870" cy="5898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8C35FC61-A58E-4567-92D4-196D70AAFADD}"/>
              </a:ext>
            </a:extLst>
          </p:cNvPr>
          <p:cNvSpPr/>
          <p:nvPr/>
        </p:nvSpPr>
        <p:spPr>
          <a:xfrm rot="5400000">
            <a:off x="3143729" y="3305607"/>
            <a:ext cx="495959" cy="3476016"/>
          </a:xfrm>
          <a:prstGeom prst="rightBrace">
            <a:avLst>
              <a:gd name="adj1" fmla="val 5141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603D9548-D173-4EA3-962B-272091EB7177}"/>
              </a:ext>
            </a:extLst>
          </p:cNvPr>
          <p:cNvSpPr/>
          <p:nvPr/>
        </p:nvSpPr>
        <p:spPr>
          <a:xfrm rot="5400000">
            <a:off x="8670341" y="3104466"/>
            <a:ext cx="495959" cy="3878297"/>
          </a:xfrm>
          <a:prstGeom prst="rightBrace">
            <a:avLst>
              <a:gd name="adj1" fmla="val 5141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0A83690-B67C-4B8E-962B-213B43F35D10}"/>
              </a:ext>
            </a:extLst>
          </p:cNvPr>
          <p:cNvSpPr txBox="1"/>
          <p:nvPr/>
        </p:nvSpPr>
        <p:spPr>
          <a:xfrm>
            <a:off x="1545746" y="5576449"/>
            <a:ext cx="3691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Frontend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AF69E72-71CE-4261-A0D0-9E3EC222D92F}"/>
              </a:ext>
            </a:extLst>
          </p:cNvPr>
          <p:cNvSpPr txBox="1"/>
          <p:nvPr/>
        </p:nvSpPr>
        <p:spPr>
          <a:xfrm>
            <a:off x="6871218" y="5576449"/>
            <a:ext cx="3691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57928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Moris Kotsch</dc:creator>
  <cp:lastModifiedBy>Moris Kotsch</cp:lastModifiedBy>
  <cp:revision>5</cp:revision>
  <dcterms:created xsi:type="dcterms:W3CDTF">2021-04-15T09:44:50Z</dcterms:created>
  <dcterms:modified xsi:type="dcterms:W3CDTF">2021-04-15T12:57:59Z</dcterms:modified>
</cp:coreProperties>
</file>