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5" r:id="rId2"/>
    <p:sldId id="296" r:id="rId3"/>
    <p:sldId id="345" r:id="rId4"/>
    <p:sldId id="322" r:id="rId5"/>
    <p:sldId id="329" r:id="rId6"/>
    <p:sldId id="256" r:id="rId7"/>
    <p:sldId id="326" r:id="rId8"/>
    <p:sldId id="332" r:id="rId9"/>
    <p:sldId id="327" r:id="rId10"/>
    <p:sldId id="331" r:id="rId11"/>
    <p:sldId id="323" r:id="rId12"/>
    <p:sldId id="324" r:id="rId13"/>
    <p:sldId id="334" r:id="rId14"/>
    <p:sldId id="333" r:id="rId15"/>
    <p:sldId id="325" r:id="rId16"/>
    <p:sldId id="338" r:id="rId17"/>
    <p:sldId id="344" r:id="rId18"/>
    <p:sldId id="346" r:id="rId19"/>
    <p:sldId id="339" r:id="rId20"/>
    <p:sldId id="342" r:id="rId21"/>
    <p:sldId id="343" r:id="rId22"/>
    <p:sldId id="340" r:id="rId23"/>
    <p:sldId id="328" r:id="rId24"/>
    <p:sldId id="337" r:id="rId25"/>
    <p:sldId id="341" r:id="rId26"/>
    <p:sldId id="348" r:id="rId27"/>
    <p:sldId id="347" r:id="rId28"/>
    <p:sldId id="336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295"/>
            <p14:sldId id="296"/>
            <p14:sldId id="345"/>
            <p14:sldId id="322"/>
            <p14:sldId id="329"/>
            <p14:sldId id="256"/>
            <p14:sldId id="326"/>
            <p14:sldId id="332"/>
            <p14:sldId id="327"/>
            <p14:sldId id="331"/>
            <p14:sldId id="323"/>
            <p14:sldId id="324"/>
            <p14:sldId id="334"/>
            <p14:sldId id="333"/>
            <p14:sldId id="325"/>
            <p14:sldId id="338"/>
            <p14:sldId id="344"/>
            <p14:sldId id="346"/>
            <p14:sldId id="339"/>
            <p14:sldId id="342"/>
            <p14:sldId id="343"/>
            <p14:sldId id="340"/>
            <p14:sldId id="328"/>
            <p14:sldId id="337"/>
            <p14:sldId id="341"/>
            <p14:sldId id="348"/>
            <p14:sldId id="347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3086" autoAdjust="0"/>
  </p:normalViewPr>
  <p:slideViewPr>
    <p:cSldViewPr>
      <p:cViewPr varScale="1">
        <p:scale>
          <a:sx n="145" d="100"/>
          <a:sy n="145" d="100"/>
        </p:scale>
        <p:origin x="19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Tabelle1!$A$2:$A$4</c:f>
              <c:strCache>
                <c:ptCount val="3"/>
                <c:pt idx="0">
                  <c:v>Minitest</c:v>
                </c:pt>
                <c:pt idx="1">
                  <c:v>Rspec</c:v>
                </c:pt>
                <c:pt idx="2">
                  <c:v>Cucumber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9.39</c:v>
                </c:pt>
                <c:pt idx="1">
                  <c:v>61.85</c:v>
                </c:pt>
                <c:pt idx="2">
                  <c:v>228.65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E-3D43-BF60-8A5E9B8271C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Tabelle1!$A$2:$A$4</c:f>
              <c:strCache>
                <c:ptCount val="3"/>
                <c:pt idx="0">
                  <c:v>Minitest</c:v>
                </c:pt>
                <c:pt idx="1">
                  <c:v>Rspec</c:v>
                </c:pt>
                <c:pt idx="2">
                  <c:v>Cucumber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 formatCode="0.00">
                  <c:v>9.9499999999999993</c:v>
                </c:pt>
                <c:pt idx="1">
                  <c:v>3492.9</c:v>
                </c:pt>
                <c:pt idx="2">
                  <c:v>302.76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EE-3D43-BF60-8A5E9B8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159366608"/>
        <c:axId val="-1159364832"/>
      </c:barChart>
      <c:catAx>
        <c:axId val="-115936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59364832"/>
        <c:crosses val="autoZero"/>
        <c:auto val="1"/>
        <c:lblAlgn val="ctr"/>
        <c:lblOffset val="100"/>
        <c:noMultiLvlLbl val="0"/>
      </c:catAx>
      <c:valAx>
        <c:axId val="-1159364832"/>
        <c:scaling>
          <c:orientation val="minMax"/>
          <c:max val="400"/>
        </c:scaling>
        <c:delete val="0"/>
        <c:axPos val="l"/>
        <c:majorGridlines/>
        <c:numFmt formatCode="#,##0_);\(#,##0\)" sourceLinked="0"/>
        <c:majorTickMark val="out"/>
        <c:minorTickMark val="none"/>
        <c:tickLblPos val="nextTo"/>
        <c:crossAx val="-115936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C7E7F-099E-4BEE-B173-50CB2DA5F9D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365BECE-D141-4B01-8B5B-D5E40151B097}">
      <dgm:prSet phldrT="[Text]" custT="1"/>
      <dgm:spPr/>
      <dgm:t>
        <a:bodyPr/>
        <a:lstStyle/>
        <a:p>
          <a:pPr algn="l"/>
          <a:r>
            <a:rPr lang="de-DE" sz="2000" b="1" dirty="0" err="1"/>
            <a:t>Should</a:t>
          </a:r>
          <a:r>
            <a:rPr lang="de-DE" sz="2000" dirty="0"/>
            <a:t> </a:t>
          </a:r>
          <a:br>
            <a:rPr lang="de-DE" sz="2000" dirty="0"/>
          </a:br>
          <a:r>
            <a:rPr lang="de-DE" sz="2000" dirty="0"/>
            <a:t>(</a:t>
          </a:r>
          <a:r>
            <a:rPr lang="de-DE" sz="2000" dirty="0" err="1"/>
            <a:t>Rspec</a:t>
          </a:r>
          <a:r>
            <a:rPr lang="de-DE" sz="2000" dirty="0"/>
            <a:t> alt)</a:t>
          </a:r>
          <a:endParaRPr lang="de-DE" sz="1800" dirty="0"/>
        </a:p>
      </dgm:t>
    </dgm:pt>
    <dgm:pt modelId="{AAC03966-1F62-4FEB-8591-23D5995BD5DF}" type="parTrans" cxnId="{F8FE9029-46B4-49EF-AEE0-D42ED5BBF0F8}">
      <dgm:prSet/>
      <dgm:spPr/>
      <dgm:t>
        <a:bodyPr/>
        <a:lstStyle/>
        <a:p>
          <a:endParaRPr lang="de-DE"/>
        </a:p>
      </dgm:t>
    </dgm:pt>
    <dgm:pt modelId="{426B124E-AA9C-447A-8A45-4AD3BD0A6250}" type="sibTrans" cxnId="{F8FE9029-46B4-49EF-AEE0-D42ED5BBF0F8}">
      <dgm:prSet/>
      <dgm:spPr/>
      <dgm:t>
        <a:bodyPr/>
        <a:lstStyle/>
        <a:p>
          <a:endParaRPr lang="de-DE"/>
        </a:p>
      </dgm:t>
    </dgm:pt>
    <dgm:pt modelId="{2928880C-1193-4F78-9838-E8EB5485024E}">
      <dgm:prSet phldrT="[Text]" custT="1"/>
      <dgm:spPr/>
      <dgm:t>
        <a:bodyPr/>
        <a:lstStyle/>
        <a:p>
          <a:pPr algn="l"/>
          <a:r>
            <a:rPr lang="de-DE" sz="3500" err="1">
              <a:latin typeface="Consolas" panose="020B0609020204030204" pitchFamily="49" charset="0"/>
              <a:cs typeface="Consolas" panose="020B0609020204030204" pitchFamily="49" charset="0"/>
            </a:rPr>
            <a:t>foo.should</a:t>
          </a:r>
          <a:r>
            <a:rPr lang="de-DE" sz="3500">
              <a:latin typeface="Consolas" panose="020B0609020204030204" pitchFamily="49" charset="0"/>
              <a:cs typeface="Consolas" panose="020B0609020204030204" pitchFamily="49" charset="0"/>
            </a:rPr>
            <a:t> eq(bar)</a:t>
          </a:r>
          <a:endParaRPr lang="de-DE" sz="35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2CDCF4A-2424-474C-960A-6FEFC97817AE}" type="parTrans" cxnId="{62B3642A-1CBF-499D-98E4-E5867B7DF489}">
      <dgm:prSet/>
      <dgm:spPr/>
      <dgm:t>
        <a:bodyPr/>
        <a:lstStyle/>
        <a:p>
          <a:endParaRPr lang="de-DE"/>
        </a:p>
      </dgm:t>
    </dgm:pt>
    <dgm:pt modelId="{37E883E6-148B-45AC-A3B9-7ABA637DCBF0}" type="sibTrans" cxnId="{62B3642A-1CBF-499D-98E4-E5867B7DF489}">
      <dgm:prSet/>
      <dgm:spPr/>
      <dgm:t>
        <a:bodyPr/>
        <a:lstStyle/>
        <a:p>
          <a:endParaRPr lang="de-DE"/>
        </a:p>
      </dgm:t>
    </dgm:pt>
    <dgm:pt modelId="{43F3E667-EAFE-47CC-8C3D-B1BC4F7DBF0F}">
      <dgm:prSet phldrT="[Text]" custT="1"/>
      <dgm:spPr/>
      <dgm:t>
        <a:bodyPr/>
        <a:lstStyle/>
        <a:p>
          <a:pPr algn="l"/>
          <a:r>
            <a:rPr lang="de-DE" sz="2400" b="1" dirty="0" err="1"/>
            <a:t>Expect</a:t>
          </a:r>
          <a:r>
            <a:rPr lang="de-DE" sz="2400" dirty="0"/>
            <a:t> (</a:t>
          </a:r>
          <a:r>
            <a:rPr lang="de-DE" sz="2400" dirty="0" err="1"/>
            <a:t>Rspec</a:t>
          </a:r>
          <a:r>
            <a:rPr lang="de-DE" sz="2400" dirty="0"/>
            <a:t> neu)</a:t>
          </a:r>
          <a:endParaRPr lang="de-DE" sz="2000" dirty="0"/>
        </a:p>
      </dgm:t>
    </dgm:pt>
    <dgm:pt modelId="{ACF5EBF7-95B8-41E3-8FD2-043E36605F49}" type="parTrans" cxnId="{43DA70E1-9D53-4E8A-9A4D-860A51DD858F}">
      <dgm:prSet/>
      <dgm:spPr/>
      <dgm:t>
        <a:bodyPr/>
        <a:lstStyle/>
        <a:p>
          <a:endParaRPr lang="de-DE"/>
        </a:p>
      </dgm:t>
    </dgm:pt>
    <dgm:pt modelId="{50C62003-D13B-4D8D-8B6A-761D9808B225}" type="sibTrans" cxnId="{43DA70E1-9D53-4E8A-9A4D-860A51DD858F}">
      <dgm:prSet/>
      <dgm:spPr/>
      <dgm:t>
        <a:bodyPr/>
        <a:lstStyle/>
        <a:p>
          <a:endParaRPr lang="de-DE"/>
        </a:p>
      </dgm:t>
    </dgm:pt>
    <dgm:pt modelId="{7D44D8B8-0D4B-418B-B8D9-1EA5EA4F0F4F}">
      <dgm:prSet phldrT="[Text]"/>
      <dgm:spPr/>
      <dgm:t>
        <a:bodyPr/>
        <a:lstStyle/>
        <a:p>
          <a:pPr algn="l"/>
          <a:r>
            <a:rPr lang="de-DE" dirty="0" err="1">
              <a:latin typeface="Consolas" panose="020B0609020204030204" pitchFamily="49" charset="0"/>
              <a:cs typeface="Consolas" panose="020B0609020204030204" pitchFamily="49" charset="0"/>
            </a:rPr>
            <a:t>expect</a:t>
          </a:r>
          <a:r>
            <a:rPr lang="de-DE" dirty="0">
              <a:latin typeface="Consolas" panose="020B0609020204030204" pitchFamily="49" charset="0"/>
              <a:cs typeface="Consolas" panose="020B0609020204030204" pitchFamily="49" charset="0"/>
            </a:rPr>
            <a:t>(</a:t>
          </a:r>
          <a:r>
            <a:rPr lang="de-DE" dirty="0" err="1">
              <a:latin typeface="Consolas" panose="020B0609020204030204" pitchFamily="49" charset="0"/>
              <a:cs typeface="Consolas" panose="020B0609020204030204" pitchFamily="49" charset="0"/>
            </a:rPr>
            <a:t>foo</a:t>
          </a:r>
          <a:r>
            <a:rPr lang="de-DE" dirty="0">
              <a:latin typeface="Consolas" panose="020B0609020204030204" pitchFamily="49" charset="0"/>
              <a:cs typeface="Consolas" panose="020B0609020204030204" pitchFamily="49" charset="0"/>
            </a:rPr>
            <a:t>).</a:t>
          </a:r>
          <a:r>
            <a:rPr lang="de-DE" dirty="0" err="1">
              <a:latin typeface="Consolas" panose="020B0609020204030204" pitchFamily="49" charset="0"/>
              <a:cs typeface="Consolas" panose="020B0609020204030204" pitchFamily="49" charset="0"/>
            </a:rPr>
            <a:t>to_eq</a:t>
          </a:r>
          <a:r>
            <a:rPr lang="de-DE" dirty="0">
              <a:latin typeface="Consolas" panose="020B0609020204030204" pitchFamily="49" charset="0"/>
              <a:cs typeface="Consolas" panose="020B0609020204030204" pitchFamily="49" charset="0"/>
            </a:rPr>
            <a:t>(bar)</a:t>
          </a:r>
        </a:p>
      </dgm:t>
    </dgm:pt>
    <dgm:pt modelId="{3981FDE8-20E5-43E7-BB42-C823797B4D84}" type="parTrans" cxnId="{DFA2277C-C1EA-4DF4-9B8A-FEDECE336932}">
      <dgm:prSet/>
      <dgm:spPr/>
      <dgm:t>
        <a:bodyPr/>
        <a:lstStyle/>
        <a:p>
          <a:endParaRPr lang="de-DE"/>
        </a:p>
      </dgm:t>
    </dgm:pt>
    <dgm:pt modelId="{62CB96F6-4F4E-4C2A-BE2C-9A0265FBD4C5}" type="sibTrans" cxnId="{DFA2277C-C1EA-4DF4-9B8A-FEDECE336932}">
      <dgm:prSet/>
      <dgm:spPr/>
      <dgm:t>
        <a:bodyPr/>
        <a:lstStyle/>
        <a:p>
          <a:endParaRPr lang="de-DE"/>
        </a:p>
      </dgm:t>
    </dgm:pt>
    <dgm:pt modelId="{43D57008-5CAE-4A23-B80E-BD40268039CC}">
      <dgm:prSet phldrT="[Text]" custT="1"/>
      <dgm:spPr/>
      <dgm:t>
        <a:bodyPr/>
        <a:lstStyle/>
        <a:p>
          <a:pPr algn="l"/>
          <a:r>
            <a:rPr lang="de-DE" sz="2000" b="1" dirty="0" err="1"/>
            <a:t>Assert</a:t>
          </a:r>
          <a:r>
            <a:rPr lang="de-DE" sz="2000" dirty="0"/>
            <a:t> (</a:t>
          </a:r>
          <a:r>
            <a:rPr lang="de-DE" sz="2000" dirty="0" err="1"/>
            <a:t>Minitest</a:t>
          </a:r>
          <a:r>
            <a:rPr lang="de-DE" sz="2000" dirty="0"/>
            <a:t>)</a:t>
          </a:r>
        </a:p>
      </dgm:t>
    </dgm:pt>
    <dgm:pt modelId="{49A9D66D-B136-48CB-8C10-7DB1B2D872E1}" type="parTrans" cxnId="{F45B3584-72DA-4B00-8E94-3113304B71F0}">
      <dgm:prSet/>
      <dgm:spPr/>
      <dgm:t>
        <a:bodyPr/>
        <a:lstStyle/>
        <a:p>
          <a:endParaRPr lang="de-DE"/>
        </a:p>
      </dgm:t>
    </dgm:pt>
    <dgm:pt modelId="{3FA783F2-581E-4824-BF82-589BE2F07C35}" type="sibTrans" cxnId="{F45B3584-72DA-4B00-8E94-3113304B71F0}">
      <dgm:prSet/>
      <dgm:spPr/>
      <dgm:t>
        <a:bodyPr/>
        <a:lstStyle/>
        <a:p>
          <a:endParaRPr lang="de-DE"/>
        </a:p>
      </dgm:t>
    </dgm:pt>
    <dgm:pt modelId="{CFEDA905-064A-4CF6-9C75-2AB3826CAA60}">
      <dgm:prSet phldrT="[Text]"/>
      <dgm:spPr/>
      <dgm:t>
        <a:bodyPr/>
        <a:lstStyle/>
        <a:p>
          <a:pPr algn="l"/>
          <a:r>
            <a:rPr lang="de-DE" dirty="0" err="1">
              <a:latin typeface="Consolas" panose="020B0609020204030204" pitchFamily="49" charset="0"/>
              <a:cs typeface="Consolas" panose="020B0609020204030204" pitchFamily="49" charset="0"/>
            </a:rPr>
            <a:t>assert_equal</a:t>
          </a:r>
          <a:r>
            <a:rPr lang="de-DE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de-DE" dirty="0" err="1">
              <a:latin typeface="Consolas" panose="020B0609020204030204" pitchFamily="49" charset="0"/>
              <a:cs typeface="Consolas" panose="020B0609020204030204" pitchFamily="49" charset="0"/>
            </a:rPr>
            <a:t>foo</a:t>
          </a:r>
          <a:r>
            <a:rPr lang="de-DE" dirty="0">
              <a:latin typeface="Consolas" panose="020B0609020204030204" pitchFamily="49" charset="0"/>
              <a:cs typeface="Consolas" panose="020B0609020204030204" pitchFamily="49" charset="0"/>
            </a:rPr>
            <a:t>, bar</a:t>
          </a:r>
        </a:p>
      </dgm:t>
    </dgm:pt>
    <dgm:pt modelId="{DEC8103E-BA73-4A5D-9F66-583C956A676C}" type="parTrans" cxnId="{CD385159-FF49-41A0-9FCD-9A35AF50151A}">
      <dgm:prSet/>
      <dgm:spPr/>
      <dgm:t>
        <a:bodyPr/>
        <a:lstStyle/>
        <a:p>
          <a:endParaRPr lang="de-DE"/>
        </a:p>
      </dgm:t>
    </dgm:pt>
    <dgm:pt modelId="{9B220CED-ABD1-47AF-BBD5-DD63B4259007}" type="sibTrans" cxnId="{CD385159-FF49-41A0-9FCD-9A35AF50151A}">
      <dgm:prSet/>
      <dgm:spPr/>
      <dgm:t>
        <a:bodyPr/>
        <a:lstStyle/>
        <a:p>
          <a:endParaRPr lang="de-DE"/>
        </a:p>
      </dgm:t>
    </dgm:pt>
    <dgm:pt modelId="{6BBFE8CA-F34C-426B-AE58-042E919421BD}" type="pres">
      <dgm:prSet presAssocID="{4A4C7E7F-099E-4BEE-B173-50CB2DA5F9D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96FA995-166A-44F4-A8DB-D01A4A00E684}" type="pres">
      <dgm:prSet presAssocID="{A365BECE-D141-4B01-8B5B-D5E40151B097}" presName="horFlow" presStyleCnt="0"/>
      <dgm:spPr/>
    </dgm:pt>
    <dgm:pt modelId="{F6CE9E66-E6D3-4AAE-A338-6028E282F47D}" type="pres">
      <dgm:prSet presAssocID="{A365BECE-D141-4B01-8B5B-D5E40151B097}" presName="bigChev" presStyleLbl="node1" presStyleIdx="0" presStyleCnt="3" custScaleX="88016" custLinFactX="-28194" custLinFactNeighborX="-100000"/>
      <dgm:spPr/>
    </dgm:pt>
    <dgm:pt modelId="{438EFC5B-D46D-4C5E-B841-1C271A9E043A}" type="pres">
      <dgm:prSet presAssocID="{92CDCF4A-2424-474C-960A-6FEFC97817AE}" presName="parTrans" presStyleCnt="0"/>
      <dgm:spPr/>
    </dgm:pt>
    <dgm:pt modelId="{520FBF6F-25D4-4F00-AD0B-2D9AE417339A}" type="pres">
      <dgm:prSet presAssocID="{2928880C-1193-4F78-9838-E8EB5485024E}" presName="node" presStyleLbl="alignAccFollowNode1" presStyleIdx="0" presStyleCnt="3" custScaleX="204805">
        <dgm:presLayoutVars>
          <dgm:bulletEnabled val="1"/>
        </dgm:presLayoutVars>
      </dgm:prSet>
      <dgm:spPr/>
    </dgm:pt>
    <dgm:pt modelId="{127638EC-0AD9-4769-B0A4-4D14FC777F66}" type="pres">
      <dgm:prSet presAssocID="{A365BECE-D141-4B01-8B5B-D5E40151B097}" presName="vSp" presStyleCnt="0"/>
      <dgm:spPr/>
    </dgm:pt>
    <dgm:pt modelId="{3E3656F3-C13F-4177-BBE1-2ADD905EE9D9}" type="pres">
      <dgm:prSet presAssocID="{43F3E667-EAFE-47CC-8C3D-B1BC4F7DBF0F}" presName="horFlow" presStyleCnt="0"/>
      <dgm:spPr/>
    </dgm:pt>
    <dgm:pt modelId="{54CBCBB5-4206-41EC-978B-25E7BEFE6743}" type="pres">
      <dgm:prSet presAssocID="{43F3E667-EAFE-47CC-8C3D-B1BC4F7DBF0F}" presName="bigChev" presStyleLbl="node1" presStyleIdx="1" presStyleCnt="3" custScaleX="88016" custLinFactX="-28194" custLinFactNeighborX="-100000"/>
      <dgm:spPr/>
    </dgm:pt>
    <dgm:pt modelId="{F6C9553C-8C31-45A7-B02A-AF07CB117504}" type="pres">
      <dgm:prSet presAssocID="{3981FDE8-20E5-43E7-BB42-C823797B4D84}" presName="parTrans" presStyleCnt="0"/>
      <dgm:spPr/>
    </dgm:pt>
    <dgm:pt modelId="{D50DDB46-8749-43F3-AEC9-55B7C5A9504E}" type="pres">
      <dgm:prSet presAssocID="{7D44D8B8-0D4B-418B-B8D9-1EA5EA4F0F4F}" presName="node" presStyleLbl="alignAccFollowNode1" presStyleIdx="1" presStyleCnt="3" custScaleX="204805">
        <dgm:presLayoutVars>
          <dgm:bulletEnabled val="1"/>
        </dgm:presLayoutVars>
      </dgm:prSet>
      <dgm:spPr/>
    </dgm:pt>
    <dgm:pt modelId="{014CAA9F-F157-49A1-98C1-A3494E073CFB}" type="pres">
      <dgm:prSet presAssocID="{43F3E667-EAFE-47CC-8C3D-B1BC4F7DBF0F}" presName="vSp" presStyleCnt="0"/>
      <dgm:spPr/>
    </dgm:pt>
    <dgm:pt modelId="{7D247157-BA32-4EE5-B45A-54BEE411B0DC}" type="pres">
      <dgm:prSet presAssocID="{43D57008-5CAE-4A23-B80E-BD40268039CC}" presName="horFlow" presStyleCnt="0"/>
      <dgm:spPr/>
    </dgm:pt>
    <dgm:pt modelId="{B5A5C425-0BCE-418B-97F7-976FF9B2450F}" type="pres">
      <dgm:prSet presAssocID="{43D57008-5CAE-4A23-B80E-BD40268039CC}" presName="bigChev" presStyleLbl="node1" presStyleIdx="2" presStyleCnt="3" custScaleX="88016" custLinFactX="-28194" custLinFactNeighborX="-100000"/>
      <dgm:spPr/>
    </dgm:pt>
    <dgm:pt modelId="{C4585327-C130-478C-AA7D-CBB5D8958157}" type="pres">
      <dgm:prSet presAssocID="{DEC8103E-BA73-4A5D-9F66-583C956A676C}" presName="parTrans" presStyleCnt="0"/>
      <dgm:spPr/>
    </dgm:pt>
    <dgm:pt modelId="{F5BC488E-0808-4386-AF2C-5EC8615807A1}" type="pres">
      <dgm:prSet presAssocID="{CFEDA905-064A-4CF6-9C75-2AB3826CAA60}" presName="node" presStyleLbl="alignAccFollowNode1" presStyleIdx="2" presStyleCnt="3" custScaleX="204805">
        <dgm:presLayoutVars>
          <dgm:bulletEnabled val="1"/>
        </dgm:presLayoutVars>
      </dgm:prSet>
      <dgm:spPr/>
    </dgm:pt>
  </dgm:ptLst>
  <dgm:cxnLst>
    <dgm:cxn modelId="{DDEB2021-8E0A-4BDB-8373-04E00C883B5B}" type="presOf" srcId="{43F3E667-EAFE-47CC-8C3D-B1BC4F7DBF0F}" destId="{54CBCBB5-4206-41EC-978B-25E7BEFE6743}" srcOrd="0" destOrd="0" presId="urn:microsoft.com/office/officeart/2005/8/layout/lProcess3"/>
    <dgm:cxn modelId="{F8FE9029-46B4-49EF-AEE0-D42ED5BBF0F8}" srcId="{4A4C7E7F-099E-4BEE-B173-50CB2DA5F9D7}" destId="{A365BECE-D141-4B01-8B5B-D5E40151B097}" srcOrd="0" destOrd="0" parTransId="{AAC03966-1F62-4FEB-8591-23D5995BD5DF}" sibTransId="{426B124E-AA9C-447A-8A45-4AD3BD0A6250}"/>
    <dgm:cxn modelId="{62B3642A-1CBF-499D-98E4-E5867B7DF489}" srcId="{A365BECE-D141-4B01-8B5B-D5E40151B097}" destId="{2928880C-1193-4F78-9838-E8EB5485024E}" srcOrd="0" destOrd="0" parTransId="{92CDCF4A-2424-474C-960A-6FEFC97817AE}" sibTransId="{37E883E6-148B-45AC-A3B9-7ABA637DCBF0}"/>
    <dgm:cxn modelId="{CD385159-FF49-41A0-9FCD-9A35AF50151A}" srcId="{43D57008-5CAE-4A23-B80E-BD40268039CC}" destId="{CFEDA905-064A-4CF6-9C75-2AB3826CAA60}" srcOrd="0" destOrd="0" parTransId="{DEC8103E-BA73-4A5D-9F66-583C956A676C}" sibTransId="{9B220CED-ABD1-47AF-BBD5-DD63B4259007}"/>
    <dgm:cxn modelId="{DFA2277C-C1EA-4DF4-9B8A-FEDECE336932}" srcId="{43F3E667-EAFE-47CC-8C3D-B1BC4F7DBF0F}" destId="{7D44D8B8-0D4B-418B-B8D9-1EA5EA4F0F4F}" srcOrd="0" destOrd="0" parTransId="{3981FDE8-20E5-43E7-BB42-C823797B4D84}" sibTransId="{62CB96F6-4F4E-4C2A-BE2C-9A0265FBD4C5}"/>
    <dgm:cxn modelId="{F45B3584-72DA-4B00-8E94-3113304B71F0}" srcId="{4A4C7E7F-099E-4BEE-B173-50CB2DA5F9D7}" destId="{43D57008-5CAE-4A23-B80E-BD40268039CC}" srcOrd="2" destOrd="0" parTransId="{49A9D66D-B136-48CB-8C10-7DB1B2D872E1}" sibTransId="{3FA783F2-581E-4824-BF82-589BE2F07C35}"/>
    <dgm:cxn modelId="{E4C7B99E-C31E-4749-9F15-EEDCF59FF84C}" type="presOf" srcId="{43D57008-5CAE-4A23-B80E-BD40268039CC}" destId="{B5A5C425-0BCE-418B-97F7-976FF9B2450F}" srcOrd="0" destOrd="0" presId="urn:microsoft.com/office/officeart/2005/8/layout/lProcess3"/>
    <dgm:cxn modelId="{0970ACA8-CEBC-408F-8FEB-20E103FB31F7}" type="presOf" srcId="{A365BECE-D141-4B01-8B5B-D5E40151B097}" destId="{F6CE9E66-E6D3-4AAE-A338-6028E282F47D}" srcOrd="0" destOrd="0" presId="urn:microsoft.com/office/officeart/2005/8/layout/lProcess3"/>
    <dgm:cxn modelId="{73E7B0C3-57DC-4EBE-9DD2-BF2AF05136AB}" type="presOf" srcId="{2928880C-1193-4F78-9838-E8EB5485024E}" destId="{520FBF6F-25D4-4F00-AD0B-2D9AE417339A}" srcOrd="0" destOrd="0" presId="urn:microsoft.com/office/officeart/2005/8/layout/lProcess3"/>
    <dgm:cxn modelId="{FEAA4DD4-FC9D-4BCE-BD54-59F46FF5FD9B}" type="presOf" srcId="{4A4C7E7F-099E-4BEE-B173-50CB2DA5F9D7}" destId="{6BBFE8CA-F34C-426B-AE58-042E919421BD}" srcOrd="0" destOrd="0" presId="urn:microsoft.com/office/officeart/2005/8/layout/lProcess3"/>
    <dgm:cxn modelId="{3700D5DF-9935-407B-80C3-FEC8774D6D06}" type="presOf" srcId="{7D44D8B8-0D4B-418B-B8D9-1EA5EA4F0F4F}" destId="{D50DDB46-8749-43F3-AEC9-55B7C5A9504E}" srcOrd="0" destOrd="0" presId="urn:microsoft.com/office/officeart/2005/8/layout/lProcess3"/>
    <dgm:cxn modelId="{43DA70E1-9D53-4E8A-9A4D-860A51DD858F}" srcId="{4A4C7E7F-099E-4BEE-B173-50CB2DA5F9D7}" destId="{43F3E667-EAFE-47CC-8C3D-B1BC4F7DBF0F}" srcOrd="1" destOrd="0" parTransId="{ACF5EBF7-95B8-41E3-8FD2-043E36605F49}" sibTransId="{50C62003-D13B-4D8D-8B6A-761D9808B225}"/>
    <dgm:cxn modelId="{03028DFD-A308-4AF0-9F63-FA56E45A7856}" type="presOf" srcId="{CFEDA905-064A-4CF6-9C75-2AB3826CAA60}" destId="{F5BC488E-0808-4386-AF2C-5EC8615807A1}" srcOrd="0" destOrd="0" presId="urn:microsoft.com/office/officeart/2005/8/layout/lProcess3"/>
    <dgm:cxn modelId="{AB653404-F734-4E6F-8E64-523D112E83EB}" type="presParOf" srcId="{6BBFE8CA-F34C-426B-AE58-042E919421BD}" destId="{796FA995-166A-44F4-A8DB-D01A4A00E684}" srcOrd="0" destOrd="0" presId="urn:microsoft.com/office/officeart/2005/8/layout/lProcess3"/>
    <dgm:cxn modelId="{2B8F54E7-8FF6-4D96-9C07-1D962FC6173C}" type="presParOf" srcId="{796FA995-166A-44F4-A8DB-D01A4A00E684}" destId="{F6CE9E66-E6D3-4AAE-A338-6028E282F47D}" srcOrd="0" destOrd="0" presId="urn:microsoft.com/office/officeart/2005/8/layout/lProcess3"/>
    <dgm:cxn modelId="{EC296C3F-EA39-479C-8A2D-CA32655E5879}" type="presParOf" srcId="{796FA995-166A-44F4-A8DB-D01A4A00E684}" destId="{438EFC5B-D46D-4C5E-B841-1C271A9E043A}" srcOrd="1" destOrd="0" presId="urn:microsoft.com/office/officeart/2005/8/layout/lProcess3"/>
    <dgm:cxn modelId="{E83F1798-2E75-492B-B18B-13DF79A565D9}" type="presParOf" srcId="{796FA995-166A-44F4-A8DB-D01A4A00E684}" destId="{520FBF6F-25D4-4F00-AD0B-2D9AE417339A}" srcOrd="2" destOrd="0" presId="urn:microsoft.com/office/officeart/2005/8/layout/lProcess3"/>
    <dgm:cxn modelId="{2F82FEDD-875D-4CF7-8FEE-CC3C95B8E758}" type="presParOf" srcId="{6BBFE8CA-F34C-426B-AE58-042E919421BD}" destId="{127638EC-0AD9-4769-B0A4-4D14FC777F66}" srcOrd="1" destOrd="0" presId="urn:microsoft.com/office/officeart/2005/8/layout/lProcess3"/>
    <dgm:cxn modelId="{72F57C51-9FCC-4AE4-882D-EB2EB79C90FD}" type="presParOf" srcId="{6BBFE8CA-F34C-426B-AE58-042E919421BD}" destId="{3E3656F3-C13F-4177-BBE1-2ADD905EE9D9}" srcOrd="2" destOrd="0" presId="urn:microsoft.com/office/officeart/2005/8/layout/lProcess3"/>
    <dgm:cxn modelId="{35681607-2131-4DA7-A385-12D2D98A6F6D}" type="presParOf" srcId="{3E3656F3-C13F-4177-BBE1-2ADD905EE9D9}" destId="{54CBCBB5-4206-41EC-978B-25E7BEFE6743}" srcOrd="0" destOrd="0" presId="urn:microsoft.com/office/officeart/2005/8/layout/lProcess3"/>
    <dgm:cxn modelId="{95029615-C6EE-47D0-BE34-52B60D139078}" type="presParOf" srcId="{3E3656F3-C13F-4177-BBE1-2ADD905EE9D9}" destId="{F6C9553C-8C31-45A7-B02A-AF07CB117504}" srcOrd="1" destOrd="0" presId="urn:microsoft.com/office/officeart/2005/8/layout/lProcess3"/>
    <dgm:cxn modelId="{F2E171AF-2AE3-4E70-B9C2-5DF09676B9FB}" type="presParOf" srcId="{3E3656F3-C13F-4177-BBE1-2ADD905EE9D9}" destId="{D50DDB46-8749-43F3-AEC9-55B7C5A9504E}" srcOrd="2" destOrd="0" presId="urn:microsoft.com/office/officeart/2005/8/layout/lProcess3"/>
    <dgm:cxn modelId="{868828F6-5F4B-4BBA-A821-C5758406EF3F}" type="presParOf" srcId="{6BBFE8CA-F34C-426B-AE58-042E919421BD}" destId="{014CAA9F-F157-49A1-98C1-A3494E073CFB}" srcOrd="3" destOrd="0" presId="urn:microsoft.com/office/officeart/2005/8/layout/lProcess3"/>
    <dgm:cxn modelId="{37127BCB-3F42-4EC9-A76D-E13886A88F44}" type="presParOf" srcId="{6BBFE8CA-F34C-426B-AE58-042E919421BD}" destId="{7D247157-BA32-4EE5-B45A-54BEE411B0DC}" srcOrd="4" destOrd="0" presId="urn:microsoft.com/office/officeart/2005/8/layout/lProcess3"/>
    <dgm:cxn modelId="{FCC611BA-027A-44E7-BEA0-3188AEEE2C67}" type="presParOf" srcId="{7D247157-BA32-4EE5-B45A-54BEE411B0DC}" destId="{B5A5C425-0BCE-418B-97F7-976FF9B2450F}" srcOrd="0" destOrd="0" presId="urn:microsoft.com/office/officeart/2005/8/layout/lProcess3"/>
    <dgm:cxn modelId="{DA0DF410-2B98-47C0-A5BB-D24686C0A8D5}" type="presParOf" srcId="{7D247157-BA32-4EE5-B45A-54BEE411B0DC}" destId="{C4585327-C130-478C-AA7D-CBB5D8958157}" srcOrd="1" destOrd="0" presId="urn:microsoft.com/office/officeart/2005/8/layout/lProcess3"/>
    <dgm:cxn modelId="{9655D5A7-1D74-46F1-88BE-3ED582DCBBD1}" type="presParOf" srcId="{7D247157-BA32-4EE5-B45A-54BEE411B0DC}" destId="{F5BC488E-0808-4386-AF2C-5EC8615807A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D019D-6B54-41D6-BFB6-D262749F325B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445FB29-0297-4A08-8F6D-497AA41531F0}">
      <dgm:prSet phldrT="[Text]" custT="1"/>
      <dgm:spPr/>
      <dgm:t>
        <a:bodyPr/>
        <a:lstStyle/>
        <a:p>
          <a:r>
            <a:rPr lang="de-DE" sz="2000" dirty="0"/>
            <a:t>MRI (</a:t>
          </a:r>
          <a:r>
            <a:rPr lang="de-DE" sz="2000" dirty="0" err="1"/>
            <a:t>Vagrant</a:t>
          </a:r>
          <a:r>
            <a:rPr lang="de-DE" sz="2000" dirty="0"/>
            <a:t> Linux)</a:t>
          </a:r>
        </a:p>
      </dgm:t>
    </dgm:pt>
    <dgm:pt modelId="{CC0BA7C3-1620-49F0-AA0B-DDA851A411F8}" type="parTrans" cxnId="{EA379872-3D7F-46FD-B97F-201CD5F72D5A}">
      <dgm:prSet/>
      <dgm:spPr/>
      <dgm:t>
        <a:bodyPr/>
        <a:lstStyle/>
        <a:p>
          <a:endParaRPr lang="de-DE" sz="1100"/>
        </a:p>
      </dgm:t>
    </dgm:pt>
    <dgm:pt modelId="{890739EC-B023-4D14-8987-96D3EF117DE7}" type="sibTrans" cxnId="{EA379872-3D7F-46FD-B97F-201CD5F72D5A}">
      <dgm:prSet/>
      <dgm:spPr/>
      <dgm:t>
        <a:bodyPr/>
        <a:lstStyle/>
        <a:p>
          <a:endParaRPr lang="de-DE" sz="1100"/>
        </a:p>
      </dgm:t>
    </dgm:pt>
    <dgm:pt modelId="{06246026-BF2C-4175-9A37-FC0B14B2CE2A}">
      <dgm:prSet phldrT="[Text]" custT="1"/>
      <dgm:spPr/>
      <dgm:t>
        <a:bodyPr/>
        <a:lstStyle/>
        <a:p>
          <a:r>
            <a:rPr lang="de-DE" sz="4000" dirty="0"/>
            <a:t>~ 5 Sec</a:t>
          </a:r>
        </a:p>
      </dgm:t>
    </dgm:pt>
    <dgm:pt modelId="{4E3F4D8A-99FB-4C70-B4DE-F6F9BD77A97A}" type="parTrans" cxnId="{F1EA1CAF-7A1F-44AB-916B-D07BE7F1696F}">
      <dgm:prSet/>
      <dgm:spPr/>
      <dgm:t>
        <a:bodyPr/>
        <a:lstStyle/>
        <a:p>
          <a:endParaRPr lang="de-DE" sz="1100"/>
        </a:p>
      </dgm:t>
    </dgm:pt>
    <dgm:pt modelId="{682EA875-DE75-41D6-88CD-760D1A6E3441}" type="sibTrans" cxnId="{F1EA1CAF-7A1F-44AB-916B-D07BE7F1696F}">
      <dgm:prSet/>
      <dgm:spPr/>
      <dgm:t>
        <a:bodyPr/>
        <a:lstStyle/>
        <a:p>
          <a:endParaRPr lang="de-DE" sz="1100"/>
        </a:p>
      </dgm:t>
    </dgm:pt>
    <dgm:pt modelId="{E742082F-8769-4B27-949C-CBBFB69B5EFD}">
      <dgm:prSet phldrT="[Text]" custT="1"/>
      <dgm:spPr/>
      <dgm:t>
        <a:bodyPr/>
        <a:lstStyle/>
        <a:p>
          <a:r>
            <a:rPr lang="de-DE" sz="2000" dirty="0"/>
            <a:t>MRI (Windows)</a:t>
          </a:r>
        </a:p>
      </dgm:t>
    </dgm:pt>
    <dgm:pt modelId="{D4D2D4CE-48C8-452F-907E-1C7FBBB4302D}" type="parTrans" cxnId="{A37A05DA-2939-438E-A360-841F60E7B012}">
      <dgm:prSet/>
      <dgm:spPr/>
      <dgm:t>
        <a:bodyPr/>
        <a:lstStyle/>
        <a:p>
          <a:endParaRPr lang="de-DE" sz="1100"/>
        </a:p>
      </dgm:t>
    </dgm:pt>
    <dgm:pt modelId="{B5C9C41E-A85B-47BF-997C-6DBC19AD58BF}" type="sibTrans" cxnId="{A37A05DA-2939-438E-A360-841F60E7B012}">
      <dgm:prSet/>
      <dgm:spPr/>
      <dgm:t>
        <a:bodyPr/>
        <a:lstStyle/>
        <a:p>
          <a:endParaRPr lang="de-DE" sz="1100"/>
        </a:p>
      </dgm:t>
    </dgm:pt>
    <dgm:pt modelId="{610132EB-67F3-43EF-9C98-2BD0230D7384}">
      <dgm:prSet phldrT="[Text]" custT="1"/>
      <dgm:spPr/>
      <dgm:t>
        <a:bodyPr/>
        <a:lstStyle/>
        <a:p>
          <a:r>
            <a:rPr lang="de-DE" sz="4000" dirty="0"/>
            <a:t>~17 Sec</a:t>
          </a:r>
        </a:p>
      </dgm:t>
    </dgm:pt>
    <dgm:pt modelId="{89DF1D8D-1277-4F47-836C-18A56C0B996A}" type="parTrans" cxnId="{912B06E4-C891-41A8-90C2-3A7567EDD3C0}">
      <dgm:prSet/>
      <dgm:spPr/>
      <dgm:t>
        <a:bodyPr/>
        <a:lstStyle/>
        <a:p>
          <a:endParaRPr lang="de-DE" sz="1100"/>
        </a:p>
      </dgm:t>
    </dgm:pt>
    <dgm:pt modelId="{38608D37-364F-4706-A9AB-F51346AD6676}" type="sibTrans" cxnId="{912B06E4-C891-41A8-90C2-3A7567EDD3C0}">
      <dgm:prSet/>
      <dgm:spPr/>
      <dgm:t>
        <a:bodyPr/>
        <a:lstStyle/>
        <a:p>
          <a:endParaRPr lang="de-DE" sz="1100"/>
        </a:p>
      </dgm:t>
    </dgm:pt>
    <dgm:pt modelId="{F5BEE3B2-C5CA-4BC9-AEF8-8F2FCDE9DFF7}">
      <dgm:prSet phldrT="[Text]" custT="1"/>
      <dgm:spPr/>
      <dgm:t>
        <a:bodyPr/>
        <a:lstStyle/>
        <a:p>
          <a:r>
            <a:rPr lang="de-DE" sz="2000" dirty="0" err="1"/>
            <a:t>JRuby</a:t>
          </a:r>
          <a:r>
            <a:rPr lang="de-DE" sz="2000" dirty="0"/>
            <a:t> (</a:t>
          </a:r>
          <a:r>
            <a:rPr lang="de-DE" sz="2000" dirty="0" err="1"/>
            <a:t>windows</a:t>
          </a:r>
          <a:r>
            <a:rPr lang="de-DE" sz="2000" dirty="0"/>
            <a:t>)</a:t>
          </a:r>
        </a:p>
      </dgm:t>
    </dgm:pt>
    <dgm:pt modelId="{5ACB9170-61AF-4A2D-959A-5A1CB4B1E23A}" type="parTrans" cxnId="{B36562DB-AA51-424B-AF26-74BAB28DF2F9}">
      <dgm:prSet/>
      <dgm:spPr/>
      <dgm:t>
        <a:bodyPr/>
        <a:lstStyle/>
        <a:p>
          <a:endParaRPr lang="de-DE" sz="1100"/>
        </a:p>
      </dgm:t>
    </dgm:pt>
    <dgm:pt modelId="{C5339128-6F1A-4B2E-8B98-99A80285234D}" type="sibTrans" cxnId="{B36562DB-AA51-424B-AF26-74BAB28DF2F9}">
      <dgm:prSet/>
      <dgm:spPr/>
      <dgm:t>
        <a:bodyPr/>
        <a:lstStyle/>
        <a:p>
          <a:endParaRPr lang="de-DE" sz="1100"/>
        </a:p>
      </dgm:t>
    </dgm:pt>
    <dgm:pt modelId="{F8A86718-97B5-497B-8C8C-155DEBA7AF27}">
      <dgm:prSet phldrT="[Text]" custT="1"/>
      <dgm:spPr/>
      <dgm:t>
        <a:bodyPr/>
        <a:lstStyle/>
        <a:p>
          <a:r>
            <a:rPr lang="de-DE" sz="4000" dirty="0"/>
            <a:t>18-21 Sec</a:t>
          </a:r>
        </a:p>
      </dgm:t>
    </dgm:pt>
    <dgm:pt modelId="{A914C8CC-0720-4AC3-AD82-DC93FC345AC0}" type="parTrans" cxnId="{9C3FBFCD-B97B-4F47-AF71-9C9E1FAD0D00}">
      <dgm:prSet/>
      <dgm:spPr/>
      <dgm:t>
        <a:bodyPr/>
        <a:lstStyle/>
        <a:p>
          <a:endParaRPr lang="de-DE" sz="1100"/>
        </a:p>
      </dgm:t>
    </dgm:pt>
    <dgm:pt modelId="{79B5BEDA-CD93-4A5F-A723-D64DAD3EF27C}" type="sibTrans" cxnId="{9C3FBFCD-B97B-4F47-AF71-9C9E1FAD0D00}">
      <dgm:prSet/>
      <dgm:spPr/>
      <dgm:t>
        <a:bodyPr/>
        <a:lstStyle/>
        <a:p>
          <a:endParaRPr lang="de-DE" sz="1100"/>
        </a:p>
      </dgm:t>
    </dgm:pt>
    <dgm:pt modelId="{FBD41A1C-C101-4435-B03C-2E25D2356614}">
      <dgm:prSet phldrT="[Text]" custT="1"/>
      <dgm:spPr/>
      <dgm:t>
        <a:bodyPr/>
        <a:lstStyle/>
        <a:p>
          <a:r>
            <a:rPr lang="de-DE" sz="2000" dirty="0" err="1"/>
            <a:t>JRuby</a:t>
          </a:r>
          <a:r>
            <a:rPr lang="de-DE" sz="2000" dirty="0"/>
            <a:t> (</a:t>
          </a:r>
          <a:r>
            <a:rPr lang="de-DE" sz="2000" dirty="0" err="1"/>
            <a:t>Vagrant</a:t>
          </a:r>
          <a:r>
            <a:rPr lang="de-DE" sz="2000" dirty="0"/>
            <a:t> Linux)</a:t>
          </a:r>
        </a:p>
      </dgm:t>
    </dgm:pt>
    <dgm:pt modelId="{A0C7774E-6F0B-457C-AFD7-FA10EE3FE058}" type="parTrans" cxnId="{01FC18A4-A537-49B2-BAFE-9EA7CA54D4B9}">
      <dgm:prSet/>
      <dgm:spPr/>
      <dgm:t>
        <a:bodyPr/>
        <a:lstStyle/>
        <a:p>
          <a:endParaRPr lang="de-DE" sz="1100"/>
        </a:p>
      </dgm:t>
    </dgm:pt>
    <dgm:pt modelId="{07A87297-8880-430E-812D-59C58E54FD6E}" type="sibTrans" cxnId="{01FC18A4-A537-49B2-BAFE-9EA7CA54D4B9}">
      <dgm:prSet/>
      <dgm:spPr/>
      <dgm:t>
        <a:bodyPr/>
        <a:lstStyle/>
        <a:p>
          <a:endParaRPr lang="de-DE" sz="1100"/>
        </a:p>
      </dgm:t>
    </dgm:pt>
    <dgm:pt modelId="{0F6AF7F2-D52C-4C4E-AECB-C42FC4161DFF}">
      <dgm:prSet phldrT="[Text]" custT="1"/>
      <dgm:spPr/>
      <dgm:t>
        <a:bodyPr/>
        <a:lstStyle/>
        <a:p>
          <a:r>
            <a:rPr lang="de-DE" sz="4000"/>
            <a:t>4-14 </a:t>
          </a:r>
          <a:r>
            <a:rPr lang="de-DE" sz="4000" dirty="0"/>
            <a:t>Min!</a:t>
          </a:r>
        </a:p>
      </dgm:t>
    </dgm:pt>
    <dgm:pt modelId="{68D443E5-1314-490E-AC1B-64168AC14AEE}" type="parTrans" cxnId="{9CB57AC2-14E0-43BA-A4D2-85D89CB3D5F1}">
      <dgm:prSet/>
      <dgm:spPr/>
      <dgm:t>
        <a:bodyPr/>
        <a:lstStyle/>
        <a:p>
          <a:endParaRPr lang="de-DE" sz="1100"/>
        </a:p>
      </dgm:t>
    </dgm:pt>
    <dgm:pt modelId="{5F9940B9-A70E-4247-ABC6-DCA3A2B99DA3}" type="sibTrans" cxnId="{9CB57AC2-14E0-43BA-A4D2-85D89CB3D5F1}">
      <dgm:prSet/>
      <dgm:spPr/>
      <dgm:t>
        <a:bodyPr/>
        <a:lstStyle/>
        <a:p>
          <a:endParaRPr lang="de-DE" sz="1100"/>
        </a:p>
      </dgm:t>
    </dgm:pt>
    <dgm:pt modelId="{C03997FE-6E61-4021-A51C-A9A0EAF7E673}" type="pres">
      <dgm:prSet presAssocID="{1EFD019D-6B54-41D6-BFB6-D262749F325B}" presName="Name0" presStyleCnt="0">
        <dgm:presLayoutVars>
          <dgm:dir/>
          <dgm:animLvl val="lvl"/>
          <dgm:resizeHandles/>
        </dgm:presLayoutVars>
      </dgm:prSet>
      <dgm:spPr/>
    </dgm:pt>
    <dgm:pt modelId="{7A778789-AEAD-4FDF-8753-59D6C96D5CF2}" type="pres">
      <dgm:prSet presAssocID="{D445FB29-0297-4A08-8F6D-497AA41531F0}" presName="linNode" presStyleCnt="0"/>
      <dgm:spPr/>
    </dgm:pt>
    <dgm:pt modelId="{9335427A-6FF0-4EA2-8967-38291B59565C}" type="pres">
      <dgm:prSet presAssocID="{D445FB29-0297-4A08-8F6D-497AA41531F0}" presName="parentShp" presStyleLbl="node1" presStyleIdx="0" presStyleCnt="4">
        <dgm:presLayoutVars>
          <dgm:bulletEnabled val="1"/>
        </dgm:presLayoutVars>
      </dgm:prSet>
      <dgm:spPr/>
    </dgm:pt>
    <dgm:pt modelId="{BC412609-55AB-49A8-9EF0-45CD3EE7809A}" type="pres">
      <dgm:prSet presAssocID="{D445FB29-0297-4A08-8F6D-497AA41531F0}" presName="childShp" presStyleLbl="bgAccFollowNode1" presStyleIdx="0" presStyleCnt="4">
        <dgm:presLayoutVars>
          <dgm:bulletEnabled val="1"/>
        </dgm:presLayoutVars>
      </dgm:prSet>
      <dgm:spPr/>
    </dgm:pt>
    <dgm:pt modelId="{C48A5F5A-FB25-406A-98A5-963AB5932545}" type="pres">
      <dgm:prSet presAssocID="{890739EC-B023-4D14-8987-96D3EF117DE7}" presName="spacing" presStyleCnt="0"/>
      <dgm:spPr/>
    </dgm:pt>
    <dgm:pt modelId="{8718E7F4-E915-417D-A1BF-8DCC4F7026FD}" type="pres">
      <dgm:prSet presAssocID="{E742082F-8769-4B27-949C-CBBFB69B5EFD}" presName="linNode" presStyleCnt="0"/>
      <dgm:spPr/>
    </dgm:pt>
    <dgm:pt modelId="{CB2F33CB-592E-4B5A-9BC3-28F546EB831E}" type="pres">
      <dgm:prSet presAssocID="{E742082F-8769-4B27-949C-CBBFB69B5EFD}" presName="parentShp" presStyleLbl="node1" presStyleIdx="1" presStyleCnt="4">
        <dgm:presLayoutVars>
          <dgm:bulletEnabled val="1"/>
        </dgm:presLayoutVars>
      </dgm:prSet>
      <dgm:spPr/>
    </dgm:pt>
    <dgm:pt modelId="{284CF9AC-5BFF-4EBE-9E83-8C92918E027D}" type="pres">
      <dgm:prSet presAssocID="{E742082F-8769-4B27-949C-CBBFB69B5EFD}" presName="childShp" presStyleLbl="bgAccFollowNode1" presStyleIdx="1" presStyleCnt="4">
        <dgm:presLayoutVars>
          <dgm:bulletEnabled val="1"/>
        </dgm:presLayoutVars>
      </dgm:prSet>
      <dgm:spPr/>
    </dgm:pt>
    <dgm:pt modelId="{EF6B8756-02FE-407C-8756-7F1BF29DC122}" type="pres">
      <dgm:prSet presAssocID="{B5C9C41E-A85B-47BF-997C-6DBC19AD58BF}" presName="spacing" presStyleCnt="0"/>
      <dgm:spPr/>
    </dgm:pt>
    <dgm:pt modelId="{DD065F27-BAA5-4360-8514-FE0D2BAC65AF}" type="pres">
      <dgm:prSet presAssocID="{F5BEE3B2-C5CA-4BC9-AEF8-8F2FCDE9DFF7}" presName="linNode" presStyleCnt="0"/>
      <dgm:spPr/>
    </dgm:pt>
    <dgm:pt modelId="{04380FAF-1C4E-4450-9F3F-96C1DCCA7E8B}" type="pres">
      <dgm:prSet presAssocID="{F5BEE3B2-C5CA-4BC9-AEF8-8F2FCDE9DFF7}" presName="parentShp" presStyleLbl="node1" presStyleIdx="2" presStyleCnt="4">
        <dgm:presLayoutVars>
          <dgm:bulletEnabled val="1"/>
        </dgm:presLayoutVars>
      </dgm:prSet>
      <dgm:spPr/>
    </dgm:pt>
    <dgm:pt modelId="{B52C6E96-299D-4203-9FF6-BC0A8D8213D1}" type="pres">
      <dgm:prSet presAssocID="{F5BEE3B2-C5CA-4BC9-AEF8-8F2FCDE9DFF7}" presName="childShp" presStyleLbl="bgAccFollowNode1" presStyleIdx="2" presStyleCnt="4">
        <dgm:presLayoutVars>
          <dgm:bulletEnabled val="1"/>
        </dgm:presLayoutVars>
      </dgm:prSet>
      <dgm:spPr/>
    </dgm:pt>
    <dgm:pt modelId="{CBB793A6-F6E9-41C4-94F3-DD618BE385AB}" type="pres">
      <dgm:prSet presAssocID="{C5339128-6F1A-4B2E-8B98-99A80285234D}" presName="spacing" presStyleCnt="0"/>
      <dgm:spPr/>
    </dgm:pt>
    <dgm:pt modelId="{76B1CE0B-8A53-4147-BCCB-8B20A5EF7C7A}" type="pres">
      <dgm:prSet presAssocID="{FBD41A1C-C101-4435-B03C-2E25D2356614}" presName="linNode" presStyleCnt="0"/>
      <dgm:spPr/>
    </dgm:pt>
    <dgm:pt modelId="{6E01A5A9-5A04-48DA-BCD2-8A0E210B42A3}" type="pres">
      <dgm:prSet presAssocID="{FBD41A1C-C101-4435-B03C-2E25D2356614}" presName="parentShp" presStyleLbl="node1" presStyleIdx="3" presStyleCnt="4">
        <dgm:presLayoutVars>
          <dgm:bulletEnabled val="1"/>
        </dgm:presLayoutVars>
      </dgm:prSet>
      <dgm:spPr/>
    </dgm:pt>
    <dgm:pt modelId="{7796C600-1409-4698-B1C0-908F421FCB26}" type="pres">
      <dgm:prSet presAssocID="{FBD41A1C-C101-4435-B03C-2E25D2356614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0B46C1A-12B1-4229-884A-0836896CC949}" type="presOf" srcId="{F5BEE3B2-C5CA-4BC9-AEF8-8F2FCDE9DFF7}" destId="{04380FAF-1C4E-4450-9F3F-96C1DCCA7E8B}" srcOrd="0" destOrd="0" presId="urn:microsoft.com/office/officeart/2005/8/layout/vList6"/>
    <dgm:cxn modelId="{1737FF1C-6B2A-4FF5-AEF5-E24A24904AE2}" type="presOf" srcId="{1EFD019D-6B54-41D6-BFB6-D262749F325B}" destId="{C03997FE-6E61-4021-A51C-A9A0EAF7E673}" srcOrd="0" destOrd="0" presId="urn:microsoft.com/office/officeart/2005/8/layout/vList6"/>
    <dgm:cxn modelId="{1B0B0A26-6C67-41A7-B8F8-4255281D49C3}" type="presOf" srcId="{E742082F-8769-4B27-949C-CBBFB69B5EFD}" destId="{CB2F33CB-592E-4B5A-9BC3-28F546EB831E}" srcOrd="0" destOrd="0" presId="urn:microsoft.com/office/officeart/2005/8/layout/vList6"/>
    <dgm:cxn modelId="{77A37A28-E480-4BC7-90F7-9B9061BC60B8}" type="presOf" srcId="{610132EB-67F3-43EF-9C98-2BD0230D7384}" destId="{284CF9AC-5BFF-4EBE-9E83-8C92918E027D}" srcOrd="0" destOrd="0" presId="urn:microsoft.com/office/officeart/2005/8/layout/vList6"/>
    <dgm:cxn modelId="{2C83D847-B4C1-4AC9-B7C1-CA70CC21D36C}" type="presOf" srcId="{06246026-BF2C-4175-9A37-FC0B14B2CE2A}" destId="{BC412609-55AB-49A8-9EF0-45CD3EE7809A}" srcOrd="0" destOrd="0" presId="urn:microsoft.com/office/officeart/2005/8/layout/vList6"/>
    <dgm:cxn modelId="{1B651B68-E1FD-41A6-9E31-3D5C67687A1A}" type="presOf" srcId="{D445FB29-0297-4A08-8F6D-497AA41531F0}" destId="{9335427A-6FF0-4EA2-8967-38291B59565C}" srcOrd="0" destOrd="0" presId="urn:microsoft.com/office/officeart/2005/8/layout/vList6"/>
    <dgm:cxn modelId="{2BEC4A6D-304F-4BA9-B6CA-A431ED00A505}" type="presOf" srcId="{F8A86718-97B5-497B-8C8C-155DEBA7AF27}" destId="{B52C6E96-299D-4203-9FF6-BC0A8D8213D1}" srcOrd="0" destOrd="0" presId="urn:microsoft.com/office/officeart/2005/8/layout/vList6"/>
    <dgm:cxn modelId="{EA379872-3D7F-46FD-B97F-201CD5F72D5A}" srcId="{1EFD019D-6B54-41D6-BFB6-D262749F325B}" destId="{D445FB29-0297-4A08-8F6D-497AA41531F0}" srcOrd="0" destOrd="0" parTransId="{CC0BA7C3-1620-49F0-AA0B-DDA851A411F8}" sibTransId="{890739EC-B023-4D14-8987-96D3EF117DE7}"/>
    <dgm:cxn modelId="{937D287F-7113-40B7-BA37-C4C863A2F51D}" type="presOf" srcId="{FBD41A1C-C101-4435-B03C-2E25D2356614}" destId="{6E01A5A9-5A04-48DA-BCD2-8A0E210B42A3}" srcOrd="0" destOrd="0" presId="urn:microsoft.com/office/officeart/2005/8/layout/vList6"/>
    <dgm:cxn modelId="{01FC18A4-A537-49B2-BAFE-9EA7CA54D4B9}" srcId="{1EFD019D-6B54-41D6-BFB6-D262749F325B}" destId="{FBD41A1C-C101-4435-B03C-2E25D2356614}" srcOrd="3" destOrd="0" parTransId="{A0C7774E-6F0B-457C-AFD7-FA10EE3FE058}" sibTransId="{07A87297-8880-430E-812D-59C58E54FD6E}"/>
    <dgm:cxn modelId="{F1EA1CAF-7A1F-44AB-916B-D07BE7F1696F}" srcId="{D445FB29-0297-4A08-8F6D-497AA41531F0}" destId="{06246026-BF2C-4175-9A37-FC0B14B2CE2A}" srcOrd="0" destOrd="0" parTransId="{4E3F4D8A-99FB-4C70-B4DE-F6F9BD77A97A}" sibTransId="{682EA875-DE75-41D6-88CD-760D1A6E3441}"/>
    <dgm:cxn modelId="{4E65D7BF-2B4F-490D-A98F-E500E61F8781}" type="presOf" srcId="{0F6AF7F2-D52C-4C4E-AECB-C42FC4161DFF}" destId="{7796C600-1409-4698-B1C0-908F421FCB26}" srcOrd="0" destOrd="0" presId="urn:microsoft.com/office/officeart/2005/8/layout/vList6"/>
    <dgm:cxn modelId="{9CB57AC2-14E0-43BA-A4D2-85D89CB3D5F1}" srcId="{FBD41A1C-C101-4435-B03C-2E25D2356614}" destId="{0F6AF7F2-D52C-4C4E-AECB-C42FC4161DFF}" srcOrd="0" destOrd="0" parTransId="{68D443E5-1314-490E-AC1B-64168AC14AEE}" sibTransId="{5F9940B9-A70E-4247-ABC6-DCA3A2B99DA3}"/>
    <dgm:cxn modelId="{9C3FBFCD-B97B-4F47-AF71-9C9E1FAD0D00}" srcId="{F5BEE3B2-C5CA-4BC9-AEF8-8F2FCDE9DFF7}" destId="{F8A86718-97B5-497B-8C8C-155DEBA7AF27}" srcOrd="0" destOrd="0" parTransId="{A914C8CC-0720-4AC3-AD82-DC93FC345AC0}" sibTransId="{79B5BEDA-CD93-4A5F-A723-D64DAD3EF27C}"/>
    <dgm:cxn modelId="{A37A05DA-2939-438E-A360-841F60E7B012}" srcId="{1EFD019D-6B54-41D6-BFB6-D262749F325B}" destId="{E742082F-8769-4B27-949C-CBBFB69B5EFD}" srcOrd="1" destOrd="0" parTransId="{D4D2D4CE-48C8-452F-907E-1C7FBBB4302D}" sibTransId="{B5C9C41E-A85B-47BF-997C-6DBC19AD58BF}"/>
    <dgm:cxn modelId="{B36562DB-AA51-424B-AF26-74BAB28DF2F9}" srcId="{1EFD019D-6B54-41D6-BFB6-D262749F325B}" destId="{F5BEE3B2-C5CA-4BC9-AEF8-8F2FCDE9DFF7}" srcOrd="2" destOrd="0" parTransId="{5ACB9170-61AF-4A2D-959A-5A1CB4B1E23A}" sibTransId="{C5339128-6F1A-4B2E-8B98-99A80285234D}"/>
    <dgm:cxn modelId="{912B06E4-C891-41A8-90C2-3A7567EDD3C0}" srcId="{E742082F-8769-4B27-949C-CBBFB69B5EFD}" destId="{610132EB-67F3-43EF-9C98-2BD0230D7384}" srcOrd="0" destOrd="0" parTransId="{89DF1D8D-1277-4F47-836C-18A56C0B996A}" sibTransId="{38608D37-364F-4706-A9AB-F51346AD6676}"/>
    <dgm:cxn modelId="{3BAA42AA-6160-47DB-94EB-3434BD87D4C1}" type="presParOf" srcId="{C03997FE-6E61-4021-A51C-A9A0EAF7E673}" destId="{7A778789-AEAD-4FDF-8753-59D6C96D5CF2}" srcOrd="0" destOrd="0" presId="urn:microsoft.com/office/officeart/2005/8/layout/vList6"/>
    <dgm:cxn modelId="{A7AD343B-051F-4142-B7D1-E19E928BFACE}" type="presParOf" srcId="{7A778789-AEAD-4FDF-8753-59D6C96D5CF2}" destId="{9335427A-6FF0-4EA2-8967-38291B59565C}" srcOrd="0" destOrd="0" presId="urn:microsoft.com/office/officeart/2005/8/layout/vList6"/>
    <dgm:cxn modelId="{1B348886-9D1D-46A9-9507-189B48EFD3C1}" type="presParOf" srcId="{7A778789-AEAD-4FDF-8753-59D6C96D5CF2}" destId="{BC412609-55AB-49A8-9EF0-45CD3EE7809A}" srcOrd="1" destOrd="0" presId="urn:microsoft.com/office/officeart/2005/8/layout/vList6"/>
    <dgm:cxn modelId="{791DE5FC-7D69-4232-B704-8ADCFC706274}" type="presParOf" srcId="{C03997FE-6E61-4021-A51C-A9A0EAF7E673}" destId="{C48A5F5A-FB25-406A-98A5-963AB5932545}" srcOrd="1" destOrd="0" presId="urn:microsoft.com/office/officeart/2005/8/layout/vList6"/>
    <dgm:cxn modelId="{D5EFD85B-F789-497A-AF64-90C7A3FBCA61}" type="presParOf" srcId="{C03997FE-6E61-4021-A51C-A9A0EAF7E673}" destId="{8718E7F4-E915-417D-A1BF-8DCC4F7026FD}" srcOrd="2" destOrd="0" presId="urn:microsoft.com/office/officeart/2005/8/layout/vList6"/>
    <dgm:cxn modelId="{A547EA5E-BB8F-492D-A09F-3C3650724511}" type="presParOf" srcId="{8718E7F4-E915-417D-A1BF-8DCC4F7026FD}" destId="{CB2F33CB-592E-4B5A-9BC3-28F546EB831E}" srcOrd="0" destOrd="0" presId="urn:microsoft.com/office/officeart/2005/8/layout/vList6"/>
    <dgm:cxn modelId="{2D00B8B4-BF51-484A-8B28-93DE305547D0}" type="presParOf" srcId="{8718E7F4-E915-417D-A1BF-8DCC4F7026FD}" destId="{284CF9AC-5BFF-4EBE-9E83-8C92918E027D}" srcOrd="1" destOrd="0" presId="urn:microsoft.com/office/officeart/2005/8/layout/vList6"/>
    <dgm:cxn modelId="{EF754202-54EF-42D6-8836-031FA504544E}" type="presParOf" srcId="{C03997FE-6E61-4021-A51C-A9A0EAF7E673}" destId="{EF6B8756-02FE-407C-8756-7F1BF29DC122}" srcOrd="3" destOrd="0" presId="urn:microsoft.com/office/officeart/2005/8/layout/vList6"/>
    <dgm:cxn modelId="{F1F5F3EC-8030-40A9-A939-EBB5C7CB0986}" type="presParOf" srcId="{C03997FE-6E61-4021-A51C-A9A0EAF7E673}" destId="{DD065F27-BAA5-4360-8514-FE0D2BAC65AF}" srcOrd="4" destOrd="0" presId="urn:microsoft.com/office/officeart/2005/8/layout/vList6"/>
    <dgm:cxn modelId="{D109FEB3-0317-47BE-8848-7B4111151575}" type="presParOf" srcId="{DD065F27-BAA5-4360-8514-FE0D2BAC65AF}" destId="{04380FAF-1C4E-4450-9F3F-96C1DCCA7E8B}" srcOrd="0" destOrd="0" presId="urn:microsoft.com/office/officeart/2005/8/layout/vList6"/>
    <dgm:cxn modelId="{096B9DFC-EE11-4DFB-8A83-E8B4390A681F}" type="presParOf" srcId="{DD065F27-BAA5-4360-8514-FE0D2BAC65AF}" destId="{B52C6E96-299D-4203-9FF6-BC0A8D8213D1}" srcOrd="1" destOrd="0" presId="urn:microsoft.com/office/officeart/2005/8/layout/vList6"/>
    <dgm:cxn modelId="{87D7FD3B-E7E0-4E70-8E90-76303604568D}" type="presParOf" srcId="{C03997FE-6E61-4021-A51C-A9A0EAF7E673}" destId="{CBB793A6-F6E9-41C4-94F3-DD618BE385AB}" srcOrd="5" destOrd="0" presId="urn:microsoft.com/office/officeart/2005/8/layout/vList6"/>
    <dgm:cxn modelId="{326F4112-75D1-46BC-8768-3B6650F4FED1}" type="presParOf" srcId="{C03997FE-6E61-4021-A51C-A9A0EAF7E673}" destId="{76B1CE0B-8A53-4147-BCCB-8B20A5EF7C7A}" srcOrd="6" destOrd="0" presId="urn:microsoft.com/office/officeart/2005/8/layout/vList6"/>
    <dgm:cxn modelId="{702184DD-5619-4012-91F4-F541494D38D5}" type="presParOf" srcId="{76B1CE0B-8A53-4147-BCCB-8B20A5EF7C7A}" destId="{6E01A5A9-5A04-48DA-BCD2-8A0E210B42A3}" srcOrd="0" destOrd="0" presId="urn:microsoft.com/office/officeart/2005/8/layout/vList6"/>
    <dgm:cxn modelId="{7EF532A6-4273-42D2-BF97-52CF050C8C5B}" type="presParOf" srcId="{76B1CE0B-8A53-4147-BCCB-8B20A5EF7C7A}" destId="{7796C600-1409-4698-B1C0-908F421FCB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E9E66-E6D3-4AAE-A338-6028E282F47D}">
      <dsp:nvSpPr>
        <dsp:cNvPr id="0" name=""/>
        <dsp:cNvSpPr/>
      </dsp:nvSpPr>
      <dsp:spPr>
        <a:xfrm>
          <a:off x="0" y="2569"/>
          <a:ext cx="3136496" cy="1425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Should</a:t>
          </a:r>
          <a:r>
            <a:rPr lang="de-DE" sz="2000" kern="1200" dirty="0"/>
            <a:t> </a:t>
          </a:r>
          <a:br>
            <a:rPr lang="de-DE" sz="2000" kern="1200" dirty="0"/>
          </a:br>
          <a:r>
            <a:rPr lang="de-DE" sz="2000" kern="1200" dirty="0"/>
            <a:t>(</a:t>
          </a:r>
          <a:r>
            <a:rPr lang="de-DE" sz="2000" kern="1200" dirty="0" err="1"/>
            <a:t>Rspec</a:t>
          </a:r>
          <a:r>
            <a:rPr lang="de-DE" sz="2000" kern="1200" dirty="0"/>
            <a:t> alt)</a:t>
          </a:r>
          <a:endParaRPr lang="de-DE" sz="1800" kern="1200" dirty="0"/>
        </a:p>
      </dsp:txBody>
      <dsp:txXfrm>
        <a:off x="712710" y="2569"/>
        <a:ext cx="1711076" cy="1425420"/>
      </dsp:txXfrm>
    </dsp:sp>
    <dsp:sp modelId="{520FBF6F-25D4-4F00-AD0B-2D9AE417339A}">
      <dsp:nvSpPr>
        <dsp:cNvPr id="0" name=""/>
        <dsp:cNvSpPr/>
      </dsp:nvSpPr>
      <dsp:spPr>
        <a:xfrm>
          <a:off x="2736300" y="123730"/>
          <a:ext cx="6057616" cy="1183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err="1">
              <a:latin typeface="Consolas" panose="020B0609020204030204" pitchFamily="49" charset="0"/>
              <a:cs typeface="Consolas" panose="020B0609020204030204" pitchFamily="49" charset="0"/>
            </a:rPr>
            <a:t>foo.should</a:t>
          </a:r>
          <a:r>
            <a:rPr lang="de-DE" sz="3500" kern="1200">
              <a:latin typeface="Consolas" panose="020B0609020204030204" pitchFamily="49" charset="0"/>
              <a:cs typeface="Consolas" panose="020B0609020204030204" pitchFamily="49" charset="0"/>
            </a:rPr>
            <a:t> eq(bar)</a:t>
          </a:r>
          <a:endParaRPr lang="de-DE" sz="35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327850" y="123730"/>
        <a:ext cx="4874517" cy="1183099"/>
      </dsp:txXfrm>
    </dsp:sp>
    <dsp:sp modelId="{54CBCBB5-4206-41EC-978B-25E7BEFE6743}">
      <dsp:nvSpPr>
        <dsp:cNvPr id="0" name=""/>
        <dsp:cNvSpPr/>
      </dsp:nvSpPr>
      <dsp:spPr>
        <a:xfrm>
          <a:off x="0" y="1627549"/>
          <a:ext cx="3136496" cy="1425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Expect</a:t>
          </a:r>
          <a:r>
            <a:rPr lang="de-DE" sz="2400" kern="1200" dirty="0"/>
            <a:t> (</a:t>
          </a:r>
          <a:r>
            <a:rPr lang="de-DE" sz="2400" kern="1200" dirty="0" err="1"/>
            <a:t>Rspec</a:t>
          </a:r>
          <a:r>
            <a:rPr lang="de-DE" sz="2400" kern="1200" dirty="0"/>
            <a:t> neu)</a:t>
          </a:r>
          <a:endParaRPr lang="de-DE" sz="2000" kern="1200" dirty="0"/>
        </a:p>
      </dsp:txBody>
      <dsp:txXfrm>
        <a:off x="712710" y="1627549"/>
        <a:ext cx="1711076" cy="1425420"/>
      </dsp:txXfrm>
    </dsp:sp>
    <dsp:sp modelId="{D50DDB46-8749-43F3-AEC9-55B7C5A9504E}">
      <dsp:nvSpPr>
        <dsp:cNvPr id="0" name=""/>
        <dsp:cNvSpPr/>
      </dsp:nvSpPr>
      <dsp:spPr>
        <a:xfrm>
          <a:off x="2736300" y="1748710"/>
          <a:ext cx="6057616" cy="1183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>
              <a:latin typeface="Consolas" panose="020B0609020204030204" pitchFamily="49" charset="0"/>
              <a:cs typeface="Consolas" panose="020B0609020204030204" pitchFamily="49" charset="0"/>
            </a:rPr>
            <a:t>expect</a:t>
          </a:r>
          <a:r>
            <a:rPr lang="de-DE" sz="3100" kern="1200" dirty="0">
              <a:latin typeface="Consolas" panose="020B0609020204030204" pitchFamily="49" charset="0"/>
              <a:cs typeface="Consolas" panose="020B0609020204030204" pitchFamily="49" charset="0"/>
            </a:rPr>
            <a:t>(</a:t>
          </a:r>
          <a:r>
            <a:rPr lang="de-DE" sz="3100" kern="1200" dirty="0" err="1">
              <a:latin typeface="Consolas" panose="020B0609020204030204" pitchFamily="49" charset="0"/>
              <a:cs typeface="Consolas" panose="020B0609020204030204" pitchFamily="49" charset="0"/>
            </a:rPr>
            <a:t>foo</a:t>
          </a:r>
          <a:r>
            <a:rPr lang="de-DE" sz="3100" kern="1200" dirty="0">
              <a:latin typeface="Consolas" panose="020B0609020204030204" pitchFamily="49" charset="0"/>
              <a:cs typeface="Consolas" panose="020B0609020204030204" pitchFamily="49" charset="0"/>
            </a:rPr>
            <a:t>).</a:t>
          </a:r>
          <a:r>
            <a:rPr lang="de-DE" sz="3100" kern="1200" dirty="0" err="1">
              <a:latin typeface="Consolas" panose="020B0609020204030204" pitchFamily="49" charset="0"/>
              <a:cs typeface="Consolas" panose="020B0609020204030204" pitchFamily="49" charset="0"/>
            </a:rPr>
            <a:t>to_eq</a:t>
          </a:r>
          <a:r>
            <a:rPr lang="de-DE" sz="3100" kern="1200" dirty="0">
              <a:latin typeface="Consolas" panose="020B0609020204030204" pitchFamily="49" charset="0"/>
              <a:cs typeface="Consolas" panose="020B0609020204030204" pitchFamily="49" charset="0"/>
            </a:rPr>
            <a:t>(bar)</a:t>
          </a:r>
        </a:p>
      </dsp:txBody>
      <dsp:txXfrm>
        <a:off x="3327850" y="1748710"/>
        <a:ext cx="4874517" cy="1183099"/>
      </dsp:txXfrm>
    </dsp:sp>
    <dsp:sp modelId="{B5A5C425-0BCE-418B-97F7-976FF9B2450F}">
      <dsp:nvSpPr>
        <dsp:cNvPr id="0" name=""/>
        <dsp:cNvSpPr/>
      </dsp:nvSpPr>
      <dsp:spPr>
        <a:xfrm>
          <a:off x="0" y="3252529"/>
          <a:ext cx="3136496" cy="1425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Assert</a:t>
          </a:r>
          <a:r>
            <a:rPr lang="de-DE" sz="2000" kern="1200" dirty="0"/>
            <a:t> (</a:t>
          </a:r>
          <a:r>
            <a:rPr lang="de-DE" sz="2000" kern="1200" dirty="0" err="1"/>
            <a:t>Minitest</a:t>
          </a:r>
          <a:r>
            <a:rPr lang="de-DE" sz="2000" kern="1200" dirty="0"/>
            <a:t>)</a:t>
          </a:r>
        </a:p>
      </dsp:txBody>
      <dsp:txXfrm>
        <a:off x="712710" y="3252529"/>
        <a:ext cx="1711076" cy="1425420"/>
      </dsp:txXfrm>
    </dsp:sp>
    <dsp:sp modelId="{F5BC488E-0808-4386-AF2C-5EC8615807A1}">
      <dsp:nvSpPr>
        <dsp:cNvPr id="0" name=""/>
        <dsp:cNvSpPr/>
      </dsp:nvSpPr>
      <dsp:spPr>
        <a:xfrm>
          <a:off x="2736300" y="3373690"/>
          <a:ext cx="6057616" cy="1183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>
              <a:latin typeface="Consolas" panose="020B0609020204030204" pitchFamily="49" charset="0"/>
              <a:cs typeface="Consolas" panose="020B0609020204030204" pitchFamily="49" charset="0"/>
            </a:rPr>
            <a:t>assert_equal</a:t>
          </a:r>
          <a:r>
            <a:rPr lang="de-DE" sz="3100" kern="120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de-DE" sz="3100" kern="1200" dirty="0" err="1">
              <a:latin typeface="Consolas" panose="020B0609020204030204" pitchFamily="49" charset="0"/>
              <a:cs typeface="Consolas" panose="020B0609020204030204" pitchFamily="49" charset="0"/>
            </a:rPr>
            <a:t>foo</a:t>
          </a:r>
          <a:r>
            <a:rPr lang="de-DE" sz="3100" kern="1200" dirty="0">
              <a:latin typeface="Consolas" panose="020B0609020204030204" pitchFamily="49" charset="0"/>
              <a:cs typeface="Consolas" panose="020B0609020204030204" pitchFamily="49" charset="0"/>
            </a:rPr>
            <a:t>, bar</a:t>
          </a:r>
        </a:p>
      </dsp:txBody>
      <dsp:txXfrm>
        <a:off x="3327850" y="3373690"/>
        <a:ext cx="4874517" cy="1183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12609-55AB-49A8-9EF0-45CD3EE7809A}">
      <dsp:nvSpPr>
        <dsp:cNvPr id="0" name=""/>
        <dsp:cNvSpPr/>
      </dsp:nvSpPr>
      <dsp:spPr>
        <a:xfrm>
          <a:off x="3291839" y="1464"/>
          <a:ext cx="4937760" cy="11614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0" kern="1200" dirty="0"/>
            <a:t>~ 5 Sec</a:t>
          </a:r>
        </a:p>
      </dsp:txBody>
      <dsp:txXfrm>
        <a:off x="3291839" y="146645"/>
        <a:ext cx="4502217" cy="871085"/>
      </dsp:txXfrm>
    </dsp:sp>
    <dsp:sp modelId="{9335427A-6FF0-4EA2-8967-38291B59565C}">
      <dsp:nvSpPr>
        <dsp:cNvPr id="0" name=""/>
        <dsp:cNvSpPr/>
      </dsp:nvSpPr>
      <dsp:spPr>
        <a:xfrm>
          <a:off x="0" y="1464"/>
          <a:ext cx="3291840" cy="1161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MRI (</a:t>
          </a:r>
          <a:r>
            <a:rPr lang="de-DE" sz="2000" kern="1200" dirty="0" err="1"/>
            <a:t>Vagrant</a:t>
          </a:r>
          <a:r>
            <a:rPr lang="de-DE" sz="2000" kern="1200" dirty="0"/>
            <a:t> Linux)</a:t>
          </a:r>
        </a:p>
      </dsp:txBody>
      <dsp:txXfrm>
        <a:off x="56697" y="58161"/>
        <a:ext cx="3178446" cy="1048053"/>
      </dsp:txXfrm>
    </dsp:sp>
    <dsp:sp modelId="{284CF9AC-5BFF-4EBE-9E83-8C92918E027D}">
      <dsp:nvSpPr>
        <dsp:cNvPr id="0" name=""/>
        <dsp:cNvSpPr/>
      </dsp:nvSpPr>
      <dsp:spPr>
        <a:xfrm>
          <a:off x="3291839" y="1279056"/>
          <a:ext cx="4937760" cy="11614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0" kern="1200" dirty="0"/>
            <a:t>~17 Sec</a:t>
          </a:r>
        </a:p>
      </dsp:txBody>
      <dsp:txXfrm>
        <a:off x="3291839" y="1424237"/>
        <a:ext cx="4502217" cy="871085"/>
      </dsp:txXfrm>
    </dsp:sp>
    <dsp:sp modelId="{CB2F33CB-592E-4B5A-9BC3-28F546EB831E}">
      <dsp:nvSpPr>
        <dsp:cNvPr id="0" name=""/>
        <dsp:cNvSpPr/>
      </dsp:nvSpPr>
      <dsp:spPr>
        <a:xfrm>
          <a:off x="0" y="1279056"/>
          <a:ext cx="3291840" cy="1161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MRI (Windows)</a:t>
          </a:r>
        </a:p>
      </dsp:txBody>
      <dsp:txXfrm>
        <a:off x="56697" y="1335753"/>
        <a:ext cx="3178446" cy="1048053"/>
      </dsp:txXfrm>
    </dsp:sp>
    <dsp:sp modelId="{B52C6E96-299D-4203-9FF6-BC0A8D8213D1}">
      <dsp:nvSpPr>
        <dsp:cNvPr id="0" name=""/>
        <dsp:cNvSpPr/>
      </dsp:nvSpPr>
      <dsp:spPr>
        <a:xfrm>
          <a:off x="3291839" y="2556648"/>
          <a:ext cx="4937760" cy="11614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0" kern="1200" dirty="0"/>
            <a:t>18-21 Sec</a:t>
          </a:r>
        </a:p>
      </dsp:txBody>
      <dsp:txXfrm>
        <a:off x="3291839" y="2701829"/>
        <a:ext cx="4502217" cy="871085"/>
      </dsp:txXfrm>
    </dsp:sp>
    <dsp:sp modelId="{04380FAF-1C4E-4450-9F3F-96C1DCCA7E8B}">
      <dsp:nvSpPr>
        <dsp:cNvPr id="0" name=""/>
        <dsp:cNvSpPr/>
      </dsp:nvSpPr>
      <dsp:spPr>
        <a:xfrm>
          <a:off x="0" y="2556648"/>
          <a:ext cx="3291840" cy="1161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JRuby</a:t>
          </a:r>
          <a:r>
            <a:rPr lang="de-DE" sz="2000" kern="1200" dirty="0"/>
            <a:t> (</a:t>
          </a:r>
          <a:r>
            <a:rPr lang="de-DE" sz="2000" kern="1200" dirty="0" err="1"/>
            <a:t>windows</a:t>
          </a:r>
          <a:r>
            <a:rPr lang="de-DE" sz="2000" kern="1200" dirty="0"/>
            <a:t>)</a:t>
          </a:r>
        </a:p>
      </dsp:txBody>
      <dsp:txXfrm>
        <a:off x="56697" y="2613345"/>
        <a:ext cx="3178446" cy="1048053"/>
      </dsp:txXfrm>
    </dsp:sp>
    <dsp:sp modelId="{7796C600-1409-4698-B1C0-908F421FCB26}">
      <dsp:nvSpPr>
        <dsp:cNvPr id="0" name=""/>
        <dsp:cNvSpPr/>
      </dsp:nvSpPr>
      <dsp:spPr>
        <a:xfrm>
          <a:off x="3291839" y="3834240"/>
          <a:ext cx="4937760" cy="11614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0" kern="1200"/>
            <a:t>4-14 </a:t>
          </a:r>
          <a:r>
            <a:rPr lang="de-DE" sz="4000" kern="1200" dirty="0"/>
            <a:t>Min!</a:t>
          </a:r>
        </a:p>
      </dsp:txBody>
      <dsp:txXfrm>
        <a:off x="3291839" y="3979421"/>
        <a:ext cx="4502217" cy="871085"/>
      </dsp:txXfrm>
    </dsp:sp>
    <dsp:sp modelId="{6E01A5A9-5A04-48DA-BCD2-8A0E210B42A3}">
      <dsp:nvSpPr>
        <dsp:cNvPr id="0" name=""/>
        <dsp:cNvSpPr/>
      </dsp:nvSpPr>
      <dsp:spPr>
        <a:xfrm>
          <a:off x="0" y="3834240"/>
          <a:ext cx="3291840" cy="1161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JRuby</a:t>
          </a:r>
          <a:r>
            <a:rPr lang="de-DE" sz="2000" kern="1200" dirty="0"/>
            <a:t> (</a:t>
          </a:r>
          <a:r>
            <a:rPr lang="de-DE" sz="2000" kern="1200" dirty="0" err="1"/>
            <a:t>Vagrant</a:t>
          </a:r>
          <a:r>
            <a:rPr lang="de-DE" sz="2000" kern="1200" dirty="0"/>
            <a:t> Linux)</a:t>
          </a:r>
        </a:p>
      </dsp:txBody>
      <dsp:txXfrm>
        <a:off x="56697" y="3890937"/>
        <a:ext cx="3178446" cy="104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3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4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11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0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48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DHH</a:t>
            </a:r>
            <a:r>
              <a:rPr lang="de-DE" baseline="0" dirty="0"/>
              <a:t>: „</a:t>
            </a:r>
            <a:r>
              <a:rPr lang="de-DE" dirty="0"/>
              <a:t>TDD </a:t>
            </a:r>
            <a:r>
              <a:rPr lang="de-DE" dirty="0" err="1"/>
              <a:t>is</a:t>
            </a:r>
            <a:r>
              <a:rPr lang="de-DE" dirty="0"/>
              <a:t> Dead“ - </a:t>
            </a:r>
            <a:r>
              <a:rPr lang="de-DE" baseline="0" dirty="0"/>
              <a:t> </a:t>
            </a:r>
            <a:r>
              <a:rPr lang="de-DE" dirty="0"/>
              <a:t>https://www.youtube.com/watch?v=9LfmrkyP81M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Gist</a:t>
            </a:r>
            <a:r>
              <a:rPr lang="de-DE" dirty="0"/>
              <a:t>:</a:t>
            </a:r>
            <a:r>
              <a:rPr lang="de-DE" baseline="0" dirty="0"/>
              <a:t> https://gist.github.com/dhh/4849a20d2ba89b34b201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02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8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betterspecs.org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p/rspec_vs_minitest_vs_cucumber" TargetMode="External"/><Relationship Id="rId2" Type="http://schemas.openxmlformats.org/officeDocument/2006/relationships/hyperlink" Target="http://brandonhilkert.com/blog/7-reasons-why-im-sticking-with-minitest-and-fixtures-in-rai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offRails/Episode12" TargetMode="External"/><Relationship Id="rId2" Type="http://schemas.openxmlformats.org/officeDocument/2006/relationships/hyperlink" Target="http://cheat.errtheblog.com/s/mini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toolbox.com/categories/javascript_testing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LfmrkyP81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articles/is-tdd-dead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JoTB2mcjU7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Ruby on </a:t>
            </a:r>
            <a:r>
              <a:rPr lang="de-DE" dirty="0" err="1"/>
              <a:t>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11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Test::Unit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Ruby 1.9 </a:t>
            </a:r>
            <a:r>
              <a:rPr lang="de-DE" dirty="0" err="1"/>
              <a:t>Built</a:t>
            </a:r>
            <a:r>
              <a:rPr lang="de-DE" dirty="0"/>
              <a:t>-In</a:t>
            </a:r>
          </a:p>
          <a:p>
            <a:r>
              <a:rPr lang="de-DE" dirty="0"/>
              <a:t>Letztes Ruby 1.9.3</a:t>
            </a:r>
          </a:p>
          <a:p>
            <a:pPr lvl="1"/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  <a:p>
            <a:pPr lvl="1"/>
            <a:r>
              <a:rPr lang="de-DE" dirty="0" err="1"/>
              <a:t>February</a:t>
            </a:r>
            <a:r>
              <a:rPr lang="de-DE" dirty="0"/>
              <a:t> 23 2015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68" y="2420888"/>
            <a:ext cx="3656918" cy="2966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8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require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minitest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autorun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TruthTest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test_truth</a:t>
            </a:r>
            <a:b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16016" y="519315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/>
              <a:t>rspec</a:t>
            </a:r>
            <a:r>
              <a:rPr lang="en-US" i="1" dirty="0"/>
              <a:t> is a testing DSL. </a:t>
            </a:r>
            <a:r>
              <a:rPr lang="en-US" i="1" dirty="0" err="1"/>
              <a:t>minitest</a:t>
            </a:r>
            <a:r>
              <a:rPr lang="en-US" i="1" dirty="0"/>
              <a:t> is ruby. </a:t>
            </a:r>
            <a:br>
              <a:rPr lang="en-US" i="1" dirty="0"/>
            </a:br>
            <a:r>
              <a:rPr lang="en-US" dirty="0"/>
              <a:t>-- Adam Hawkins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0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require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rspec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describe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"Truth"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'should be true'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.should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16016" y="519315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/>
              <a:t>rspec</a:t>
            </a:r>
            <a:r>
              <a:rPr lang="en-US" i="1" dirty="0"/>
              <a:t> is a testing DSL. </a:t>
            </a:r>
            <a:r>
              <a:rPr lang="en-US" i="1" dirty="0" err="1"/>
              <a:t>minitest</a:t>
            </a:r>
            <a:r>
              <a:rPr lang="en-US" i="1" dirty="0"/>
              <a:t> is ruby. </a:t>
            </a:r>
            <a:br>
              <a:rPr lang="en-US" i="1" dirty="0"/>
            </a:br>
            <a:r>
              <a:rPr lang="en-US" dirty="0"/>
              <a:t>-- Adam Hawkins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32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 err="1"/>
              <a:t>Testing</a:t>
            </a:r>
            <a:r>
              <a:rPr lang="de-DE" dirty="0"/>
              <a:t> Style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1677039930"/>
              </p:ext>
            </p:extLst>
          </p:nvPr>
        </p:nvGraphicFramePr>
        <p:xfrm>
          <a:off x="179512" y="1340768"/>
          <a:ext cx="88569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2879812" y="6309320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http://betterspecs.org/#expect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5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 err="1"/>
              <a:t>Cucumber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323528" y="4005064"/>
            <a:ext cx="8435280" cy="233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^I have a true\-value$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^It should be true$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.should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16668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Truth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In order to demonstrate cucumber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 want to test for truthiness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 the truth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have a true-value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It should be true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51520" y="3886449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360705" y="35171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588058" y="388644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Step</a:t>
            </a:r>
            <a:r>
              <a:rPr lang="de-DE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254951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weitere Syntax lernen um Tests zu schreiben</a:t>
            </a:r>
          </a:p>
          <a:p>
            <a:r>
              <a:rPr lang="de-DE" dirty="0"/>
              <a:t>Auch von nicht-Programmierern lesbar</a:t>
            </a:r>
          </a:p>
          <a:p>
            <a:pPr lvl="1"/>
            <a:r>
              <a:rPr lang="de-DE" dirty="0"/>
              <a:t>Muss aber nicht zwangsläufig das tun was da steht</a:t>
            </a:r>
          </a:p>
          <a:p>
            <a:r>
              <a:rPr lang="de-DE" dirty="0"/>
              <a:t>Schlechte Verwaltung umfangreicher Tests</a:t>
            </a:r>
          </a:p>
          <a:p>
            <a:r>
              <a:rPr lang="de-DE" dirty="0"/>
              <a:t>Wenige Fälle in denen es sinnvoll ist</a:t>
            </a:r>
          </a:p>
          <a:p>
            <a:pPr lvl="1"/>
            <a:r>
              <a:rPr lang="de-DE" dirty="0"/>
              <a:t>Kunde will die Tests lesen</a:t>
            </a:r>
          </a:p>
          <a:p>
            <a:r>
              <a:rPr lang="de-DE" dirty="0"/>
              <a:t>Langsamer</a:t>
            </a:r>
          </a:p>
          <a:p>
            <a:r>
              <a:rPr lang="de-DE" dirty="0"/>
              <a:t>Mehr Text zu lesen / zu warten</a:t>
            </a:r>
          </a:p>
        </p:txBody>
      </p:sp>
    </p:spTree>
    <p:extLst>
      <p:ext uri="{BB962C8B-B14F-4D97-AF65-F5344CB8AC3E}">
        <p14:creationId xmlns:p14="http://schemas.microsoft.com/office/powerpoint/2010/main" val="341823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Fast?</a:t>
            </a:r>
          </a:p>
        </p:txBody>
      </p:sp>
      <p:sp>
        <p:nvSpPr>
          <p:cNvPr id="6" name="Rechteck 5"/>
          <p:cNvSpPr/>
          <p:nvPr/>
        </p:nvSpPr>
        <p:spPr>
          <a:xfrm>
            <a:off x="971600" y="6021288"/>
            <a:ext cx="676980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http://brandonhilkert.com/blog/7-reasons-why-im-sticking-with-minitest-and-fixtures-in-rails/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63760" y="5517232"/>
            <a:ext cx="676980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https://github.com/MichaelSp/rspec_vs_minitest_vs_cucumber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28545117"/>
              </p:ext>
            </p:extLst>
          </p:nvPr>
        </p:nvGraphicFramePr>
        <p:xfrm>
          <a:off x="0" y="1412776"/>
          <a:ext cx="889248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716016" y="0"/>
            <a:ext cx="3600400" cy="1484784"/>
            <a:chOff x="4716016" y="0"/>
            <a:chExt cx="3600400" cy="148478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4716016" y="0"/>
              <a:ext cx="3600400" cy="1484784"/>
              <a:chOff x="4716016" y="0"/>
              <a:chExt cx="3600400" cy="1484784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4716016" y="0"/>
                <a:ext cx="648072" cy="14847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300192" y="511559"/>
                <a:ext cx="2016224" cy="4616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58 Minuten</a:t>
                </a:r>
              </a:p>
            </p:txBody>
          </p:sp>
        </p:grpSp>
        <p:cxnSp>
          <p:nvCxnSpPr>
            <p:cNvPr id="12" name="Gerade Verbindung mit Pfeil 11"/>
            <p:cNvCxnSpPr/>
            <p:nvPr/>
          </p:nvCxnSpPr>
          <p:spPr>
            <a:xfrm flipH="1" flipV="1">
              <a:off x="5508104" y="116632"/>
              <a:ext cx="1296144" cy="394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0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Ein einzelner Testlauf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9410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8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In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Test::Unit</a:t>
            </a:r>
          </a:p>
          <a:p>
            <a:pPr lvl="1"/>
            <a:r>
              <a:rPr lang="de-DE" dirty="0"/>
              <a:t>Wurde früher in </a:t>
            </a:r>
            <a:r>
              <a:rPr lang="de-DE" dirty="0" err="1"/>
              <a:t>Rails</a:t>
            </a:r>
            <a:r>
              <a:rPr lang="de-DE" dirty="0"/>
              <a:t> verwendet</a:t>
            </a:r>
          </a:p>
          <a:p>
            <a:pPr lvl="1"/>
            <a:r>
              <a:rPr lang="de-DE" dirty="0"/>
              <a:t>Noch aktiv</a:t>
            </a:r>
          </a:p>
          <a:p>
            <a:r>
              <a:rPr lang="de-DE" dirty="0" err="1"/>
              <a:t>RSpec</a:t>
            </a:r>
            <a:endParaRPr lang="de-DE" dirty="0"/>
          </a:p>
          <a:p>
            <a:pPr lvl="1"/>
            <a:r>
              <a:rPr lang="de-DE" dirty="0"/>
              <a:t>BDD</a:t>
            </a:r>
          </a:p>
          <a:p>
            <a:pPr lvl="1"/>
            <a:r>
              <a:rPr lang="de-DE" dirty="0"/>
              <a:t>Etwas Langsamer</a:t>
            </a:r>
          </a:p>
          <a:p>
            <a:r>
              <a:rPr lang="de-DE" dirty="0" err="1"/>
              <a:t>Minitest</a:t>
            </a:r>
            <a:endParaRPr lang="de-DE" dirty="0"/>
          </a:p>
          <a:p>
            <a:pPr lvl="1"/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</a:t>
            </a:r>
          </a:p>
          <a:p>
            <a:pPr lvl="1"/>
            <a:r>
              <a:rPr lang="de-DE" dirty="0"/>
              <a:t>Durch Module erweiterbar; Weniger Magic</a:t>
            </a:r>
          </a:p>
          <a:p>
            <a:pPr lvl="1"/>
            <a:r>
              <a:rPr lang="de-DE" dirty="0">
                <a:hlinkClick r:id="rId2"/>
              </a:rPr>
              <a:t>http://cheat.errtheblog.com/s/minitest</a:t>
            </a:r>
            <a:endParaRPr lang="de-DE" dirty="0"/>
          </a:p>
          <a:p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Noch langsamer</a:t>
            </a:r>
          </a:p>
          <a:p>
            <a:pPr lvl="1"/>
            <a:r>
              <a:rPr lang="de-DE" dirty="0"/>
              <a:t>„Natürliche“ Sprache, dadurch etwas aufwändiger</a:t>
            </a:r>
          </a:p>
          <a:p>
            <a:r>
              <a:rPr lang="de-DE" dirty="0"/>
              <a:t>Vergleich:</a:t>
            </a:r>
          </a:p>
          <a:p>
            <a:pPr lvl="1"/>
            <a:r>
              <a:rPr lang="de-DE" dirty="0">
                <a:hlinkClick r:id="rId3"/>
              </a:rPr>
              <a:t>https://github.com/RubyoffRails/Episode12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51513" y="2204864"/>
            <a:ext cx="38164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“Cucumber makes no sense to me unless you have clients reading the tests. Why would you build a test-specific parser for English?”	@</a:t>
            </a:r>
            <a:r>
              <a:rPr lang="en-US" dirty="0" err="1"/>
              <a:t>dhh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24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&lt;Model&gt;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Test &lt; 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ActiveSupport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endParaRPr lang="de-DE" sz="2000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assert_equal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assert_difference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assert_present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&lt;Controller&gt;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ActionControll</a:t>
            </a:r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endParaRPr lang="de-DE" sz="2000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:update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flash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assert_response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assert_redirect_to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assert_template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assert_select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&lt;Integration&gt;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ActionDispatch</a:t>
            </a:r>
            <a:r>
              <a:rPr lang="de-DE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IntegrationTest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root_path</a:t>
            </a:r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6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Ruby</a:t>
            </a:r>
          </a:p>
          <a:p>
            <a:r>
              <a:rPr lang="de-DE" dirty="0"/>
              <a:t>Rack</a:t>
            </a:r>
          </a:p>
          <a:p>
            <a:pPr lvl="1"/>
            <a:r>
              <a:rPr lang="de-DE" dirty="0"/>
              <a:t>Sinatra</a:t>
            </a:r>
          </a:p>
          <a:p>
            <a:r>
              <a:rPr lang="de-DE" dirty="0" err="1"/>
              <a:t>Rails</a:t>
            </a:r>
            <a:endParaRPr lang="de-DE" dirty="0"/>
          </a:p>
          <a:p>
            <a:pPr lvl="1"/>
            <a:r>
              <a:rPr lang="de-DE" dirty="0"/>
              <a:t>Aufbau (MVC)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Routing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b="1" dirty="0">
                <a:solidFill>
                  <a:srgbClr val="C00000"/>
                </a:solidFill>
              </a:rPr>
              <a:t>TDD</a:t>
            </a:r>
          </a:p>
          <a:p>
            <a:pPr lvl="1"/>
            <a:r>
              <a:rPr lang="de-DE" b="1" dirty="0" err="1">
                <a:solidFill>
                  <a:srgbClr val="C00000"/>
                </a:solidFill>
              </a:rPr>
              <a:t>Rspec</a:t>
            </a:r>
            <a:r>
              <a:rPr lang="de-DE" b="1" dirty="0">
                <a:solidFill>
                  <a:srgbClr val="C00000"/>
                </a:solidFill>
              </a:rPr>
              <a:t>, </a:t>
            </a:r>
            <a:r>
              <a:rPr lang="de-DE" b="1" dirty="0" err="1">
                <a:solidFill>
                  <a:srgbClr val="C00000"/>
                </a:solidFill>
              </a:rPr>
              <a:t>Minitest</a:t>
            </a:r>
            <a:r>
              <a:rPr lang="de-DE" b="1" dirty="0">
                <a:solidFill>
                  <a:srgbClr val="C00000"/>
                </a:solidFill>
              </a:rPr>
              <a:t>, </a:t>
            </a:r>
            <a:r>
              <a:rPr lang="de-DE" b="1" dirty="0" err="1">
                <a:solidFill>
                  <a:srgbClr val="C00000"/>
                </a:solidFill>
              </a:rPr>
              <a:t>Cucumber</a:t>
            </a:r>
            <a:endParaRPr lang="de-DE" b="1" dirty="0">
              <a:solidFill>
                <a:srgbClr val="C00000"/>
              </a:solidFill>
            </a:endParaRPr>
          </a:p>
          <a:p>
            <a:pPr lvl="1"/>
            <a:r>
              <a:rPr lang="de-DE" b="1" dirty="0">
                <a:solidFill>
                  <a:srgbClr val="C00000"/>
                </a:solidFill>
              </a:rPr>
              <a:t>TDD und DHH</a:t>
            </a:r>
          </a:p>
          <a:p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/>
              <a:t>Klausur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60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Minitest</a:t>
            </a:r>
            <a:r>
              <a:rPr lang="de-DE" dirty="0"/>
              <a:t> -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test_helper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UserTest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ActiveSupport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b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||=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test_valid</a:t>
            </a:r>
            <a:b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user.valid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1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Minitest</a:t>
            </a:r>
            <a:r>
              <a:rPr lang="de-DE" dirty="0"/>
              <a:t> - Controller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test_helper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UsersControllerTest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ActionController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b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||=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b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test_index</a:t>
            </a:r>
            <a:b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assert_response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b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assert_not_nil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assigns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test_new</a:t>
            </a:r>
            <a:b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b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assert_response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b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5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Pfad: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fixtures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/&lt;model-plural&gt;.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yml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manager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Big Boss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hans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Hans Hacker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manager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hans@local.host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password_digest</a:t>
            </a:r>
            <a:r>
              <a:rPr 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Password.create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 4 %&gt;</a:t>
            </a:r>
          </a:p>
          <a:p>
            <a:r>
              <a:rPr lang="de-DE" dirty="0"/>
              <a:t>Vor dem Test</a:t>
            </a:r>
          </a:p>
          <a:p>
            <a:r>
              <a:rPr lang="de-DE" dirty="0"/>
              <a:t>Direkt in die DB</a:t>
            </a:r>
          </a:p>
          <a:p>
            <a:r>
              <a:rPr lang="de-DE" dirty="0"/>
              <a:t>Keine Validierung</a:t>
            </a:r>
          </a:p>
          <a:p>
            <a:r>
              <a:rPr lang="de-DE" dirty="0"/>
              <a:t>Referenzen durch die Namen</a:t>
            </a:r>
          </a:p>
          <a:p>
            <a:r>
              <a:rPr lang="de-DE" dirty="0"/>
              <a:t>Transaktionen</a:t>
            </a:r>
          </a:p>
          <a:p>
            <a:r>
              <a:rPr lang="de-DE" dirty="0"/>
              <a:t>Schneller als </a:t>
            </a:r>
            <a:r>
              <a:rPr lang="de-DE" dirty="0" err="1"/>
              <a:t>FactoryGirl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/>
          <a:stretch/>
        </p:blipFill>
        <p:spPr>
          <a:xfrm>
            <a:off x="250464" y="4312758"/>
            <a:ext cx="4465551" cy="193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(JS) Tests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Headless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/>
              <a:t>In Browser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Capybara</a:t>
            </a:r>
            <a:endParaRPr lang="de-DE" dirty="0"/>
          </a:p>
          <a:p>
            <a:pPr lvl="1"/>
            <a:r>
              <a:rPr lang="de-DE" dirty="0" err="1"/>
              <a:t>Rack_test</a:t>
            </a:r>
            <a:r>
              <a:rPr lang="de-DE" dirty="0"/>
              <a:t> / </a:t>
            </a:r>
            <a:r>
              <a:rPr lang="de-DE" dirty="0" err="1"/>
              <a:t>Selenium</a:t>
            </a:r>
            <a:r>
              <a:rPr lang="de-DE" dirty="0"/>
              <a:t> / </a:t>
            </a:r>
            <a:r>
              <a:rPr lang="de-DE" dirty="0" err="1"/>
              <a:t>WebKit</a:t>
            </a:r>
            <a:endParaRPr lang="de-DE" dirty="0"/>
          </a:p>
          <a:p>
            <a:r>
              <a:rPr lang="de-DE" dirty="0"/>
              <a:t>Poltergeist</a:t>
            </a:r>
          </a:p>
          <a:p>
            <a:r>
              <a:rPr lang="de-DE" dirty="0" err="1"/>
              <a:t>Teaspoon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QUnit</a:t>
            </a:r>
            <a:endParaRPr lang="de-DE" dirty="0"/>
          </a:p>
          <a:p>
            <a:r>
              <a:rPr lang="de-DE" dirty="0"/>
              <a:t>Mocha.js</a:t>
            </a:r>
          </a:p>
          <a:p>
            <a:r>
              <a:rPr lang="de-DE" dirty="0"/>
              <a:t>Jasmine</a:t>
            </a:r>
          </a:p>
          <a:p>
            <a:r>
              <a:rPr lang="de-DE" dirty="0"/>
              <a:t>Karma</a:t>
            </a:r>
          </a:p>
          <a:p>
            <a:r>
              <a:rPr lang="de-DE" dirty="0" err="1"/>
              <a:t>Protractor</a:t>
            </a:r>
            <a:endParaRPr lang="de-DE" dirty="0"/>
          </a:p>
          <a:p>
            <a:r>
              <a:rPr lang="de-DE" dirty="0" err="1"/>
              <a:t>Testswarm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50464" y="6309320"/>
            <a:ext cx="648072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https://www.ruby-toolbox.com/categories/javascript_testing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1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Capybara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Gemfile</a:t>
            </a:r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capybara_minitest_spec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 # optional</a:t>
            </a:r>
          </a:p>
          <a:p>
            <a:r>
              <a:rPr lang="de-DE" dirty="0" err="1"/>
              <a:t>Test_helper.rb</a:t>
            </a:r>
            <a:endParaRPr lang="de-DE" dirty="0"/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ActionDispatch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IntegrationTest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.default_driver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rack_test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JS</a:t>
            </a:r>
            <a:b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.default_driver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selenium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slower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JS</a:t>
            </a:r>
            <a:b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Capybara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.default_driver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headless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JS</a:t>
            </a:r>
          </a:p>
          <a:p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visit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login_path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fill_in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fill_in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click_on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page.has_content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'Login 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Successful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click_on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page.has_content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? '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Logged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out'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 descr="http://jnicklas.github.io/capybara/images/capyba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233" l="42688" r="99500">
                        <a14:foregroundMark x1="50375" y1="77907" x2="70875" y2="82558"/>
                        <a14:foregroundMark x1="59750" y1="69302" x2="51500" y2="84884"/>
                        <a14:foregroundMark x1="48813" y1="78953" x2="52312" y2="84186"/>
                        <a14:foregroundMark x1="49188" y1="76860" x2="57813" y2="68488"/>
                        <a14:foregroundMark x1="59500" y1="66047" x2="62563" y2="68953"/>
                        <a14:foregroundMark x1="51438" y1="84651" x2="68438" y2="88837"/>
                        <a14:foregroundMark x1="72250" y1="88372" x2="92625" y2="85465"/>
                        <a14:foregroundMark x1="95563" y1="78605" x2="94438" y2="90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20688"/>
            <a:ext cx="4609363" cy="24775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6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de-DE" sz="3600" dirty="0" err="1"/>
              <a:t>Capybara</a:t>
            </a:r>
            <a:r>
              <a:rPr lang="de-DE" sz="3600" dirty="0"/>
              <a:t> Cheat-Sheet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476672"/>
            <a:ext cx="4038600" cy="619268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Querying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page.has_xpath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?('//table/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tr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page.has_css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?('table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tr.foo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page.has_content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?('foo')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have_xpath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('//table/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tr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('table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tr.foo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have_content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('foo')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have_no_content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('foo')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find_field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('First Name').value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find_link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('Hello').visible?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find_button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('Send').click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find('//table/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tr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').click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locate("//*[@id='overlay'").find("//h1").click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all('a').each { |a| a[: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href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] }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Scripting/Debugging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result =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page.evaluate_script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('4 + 4');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save_and_open_page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Asynchronous JavaScript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click_link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('foo')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click_link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('bar')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have_content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baz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page.should_not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have_xpath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('//a')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page.should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have_no_xpath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('//a')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XPath and CSS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within(: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, 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ul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li') { ... }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find(: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, 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ul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li').text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locate(: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, 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input#name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').value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Capybara.default_selector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= 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css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within('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ul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li') { ... }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find('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ul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li').text</a:t>
            </a:r>
            <a:endParaRPr lang="de-DE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locate('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input#name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').value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65760" y="515496"/>
            <a:ext cx="4041648" cy="6225872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visit('/projects')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visit(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post_comments_path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(post))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Clicking Links and Buttons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click_link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('id-of-link')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click_link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('Link Text')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click_button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('Save')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click('Link Text') # Click either a link or a button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click('Button Value')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Interacting with Forms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('First Name', :with =&gt; 'John')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('Password', :with =&gt; '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Seekrit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('Description', :with =&gt; 'Really Long Text…')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choose('A Radio Button')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check('A Checkbox')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uncheck('A Checkbox')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attach_file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('Image', '/path/to/image.jpg')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select('Option', :from =&gt; 'Select Box')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latin typeface="Times New Roman"/>
                <a:ea typeface="Times New Roman"/>
              </a:rPr>
              <a:t>Scoping</a:t>
            </a:r>
            <a:endParaRPr lang="de-DE" sz="1400" b="1" dirty="0">
              <a:latin typeface="Times New Roman"/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within("//li[@id='employee']") do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'Name', :with =&gt; 'Jimmy'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end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within(: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css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, "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li#employee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") do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'Name', :with =&gt; 'Jimmy'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end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within_fieldset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('Employee') do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'Name', :with =&gt; 'Jimmy'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end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latin typeface="Courier New"/>
                <a:ea typeface="Times New Roman"/>
                <a:cs typeface="Times New Roman"/>
              </a:rPr>
              <a:t>within_table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('Employee') do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GB" sz="900" dirty="0" err="1">
                <a:latin typeface="Courier New"/>
                <a:ea typeface="Times New Roman"/>
                <a:cs typeface="Times New Roman"/>
              </a:rPr>
              <a:t>fill_in</a:t>
            </a:r>
            <a:r>
              <a:rPr lang="en-GB" sz="900" dirty="0">
                <a:latin typeface="Courier New"/>
                <a:ea typeface="Times New Roman"/>
                <a:cs typeface="Times New Roman"/>
              </a:rPr>
              <a:t> 'Name', :with =&gt; 'Jimmy'</a:t>
            </a:r>
            <a:endParaRPr lang="de-DE" sz="105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latin typeface="Courier New"/>
                <a:ea typeface="Times New Roman"/>
                <a:cs typeface="Times New Roman"/>
              </a:rPr>
              <a:t>end</a:t>
            </a:r>
            <a:endParaRPr lang="de-DE" sz="105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427984" y="3772998"/>
            <a:ext cx="1872208" cy="181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2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Demo</a:t>
            </a:r>
            <a:br>
              <a:rPr lang="de-DE" dirty="0"/>
            </a:br>
            <a:r>
              <a:rPr lang="de-DE" dirty="0" err="1"/>
              <a:t>Sourcen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79512" y="2996952"/>
            <a:ext cx="8640960" cy="1131887"/>
          </a:xfrm>
        </p:spPr>
        <p:txBody>
          <a:bodyPr>
            <a:normAutofit/>
          </a:bodyPr>
          <a:lstStyle/>
          <a:p>
            <a:r>
              <a:rPr lang="de-DE" sz="2800" dirty="0"/>
              <a:t>https://github.com/DHBW-KA/rails_tdd</a:t>
            </a:r>
          </a:p>
        </p:txBody>
      </p:sp>
    </p:spTree>
    <p:extLst>
      <p:ext uri="{BB962C8B-B14F-4D97-AF65-F5344CB8AC3E}">
        <p14:creationId xmlns:p14="http://schemas.microsoft.com/office/powerpoint/2010/main" val="44374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https://github.com/DHBW-KA/Rails-Klausur-2016</a:t>
            </a:r>
          </a:p>
        </p:txBody>
      </p:sp>
    </p:spTree>
    <p:extLst>
      <p:ext uri="{BB962C8B-B14F-4D97-AF65-F5344CB8AC3E}">
        <p14:creationId xmlns:p14="http://schemas.microsoft.com/office/powerpoint/2010/main" val="97765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TDD Dead?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>
                <a:hlinkClick r:id="rId3"/>
              </a:rPr>
              <a:t>RailsConf</a:t>
            </a:r>
            <a:r>
              <a:rPr lang="de-DE" dirty="0">
                <a:hlinkClick r:id="rId3"/>
              </a:rPr>
              <a:t> 2014 – </a:t>
            </a:r>
            <a:r>
              <a:rPr lang="de-DE" dirty="0" err="1">
                <a:hlinkClick r:id="rId3"/>
              </a:rPr>
              <a:t>Keynote</a:t>
            </a:r>
            <a:endParaRPr lang="de-DE" dirty="0"/>
          </a:p>
          <a:p>
            <a:pPr lvl="1"/>
            <a:r>
              <a:rPr lang="de-DE" dirty="0"/>
              <a:t>TDD </a:t>
            </a:r>
            <a:r>
              <a:rPr lang="de-DE" dirty="0" err="1"/>
              <a:t>is</a:t>
            </a:r>
            <a:r>
              <a:rPr lang="de-DE" dirty="0"/>
              <a:t> Dead</a:t>
            </a:r>
          </a:p>
          <a:p>
            <a:pPr lvl="1"/>
            <a:r>
              <a:rPr lang="de-DE" dirty="0"/>
              <a:t>Long Live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TDD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Confidence</a:t>
            </a:r>
            <a:endParaRPr lang="de-DE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  <a:p>
            <a:pPr lvl="1"/>
            <a:r>
              <a:rPr lang="de-DE" dirty="0"/>
              <a:t>TDD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allways</a:t>
            </a:r>
            <a:endParaRPr lang="de-DE" dirty="0"/>
          </a:p>
          <a:p>
            <a:r>
              <a:rPr lang="de-DE" dirty="0">
                <a:hlinkClick r:id="rId4"/>
              </a:rPr>
              <a:t>Test-</a:t>
            </a:r>
            <a:r>
              <a:rPr lang="de-DE" dirty="0" err="1">
                <a:hlinkClick r:id="rId4"/>
              </a:rPr>
              <a:t>induced</a:t>
            </a:r>
            <a:r>
              <a:rPr lang="de-DE" dirty="0">
                <a:hlinkClick r:id="rId4"/>
              </a:rPr>
              <a:t> design </a:t>
            </a:r>
            <a:r>
              <a:rPr lang="de-DE" dirty="0" err="1">
                <a:hlinkClick r:id="rId4"/>
              </a:rPr>
              <a:t>damage</a:t>
            </a:r>
            <a:endParaRPr lang="de-DE" dirty="0"/>
          </a:p>
          <a:p>
            <a:pPr lvl="1"/>
            <a:r>
              <a:rPr lang="de-DE" dirty="0"/>
              <a:t>TDD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SW-design</a:t>
            </a:r>
          </a:p>
          <a:p>
            <a:pPr lvl="1"/>
            <a:r>
              <a:rPr lang="de-DE" dirty="0"/>
              <a:t>But design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decision</a:t>
            </a:r>
            <a:endParaRPr lang="de-DE" dirty="0"/>
          </a:p>
          <a:p>
            <a:r>
              <a:rPr lang="de-DE" dirty="0"/>
              <a:t>Feedback </a:t>
            </a:r>
            <a:r>
              <a:rPr lang="de-DE" dirty="0" err="1"/>
              <a:t>and</a:t>
            </a:r>
            <a:r>
              <a:rPr lang="de-DE" dirty="0"/>
              <a:t> QA</a:t>
            </a:r>
          </a:p>
          <a:p>
            <a:pPr lvl="1"/>
            <a:r>
              <a:rPr lang="de-DE" dirty="0"/>
              <a:t>Trade-offs </a:t>
            </a:r>
            <a:r>
              <a:rPr lang="de-DE" dirty="0" err="1"/>
              <a:t>to</a:t>
            </a:r>
            <a:r>
              <a:rPr lang="de-DE" dirty="0"/>
              <a:t> TDD</a:t>
            </a:r>
          </a:p>
          <a:p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Value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?</a:t>
            </a:r>
          </a:p>
          <a:p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133635" y="2774423"/>
            <a:ext cx="4656238" cy="2228850"/>
            <a:chOff x="4016051" y="1340768"/>
            <a:chExt cx="4656238" cy="2228850"/>
          </a:xfrm>
        </p:grpSpPr>
        <p:pic>
          <p:nvPicPr>
            <p:cNvPr id="1026" name="Picture 2" descr="http://martinfowler.com/articles/is-tdd-dead/mf-kb-dh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1340768"/>
              <a:ext cx="1724025" cy="222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287232" y="1556792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Martin Fowler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734470" y="227687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Kent Beck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016051" y="3068960"/>
              <a:ext cx="293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David Heinemeier Hanson</a:t>
              </a: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3887895" y="6165304"/>
            <a:ext cx="5283241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http://martinfowler.com/articles/is-tdd-dead/</a:t>
            </a: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Welcher Schritt ist </a:t>
            </a:r>
            <a:r>
              <a:rPr lang="de-DE" u="sng" dirty="0"/>
              <a:t>nicht</a:t>
            </a:r>
            <a:r>
              <a:rPr lang="de-DE" dirty="0"/>
              <a:t> notwendig?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Schema in 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schema.rb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de-DE" dirty="0"/>
              <a:t>anpassen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 im 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app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models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de-DE" dirty="0"/>
              <a:t>Ordner anlegen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rake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db:migrate</a:t>
            </a:r>
            <a:endParaRPr lang="de-DE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Migration in 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migrations</a:t>
            </a:r>
            <a:r>
              <a:rPr lang="de-DE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de-DE" dirty="0"/>
              <a:t>erzeugen</a:t>
            </a:r>
          </a:p>
        </p:txBody>
      </p:sp>
    </p:spTree>
    <p:extLst>
      <p:ext uri="{BB962C8B-B14F-4D97-AF65-F5344CB8AC3E}">
        <p14:creationId xmlns:p14="http://schemas.microsoft.com/office/powerpoint/2010/main" val="37799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de-DE" dirty="0"/>
              <a:t>HABTM hat keine </a:t>
            </a:r>
            <a:r>
              <a:rPr lang="de-DE" dirty="0" err="1"/>
              <a:t>Join</a:t>
            </a:r>
            <a:r>
              <a:rPr lang="de-DE" dirty="0"/>
              <a:t> Tabelle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 err="1"/>
              <a:t>has_many</a:t>
            </a:r>
            <a:r>
              <a:rPr lang="de-DE" dirty="0"/>
              <a:t> &lt;-&gt; </a:t>
            </a:r>
            <a:r>
              <a:rPr lang="de-DE" dirty="0" err="1"/>
              <a:t>has_and_belongs_to_many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de-DE" dirty="0"/>
              <a:t>Beide haben eine anonyme </a:t>
            </a:r>
            <a:r>
              <a:rPr lang="de-DE" dirty="0" err="1"/>
              <a:t>Jointabelle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de-DE" dirty="0" err="1"/>
              <a:t>has_many</a:t>
            </a:r>
            <a:r>
              <a:rPr lang="de-DE" dirty="0"/>
              <a:t> hat eine anonyme </a:t>
            </a:r>
            <a:r>
              <a:rPr lang="de-DE" dirty="0" err="1"/>
              <a:t>Jointabelle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de-DE" dirty="0"/>
              <a:t>Nur </a:t>
            </a:r>
            <a:r>
              <a:rPr lang="de-DE" dirty="0" err="1"/>
              <a:t>has_many</a:t>
            </a:r>
            <a:r>
              <a:rPr lang="de-DE" dirty="0"/>
              <a:t> kann zusätzliche Attribute haben</a:t>
            </a:r>
          </a:p>
        </p:txBody>
      </p:sp>
    </p:spTree>
    <p:extLst>
      <p:ext uri="{BB962C8B-B14F-4D97-AF65-F5344CB8AC3E}">
        <p14:creationId xmlns:p14="http://schemas.microsoft.com/office/powerpoint/2010/main" val="16257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Vorteile bietet ORMs *NICHT*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Abstraktion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Injections</a:t>
            </a:r>
            <a:r>
              <a:rPr lang="de-DE" dirty="0"/>
              <a:t> vermeiden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DB-Konsistenz</a:t>
            </a:r>
          </a:p>
        </p:txBody>
      </p:sp>
    </p:spTree>
    <p:extLst>
      <p:ext uri="{BB962C8B-B14F-4D97-AF65-F5344CB8AC3E}">
        <p14:creationId xmlns:p14="http://schemas.microsoft.com/office/powerpoint/2010/main" val="3314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crisp.se/wp-content/uploads/2013/10/Screen-Shot-2013-10-11-at-17.44.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1" l="731" r="100000">
                        <a14:foregroundMark x1="45906" y1="52182" x2="45906" y2="52182"/>
                        <a14:foregroundMark x1="49854" y1="54080" x2="49854" y2="54080"/>
                        <a14:foregroundMark x1="55556" y1="55218" x2="55556" y2="55218"/>
                        <a14:foregroundMark x1="40936" y1="65844" x2="40936" y2="65844"/>
                        <a14:foregroundMark x1="43860" y1="66224" x2="43860" y2="66224"/>
                        <a14:foregroundMark x1="46637" y1="66603" x2="46637" y2="66603"/>
                        <a14:foregroundMark x1="50731" y1="66603" x2="50731" y2="66603"/>
                        <a14:foregroundMark x1="52485" y1="66793" x2="52485" y2="66793"/>
                        <a14:foregroundMark x1="58626" y1="67552" x2="58626" y2="67552"/>
                        <a14:foregroundMark x1="60819" y1="66224" x2="60819" y2="66224"/>
                        <a14:foregroundMark x1="62719" y1="68121" x2="62719" y2="68121"/>
                        <a14:foregroundMark x1="46637" y1="63947" x2="46637" y2="63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272808" cy="56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wasistddmeettheexpertsberndschiffer-100628101109-phpapp02/95/was-ist-tdd-9-728.jpg?cb=12777382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"/>
          <a:stretch/>
        </p:blipFill>
        <p:spPr bwMode="auto">
          <a:xfrm>
            <a:off x="683568" y="258816"/>
            <a:ext cx="7992888" cy="59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4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muss ein Test-Framework können?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Erstellen und Verwalten von Tests</a:t>
            </a:r>
          </a:p>
          <a:p>
            <a:r>
              <a:rPr lang="de-DE" dirty="0"/>
              <a:t>Tests (in zufälliger Reihenfolge) laufen lassen</a:t>
            </a:r>
          </a:p>
          <a:p>
            <a:r>
              <a:rPr lang="de-DE" dirty="0"/>
              <a:t>Nicht noch eine weitere Sprache lernen um Tests zu schreiben</a:t>
            </a:r>
          </a:p>
          <a:p>
            <a:r>
              <a:rPr lang="de-DE" dirty="0"/>
              <a:t>Schnell</a:t>
            </a:r>
          </a:p>
        </p:txBody>
      </p:sp>
    </p:spTree>
    <p:extLst>
      <p:ext uri="{BB962C8B-B14F-4D97-AF65-F5344CB8AC3E}">
        <p14:creationId xmlns:p14="http://schemas.microsoft.com/office/powerpoint/2010/main" val="7404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in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800" dirty="0" err="1"/>
              <a:t>Minitest</a:t>
            </a:r>
            <a:endParaRPr lang="de-DE" sz="2800" dirty="0"/>
          </a:p>
          <a:p>
            <a:pPr lvl="1"/>
            <a:r>
              <a:rPr lang="de-DE" sz="1800" dirty="0" err="1"/>
              <a:t>Rails</a:t>
            </a:r>
            <a:r>
              <a:rPr lang="de-DE" sz="1800" dirty="0"/>
              <a:t> Standard</a:t>
            </a:r>
          </a:p>
          <a:p>
            <a:pPr lvl="1"/>
            <a:r>
              <a:rPr lang="de-DE" sz="1800" dirty="0"/>
              <a:t>Unit </a:t>
            </a:r>
            <a:r>
              <a:rPr lang="de-DE" sz="1800" dirty="0" err="1"/>
              <a:t>Testing</a:t>
            </a:r>
            <a:r>
              <a:rPr lang="de-DE" sz="1800" dirty="0"/>
              <a:t> + </a:t>
            </a:r>
            <a:r>
              <a:rPr lang="de-DE" sz="1800" dirty="0" err="1"/>
              <a:t>Acceptance</a:t>
            </a:r>
            <a:r>
              <a:rPr lang="de-DE" sz="1800" dirty="0"/>
              <a:t> Test</a:t>
            </a:r>
          </a:p>
          <a:p>
            <a:pPr lvl="1"/>
            <a:r>
              <a:rPr lang="de-DE" sz="1800" dirty="0" err="1"/>
              <a:t>Programmer</a:t>
            </a:r>
            <a:r>
              <a:rPr lang="de-DE" sz="1800" dirty="0"/>
              <a:t> </a:t>
            </a:r>
            <a:r>
              <a:rPr lang="de-DE" sz="1800" dirty="0" err="1"/>
              <a:t>Readable</a:t>
            </a:r>
            <a:endParaRPr lang="de-DE" sz="1800" dirty="0"/>
          </a:p>
          <a:p>
            <a:r>
              <a:rPr lang="de-DE" sz="2800" dirty="0" err="1"/>
              <a:t>RSpec</a:t>
            </a:r>
            <a:endParaRPr lang="de-DE" sz="2800" dirty="0"/>
          </a:p>
          <a:p>
            <a:pPr lvl="1"/>
            <a:r>
              <a:rPr lang="en-US" sz="1800" dirty="0" err="1"/>
              <a:t>Behaviour</a:t>
            </a:r>
            <a:r>
              <a:rPr lang="en-US" sz="1800" dirty="0"/>
              <a:t> Driven Development </a:t>
            </a:r>
            <a:r>
              <a:rPr lang="en-US" sz="1800" dirty="0" err="1"/>
              <a:t>für</a:t>
            </a:r>
            <a:r>
              <a:rPr lang="en-US" sz="1800" dirty="0"/>
              <a:t> Ruby</a:t>
            </a:r>
          </a:p>
          <a:p>
            <a:pPr lvl="1"/>
            <a:r>
              <a:rPr lang="de-DE" sz="1800" dirty="0"/>
              <a:t>Unit </a:t>
            </a:r>
            <a:r>
              <a:rPr lang="de-DE" sz="1800" dirty="0" err="1"/>
              <a:t>Testing</a:t>
            </a:r>
            <a:r>
              <a:rPr lang="de-DE" sz="1800" dirty="0"/>
              <a:t> + </a:t>
            </a:r>
            <a:r>
              <a:rPr lang="de-DE" sz="1800" dirty="0" err="1"/>
              <a:t>Acceptance</a:t>
            </a:r>
            <a:r>
              <a:rPr lang="de-DE" sz="1800" dirty="0"/>
              <a:t> Test</a:t>
            </a:r>
          </a:p>
          <a:p>
            <a:pPr lvl="1"/>
            <a:r>
              <a:rPr lang="de-DE" sz="1800" dirty="0" err="1"/>
              <a:t>Programmer</a:t>
            </a:r>
            <a:r>
              <a:rPr lang="de-DE" sz="1800" dirty="0"/>
              <a:t> </a:t>
            </a:r>
            <a:r>
              <a:rPr lang="de-DE" sz="1800" dirty="0" err="1"/>
              <a:t>Readable</a:t>
            </a:r>
            <a:endParaRPr lang="de-DE" sz="1800" dirty="0"/>
          </a:p>
          <a:p>
            <a:r>
              <a:rPr lang="de-DE" sz="2800" dirty="0" err="1"/>
              <a:t>Cucumber</a:t>
            </a:r>
            <a:endParaRPr lang="de-DE" sz="2800" dirty="0"/>
          </a:p>
          <a:p>
            <a:pPr lvl="1"/>
            <a:r>
              <a:rPr lang="de-DE" sz="1800" dirty="0"/>
              <a:t>Human </a:t>
            </a:r>
            <a:r>
              <a:rPr lang="de-DE" sz="1800" dirty="0" err="1"/>
              <a:t>Readable</a:t>
            </a:r>
            <a:endParaRPr lang="de-DE" sz="1800" dirty="0"/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Acceptance</a:t>
            </a:r>
            <a:r>
              <a:rPr lang="de-DE" sz="18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94145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</TotalTime>
  <Words>1746</Words>
  <Application>Microsoft Macintosh PowerPoint</Application>
  <PresentationFormat>On-screen Show (4:3)</PresentationFormat>
  <Paragraphs>272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Courier New</vt:lpstr>
      <vt:lpstr>Palatino Linotype</vt:lpstr>
      <vt:lpstr>Times New Roman</vt:lpstr>
      <vt:lpstr>Executive</vt:lpstr>
      <vt:lpstr>Modern Web Development</vt:lpstr>
      <vt:lpstr>Modern Web Development</vt:lpstr>
      <vt:lpstr>Welcher Schritt ist nicht notwendig?</vt:lpstr>
      <vt:lpstr>has_many &lt;-&gt; has_and_belongs_to_many</vt:lpstr>
      <vt:lpstr>Welche Vorteile bietet ORMs *NICHT*</vt:lpstr>
      <vt:lpstr>PowerPoint Presentation</vt:lpstr>
      <vt:lpstr>PowerPoint Presentation</vt:lpstr>
      <vt:lpstr>Was muss ein Test-Framework können?</vt:lpstr>
      <vt:lpstr>Tests in Rails</vt:lpstr>
      <vt:lpstr>Test::Unit</vt:lpstr>
      <vt:lpstr>Minitest</vt:lpstr>
      <vt:lpstr>RSpec</vt:lpstr>
      <vt:lpstr>Testing Style</vt:lpstr>
      <vt:lpstr>Cucumber</vt:lpstr>
      <vt:lpstr>Cucumber</vt:lpstr>
      <vt:lpstr>Is It Fast?</vt:lpstr>
      <vt:lpstr>Ein einzelner Testlauf</vt:lpstr>
      <vt:lpstr>Tests In Rails</vt:lpstr>
      <vt:lpstr>Minitest</vt:lpstr>
      <vt:lpstr>Minitest - Model</vt:lpstr>
      <vt:lpstr>Minitest - Controller</vt:lpstr>
      <vt:lpstr>Fixtures</vt:lpstr>
      <vt:lpstr>Frontend (JS) Tests</vt:lpstr>
      <vt:lpstr>Capybara</vt:lpstr>
      <vt:lpstr>Capybara Cheat-Sheet</vt:lpstr>
      <vt:lpstr>Demo Sourcen</vt:lpstr>
      <vt:lpstr>Übung</vt:lpstr>
      <vt:lpstr>Is TDD Dead?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311</cp:revision>
  <dcterms:created xsi:type="dcterms:W3CDTF">2015-02-03T19:25:05Z</dcterms:created>
  <dcterms:modified xsi:type="dcterms:W3CDTF">2020-03-25T21:14:33Z</dcterms:modified>
</cp:coreProperties>
</file>